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3"/>
  </p:notesMasterIdLst>
  <p:sldIdLst>
    <p:sldId id="2147480584" r:id="rId5"/>
    <p:sldId id="2147483301" r:id="rId6"/>
    <p:sldId id="2147480585" r:id="rId7"/>
    <p:sldId id="2147480586" r:id="rId8"/>
    <p:sldId id="2147483299" r:id="rId9"/>
    <p:sldId id="2147480629" r:id="rId10"/>
    <p:sldId id="548" r:id="rId11"/>
    <p:sldId id="2147480638" r:id="rId12"/>
    <p:sldId id="2147480587" r:id="rId13"/>
    <p:sldId id="2147480612" r:id="rId14"/>
    <p:sldId id="2147480627" r:id="rId15"/>
    <p:sldId id="2147480590" r:id="rId16"/>
    <p:sldId id="2147480591" r:id="rId17"/>
    <p:sldId id="2147480632" r:id="rId18"/>
    <p:sldId id="2147480614" r:id="rId19"/>
    <p:sldId id="2147480594" r:id="rId20"/>
    <p:sldId id="2147480620" r:id="rId21"/>
    <p:sldId id="2147480597" r:id="rId22"/>
    <p:sldId id="2147480601" r:id="rId23"/>
    <p:sldId id="2147480616" r:id="rId24"/>
    <p:sldId id="2147480603" r:id="rId25"/>
    <p:sldId id="2147480604" r:id="rId26"/>
    <p:sldId id="2147480631" r:id="rId27"/>
    <p:sldId id="2147480630" r:id="rId28"/>
    <p:sldId id="2147480639" r:id="rId29"/>
    <p:sldId id="2147480609" r:id="rId30"/>
    <p:sldId id="2147480626" r:id="rId31"/>
    <p:sldId id="214748062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425707-9A4C-079A-7D63-0ACD64047F0D}" name="Serral Aurore" initials="AS" userId="S::aurore.serral@ompharma.com::fe2a6b99-8ded-45d6-b2e5-83344d2285d0" providerId="AD"/>
  <p188:author id="{BF053C25-5611-DB64-C45C-D4FEA5F5D2E2}" name="Calabrese Alessandra" initials="CA" userId="S::alessandra.calabrese@ompharma.com::9fe798da-1399-4d19-88ab-0a55b136becd" providerId="AD"/>
  <p188:author id="{5BE65047-D1C5-03FB-A85C-0D270DAE9023}" name="Leboeuf Celine" initials="CL" userId="S::celine.leboeuf@ompharma.com::e20603da-8bc0-42e2-8c90-8bfd4d65981d" providerId="AD"/>
  <p188:author id="{5D556357-F56F-501F-9656-9CC21D3EC080}" name="Lauer Clémentine" initials="" userId="S::clementine.lauer@ompharma.com::59d6c710-489a-438e-81a7-8d01356e946e" providerId="AD"/>
  <p188:author id="{3D028892-843D-CD62-62E1-D88B5FDF8F29}" name="Pasquali Christian" initials="CP" userId="S::christian.pasquali@ompharma.com::6fd801dd-d00e-40bb-bce6-4a06ee3689da" providerId="AD"/>
  <p188:author id="{345019C2-AF24-56FF-BBC3-4776256C0069}" name="Griziaux Emilie" initials="EG" userId="S::emilie.griziaux@ompharma.com::91377ba6-242b-4f24-b056-9337eb6c18d8" providerId="AD"/>
  <p188:author id="{3BC73FEC-F53E-DA33-F403-8B411853DD55}" name="Abou Zite Sarah" initials="SA" userId="S::sarah.abouzite@ompharma.com::10e2f4ac-1b12-4dc9-a587-e2f739cdfd9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009900"/>
    <a:srgbClr val="00CC00"/>
    <a:srgbClr val="F47100"/>
    <a:srgbClr val="FAD1A9"/>
    <a:srgbClr val="FDF0E3"/>
    <a:srgbClr val="FEFCFA"/>
    <a:srgbClr val="F4F8FB"/>
    <a:srgbClr val="C7DBEA"/>
    <a:srgbClr val="F8E9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47" autoAdjust="0"/>
  </p:normalViewPr>
  <p:slideViewPr>
    <p:cSldViewPr snapToGrid="0">
      <p:cViewPr>
        <p:scale>
          <a:sx n="60" d="100"/>
          <a:sy n="60" d="100"/>
        </p:scale>
        <p:origin x="908" y="116"/>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75F4A6-EEBD-41DB-814A-80A2E42FF236}" type="datetimeFigureOut">
              <a:rPr lang="en-GB" smtClean="0"/>
              <a:t>28/01/2025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F17A35-ECC5-4641-BECF-3A2456FA1264}" type="slidenum">
              <a:rPr lang="en-GB" smtClean="0"/>
              <a:t>‹N°›</a:t>
            </a:fld>
            <a:endParaRPr lang="en-GB"/>
          </a:p>
        </p:txBody>
      </p:sp>
    </p:spTree>
    <p:extLst>
      <p:ext uri="{BB962C8B-B14F-4D97-AF65-F5344CB8AC3E}">
        <p14:creationId xmlns:p14="http://schemas.microsoft.com/office/powerpoint/2010/main" val="361668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42F17A35-ECC5-4641-BECF-3A2456FA1264}" type="slidenum">
              <a:rPr lang="en-GB" smtClean="0"/>
              <a:t>1</a:t>
            </a:fld>
            <a:endParaRPr lang="en-GB"/>
          </a:p>
        </p:txBody>
      </p:sp>
    </p:spTree>
    <p:extLst>
      <p:ext uri="{BB962C8B-B14F-4D97-AF65-F5344CB8AC3E}">
        <p14:creationId xmlns:p14="http://schemas.microsoft.com/office/powerpoint/2010/main" val="83250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F17A35-ECC5-4641-BECF-3A2456FA1264}" type="slidenum">
              <a:rPr lang="en-GB" smtClean="0"/>
              <a:t>3</a:t>
            </a:fld>
            <a:endParaRPr lang="en-GB"/>
          </a:p>
        </p:txBody>
      </p:sp>
    </p:spTree>
    <p:extLst>
      <p:ext uri="{BB962C8B-B14F-4D97-AF65-F5344CB8AC3E}">
        <p14:creationId xmlns:p14="http://schemas.microsoft.com/office/powerpoint/2010/main" val="260316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EC4D5-AEE2-6C08-415B-8EA18B40C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580B1A-7B41-512D-A31B-2B10AFE70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A921E-181B-0E18-0E0E-40F9F14725D5}"/>
              </a:ext>
            </a:extLst>
          </p:cNvPr>
          <p:cNvSpPr>
            <a:spLocks noGrp="1"/>
          </p:cNvSpPr>
          <p:nvPr>
            <p:ph type="body" idx="1"/>
          </p:nvPr>
        </p:nvSpPr>
        <p:spPr/>
        <p:txBody>
          <a:bodyPr/>
          <a:lstStyle/>
          <a:p>
            <a:r>
              <a:rPr lang="en-US" dirty="0"/>
              <a:t>Messages: </a:t>
            </a:r>
          </a:p>
          <a:p>
            <a:r>
              <a:rPr lang="en-US" dirty="0"/>
              <a:t>1-at least 2 different types of BL, based on the type of lysis. </a:t>
            </a:r>
          </a:p>
          <a:p>
            <a:r>
              <a:rPr lang="en-US" dirty="0"/>
              <a:t>2- differences in term of species included in each product. </a:t>
            </a:r>
          </a:p>
          <a:p>
            <a:r>
              <a:rPr lang="en-US" dirty="0"/>
              <a:t>3- The type of lysis probably influence the presence of antigens in each product, maybe leading to different safety profiles (LPS, </a:t>
            </a:r>
            <a:r>
              <a:rPr lang="en-US" dirty="0" err="1"/>
              <a:t>etc</a:t>
            </a:r>
            <a:r>
              <a:rPr lang="en-US" dirty="0"/>
              <a:t>)</a:t>
            </a:r>
          </a:p>
          <a:p>
            <a:r>
              <a:rPr lang="en-US" dirty="0"/>
              <a:t>Besides BL, important to note products containing whole cells</a:t>
            </a:r>
          </a:p>
        </p:txBody>
      </p:sp>
      <p:sp>
        <p:nvSpPr>
          <p:cNvPr id="4" name="Slide Number Placeholder 3">
            <a:extLst>
              <a:ext uri="{FF2B5EF4-FFF2-40B4-BE49-F238E27FC236}">
                <a16:creationId xmlns:a16="http://schemas.microsoft.com/office/drawing/2014/main" id="{84E35245-CF19-92B2-96A5-EBE72221EB6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A1247-B95C-48A4-B2D7-D2DAF47F3628}"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272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Message: highly reproducible manufacturing process ensuring consistent safety and efficacy of a product made of pathogenic bacteria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5A1247-B95C-48A4-B2D7-D2DAF47F3628}"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5185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416E5-C174-D1CF-F826-E7361DE06F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0454E-2658-8B90-DB36-ABEE9C14F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14DA8-24EC-10E0-7E2B-2F8CB172CFDE}"/>
              </a:ext>
            </a:extLst>
          </p:cNvPr>
          <p:cNvSpPr>
            <a:spLocks noGrp="1"/>
          </p:cNvSpPr>
          <p:nvPr>
            <p:ph type="body" idx="1"/>
          </p:nvPr>
        </p:nvSpPr>
        <p:spPr/>
        <p:txBody>
          <a:bodyPr/>
          <a:lstStyle/>
          <a:p>
            <a:pPr defTabSz="949021">
              <a:defRPr/>
            </a:pPr>
            <a:r>
              <a:rPr lang="en-GB" b="1" dirty="0"/>
              <a:t>Reference</a:t>
            </a:r>
          </a:p>
          <a:p>
            <a:pPr marL="183223" indent="-183223" defTabSz="949021">
              <a:buFont typeface="+mj-lt"/>
              <a:buAutoNum type="arabicPeriod"/>
              <a:defRPr/>
            </a:pPr>
            <a:r>
              <a:rPr lang="en-GB" dirty="0"/>
              <a:t>Broncho-</a:t>
            </a:r>
            <a:r>
              <a:rPr lang="en-GB" dirty="0" err="1"/>
              <a:t>Vaxom</a:t>
            </a:r>
            <a:r>
              <a:rPr lang="en-GB" baseline="30000" dirty="0"/>
              <a:t>®</a:t>
            </a:r>
            <a:r>
              <a:rPr lang="en-GB" dirty="0"/>
              <a:t> (OM-85) Prescribing Information. </a:t>
            </a:r>
          </a:p>
          <a:p>
            <a:endParaRPr lang="en-GB" dirty="0"/>
          </a:p>
        </p:txBody>
      </p:sp>
      <p:sp>
        <p:nvSpPr>
          <p:cNvPr id="4" name="Slide Number Placeholder 3">
            <a:extLst>
              <a:ext uri="{FF2B5EF4-FFF2-40B4-BE49-F238E27FC236}">
                <a16:creationId xmlns:a16="http://schemas.microsoft.com/office/drawing/2014/main" id="{58DC8DA6-B758-34CC-1959-6F3DC343A4C8}"/>
              </a:ext>
            </a:extLst>
          </p:cNvPr>
          <p:cNvSpPr>
            <a:spLocks noGrp="1"/>
          </p:cNvSpPr>
          <p:nvPr>
            <p:ph type="sldNum" sz="quarter" idx="5"/>
          </p:nvPr>
        </p:nvSpPr>
        <p:spPr/>
        <p:txBody>
          <a:bodyPr/>
          <a:lstStyle/>
          <a:p>
            <a:pPr marL="0" marR="0" lvl="0" indent="0" algn="r" defTabSz="942289" rtl="0" eaLnBrk="1" fontAlgn="auto" latinLnBrk="0" hangingPunct="1">
              <a:lnSpc>
                <a:spcPct val="100000"/>
              </a:lnSpc>
              <a:spcBef>
                <a:spcPts val="0"/>
              </a:spcBef>
              <a:spcAft>
                <a:spcPts val="0"/>
              </a:spcAft>
              <a:buClrTx/>
              <a:buSzTx/>
              <a:buFontTx/>
              <a:buNone/>
              <a:tabLst/>
              <a:defRPr/>
            </a:pPr>
            <a:fld id="{3A493298-6094-4361-B311-891E531296F6}" type="slidenum">
              <a:rPr kumimoji="0" lang="de-CH" sz="1000" b="0" i="0" u="none" strike="noStrike" kern="1200" cap="none" spc="0" normalizeH="0" baseline="0" noProof="0">
                <a:ln>
                  <a:noFill/>
                </a:ln>
                <a:solidFill>
                  <a:prstClr val="black"/>
                </a:solidFill>
                <a:effectLst/>
                <a:uLnTx/>
                <a:uFillTx/>
                <a:latin typeface="Arial" panose="020B0604020202020204"/>
                <a:ea typeface="+mn-ea"/>
                <a:cs typeface="+mn-cs"/>
              </a:rPr>
              <a:pPr marL="0" marR="0" lvl="0" indent="0" algn="r" defTabSz="942289" rtl="0" eaLnBrk="1" fontAlgn="auto" latinLnBrk="0" hangingPunct="1">
                <a:lnSpc>
                  <a:spcPct val="100000"/>
                </a:lnSpc>
                <a:spcBef>
                  <a:spcPts val="0"/>
                </a:spcBef>
                <a:spcAft>
                  <a:spcPts val="0"/>
                </a:spcAft>
                <a:buClrTx/>
                <a:buSzTx/>
                <a:buFontTx/>
                <a:buNone/>
                <a:tabLst/>
                <a:defRPr/>
              </a:pPr>
              <a:t>8</a:t>
            </a:fld>
            <a:endParaRPr kumimoji="0" lang="de-CH" sz="10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80992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5"/>
          </p:nvPr>
        </p:nvSpPr>
        <p:spPr/>
        <p:txBody>
          <a:bodyPr/>
          <a:lstStyle/>
          <a:p>
            <a:fld id="{42F17A35-ECC5-4641-BECF-3A2456FA1264}" type="slidenum">
              <a:rPr lang="en-GB" smtClean="0"/>
              <a:t>9</a:t>
            </a:fld>
            <a:endParaRPr lang="en-GB"/>
          </a:p>
        </p:txBody>
      </p:sp>
    </p:spTree>
    <p:extLst>
      <p:ext uri="{BB962C8B-B14F-4D97-AF65-F5344CB8AC3E}">
        <p14:creationId xmlns:p14="http://schemas.microsoft.com/office/powerpoint/2010/main" val="867203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6619B-9E44-412A-BF64-51C30341C5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993070-7E53-319B-F765-A6F2F4BB8A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AF214-8EBF-4A06-0574-C2A33A7C6D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110004020202020204"/>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1.Dang AT,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et al. Sci Rep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2017;7:43844; 2. Fang L, et al.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Biomedicines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2021;9:1544; 3. Huber M, et al. </a:t>
            </a:r>
            <a:r>
              <a:rPr lang="en-GB" sz="1200" i="1" kern="100" dirty="0" err="1">
                <a:effectLst/>
                <a:latin typeface="Aptos" panose="020B0004020202020204" pitchFamily="34" charset="0"/>
                <a:ea typeface="Aptos" panose="020B0004020202020204" pitchFamily="34" charset="0"/>
                <a:cs typeface="Times New Roman" panose="02020603050405020304" pitchFamily="18" charset="0"/>
              </a:rPr>
              <a:t>Eur</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 J of Med Res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2005;10:209-217; 4.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Khameneh</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HJ, et al. </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Society for Mucosal Immunol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2024;17(3):346-358; 5. Luan H, et al. </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J of Interferon and Cytokine Res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2014;34(7):526-536; 6.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Mauel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J,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Int 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Immunopharmaco</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1989;11(6):637-645; 7.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Mauel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J,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Respiration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1994;61:8-15; 8. Parola C,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PLoS</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ONE</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2013;8(12):e82867; 9.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Pasquali C,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et al. Front Med (Lausanne)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2014;1:41; 10.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Pivniouk</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V,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Clin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2022;149(3):923-933; 11.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Roth M, et al. </a:t>
            </a:r>
            <a:r>
              <a:rPr lang="en-GB" sz="1200" i="1" kern="100" dirty="0" err="1">
                <a:effectLst/>
                <a:latin typeface="Aptos" panose="020B0004020202020204" pitchFamily="34" charset="0"/>
                <a:ea typeface="Aptos" panose="020B0004020202020204" pitchFamily="34" charset="0"/>
                <a:cs typeface="Times New Roman" panose="02020603050405020304" pitchFamily="18" charset="0"/>
              </a:rPr>
              <a:t>PLoS</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 One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2017;12:e0188010; 12. Roth M, et al.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Can Respir J</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2021;2021:88266453; 13.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Salzmann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M,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et al. 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Innate</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Immun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2022;14:293–305; 14. Triantafillou V, et al.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Int</a:t>
            </a:r>
            <a:r>
              <a:rPr lang="de-CH" sz="1200" i="1" kern="100" dirty="0">
                <a:effectLst/>
                <a:latin typeface="Aptos" panose="020B0004020202020204" pitchFamily="34" charset="0"/>
                <a:ea typeface="Aptos" panose="020B0004020202020204" pitchFamily="34" charset="0"/>
                <a:cs typeface="Times New Roman" panose="02020603050405020304" pitchFamily="18" charset="0"/>
              </a:rPr>
              <a:t> Forum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de-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Rhinol</a:t>
            </a:r>
            <a:r>
              <a:rPr lang="de-CH" sz="1200" kern="100" dirty="0">
                <a:effectLst/>
                <a:latin typeface="Aptos" panose="020B0004020202020204" pitchFamily="34" charset="0"/>
                <a:ea typeface="Aptos" panose="020B0004020202020204" pitchFamily="34" charset="0"/>
                <a:cs typeface="Times New Roman" panose="02020603050405020304" pitchFamily="18" charset="0"/>
              </a:rPr>
              <a:t>. 2019;9:370–377; 15.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Wybran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J,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Lung</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1990;168 Suppl:720–725; 16.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Zelle-Rieser</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C, et al.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Immunology</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Letters</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2001;76:63-67; 17.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Arafat H, et al.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Eur</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Respir</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Rev</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1996;6(36):176-181; 18. Bosch A,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J of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Immunopharmacol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1983;5(1&amp;2):107-116; 19.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Byl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B, et al. </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J of Interferon and Cytokine Res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1998;18:817-821; 20.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Antunes KH,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Front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2022;13:867022; 21. Rossi GA, et.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Ital</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Pediatr</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2018;44(1):112;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22. de Jong E,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Front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2021 Jul 22;12:699633; 23. Fu R,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PLoS</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ONE</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2014;9(3):e92912; 24. Han L, et al. </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Am J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Rhinol</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2014 Mar-Apr;28(2):110-6; 25. Lee SH,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Pediatr</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2023 Sep;34(9):e14018; 26. Navarro S,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Mucosal</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2011;4:53–65; 27.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Salzmann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M,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Thromb</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Haemost</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de-CH" sz="1200" kern="100" dirty="0">
                <a:effectLst/>
                <a:latin typeface="Aptos" panose="020B0004020202020204" pitchFamily="34" charset="0"/>
                <a:ea typeface="Aptos" panose="020B0004020202020204" pitchFamily="34" charset="0"/>
                <a:cs typeface="Times New Roman" panose="02020603050405020304" pitchFamily="18" charset="0"/>
              </a:rPr>
              <a:t>2024;22:188-198; 28. Strickland DH, et al.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Mucosa</a:t>
            </a:r>
            <a:r>
              <a:rPr lang="de-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Immunology</a:t>
            </a:r>
            <a:r>
              <a:rPr lang="de-CH" sz="1200"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2011;4(1):43-52</a:t>
            </a:r>
          </a:p>
          <a:p>
            <a:pPr marL="228600" marR="0" lvl="0" indent="-228600" algn="l" defTabSz="914400" rtl="0" eaLnBrk="1" fontAlgn="auto" latinLnBrk="0" hangingPunct="1">
              <a:lnSpc>
                <a:spcPct val="100000"/>
              </a:lnSpc>
              <a:spcBef>
                <a:spcPts val="0"/>
              </a:spcBef>
              <a:spcAft>
                <a:spcPts val="0"/>
              </a:spcAft>
              <a:buClrTx/>
              <a:buSzTx/>
              <a:buFont typeface="Arial" panose="02110004020202020204"/>
              <a:buAutoNum type="arabicPeriod"/>
              <a:tabLst/>
              <a:defRPr/>
            </a:pPr>
            <a:endParaRPr lang="fr-CH" sz="1200"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110004020202020204"/>
              <a:buNone/>
            </a:pPr>
            <a:endParaRPr lang="en-GB" dirty="0"/>
          </a:p>
        </p:txBody>
      </p:sp>
      <p:sp>
        <p:nvSpPr>
          <p:cNvPr id="4" name="Footer Placeholder 3">
            <a:extLst>
              <a:ext uri="{FF2B5EF4-FFF2-40B4-BE49-F238E27FC236}">
                <a16:creationId xmlns:a16="http://schemas.microsoft.com/office/drawing/2014/main" id="{0A112C16-8F60-B52A-09F4-89F1D6659E9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PROPRIETARY AND CONFIDENTIAL</a:t>
            </a:r>
          </a:p>
        </p:txBody>
      </p:sp>
      <p:sp>
        <p:nvSpPr>
          <p:cNvPr id="5" name="Slide Number Placeholder 4">
            <a:extLst>
              <a:ext uri="{FF2B5EF4-FFF2-40B4-BE49-F238E27FC236}">
                <a16:creationId xmlns:a16="http://schemas.microsoft.com/office/drawing/2014/main" id="{D6B673C7-D6A6-7515-9871-1F61F31EE76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42E32-1127-114E-A72F-5D0D4AC3447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2597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ACD49-801B-ACFD-109D-8111FB5C86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3D21A-43A9-9129-658F-6328656A5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239BE-15AA-F74C-3394-12CE37E62B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110004020202020204"/>
              <a:buNone/>
              <a:tabLst/>
              <a:defRP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1.Dang AT,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et al. Sci Rep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2017;7:43844; 2. Fang L, et al.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Biomedicines</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2021;9:1544; 3. Huber M, et al. </a:t>
            </a:r>
            <a:r>
              <a:rPr lang="en-GB" sz="1200" i="1" kern="100" dirty="0" err="1">
                <a:effectLst/>
                <a:latin typeface="Aptos" panose="020B0004020202020204" pitchFamily="34" charset="0"/>
                <a:ea typeface="Aptos" panose="020B0004020202020204" pitchFamily="34" charset="0"/>
                <a:cs typeface="Times New Roman" panose="02020603050405020304" pitchFamily="18" charset="0"/>
              </a:rPr>
              <a:t>Eur</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 J of Med Res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2005;10:209-217; 4.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Khameneh</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HJ, et al. </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Society for Mucosal Immunol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2024;17(3):346-358; 5. Luan H, et al. </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J of Interferon and Cytokine Res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2014;34(7):526-536; 6.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Mauel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J,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Int 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Immunopharmaco</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1989;11(6):637-645; 7.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Mauel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J,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Respiration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1994;61:8-15; 8. Parola C,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PLoS</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ONE</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2013;8(12):e82867; 9.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Pasquali C,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et al. Front Med (Lausanne)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2014;1:41; 10.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Pivniouk</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V,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Clin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2022;149(3):923-933; 11. </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Roth M, et al. </a:t>
            </a:r>
            <a:r>
              <a:rPr lang="en-GB" sz="1200" i="1" kern="100" dirty="0" err="1">
                <a:effectLst/>
                <a:latin typeface="Aptos" panose="020B0004020202020204" pitchFamily="34" charset="0"/>
                <a:ea typeface="Aptos" panose="020B0004020202020204" pitchFamily="34" charset="0"/>
                <a:cs typeface="Times New Roman" panose="02020603050405020304" pitchFamily="18" charset="0"/>
              </a:rPr>
              <a:t>PLoS</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 One</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2017;12:e0188010; 12. Roth M, et al. </a:t>
            </a:r>
            <a:r>
              <a:rPr lang="en-US" sz="1200" i="1" kern="100" dirty="0">
                <a:effectLst/>
                <a:latin typeface="Aptos" panose="020B0004020202020204" pitchFamily="34" charset="0"/>
                <a:ea typeface="Aptos" panose="020B0004020202020204" pitchFamily="34" charset="0"/>
                <a:cs typeface="Times New Roman" panose="02020603050405020304" pitchFamily="18" charset="0"/>
              </a:rPr>
              <a:t>Can Respir J</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2021;2021:88266453; 13.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Salzmann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M,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et al. 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Innate</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Immun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2022;14:293–305; 14. Triantafillou V, et al.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Int</a:t>
            </a:r>
            <a:r>
              <a:rPr lang="de-CH" sz="1200" i="1" kern="100" dirty="0">
                <a:effectLst/>
                <a:latin typeface="Aptos" panose="020B0004020202020204" pitchFamily="34" charset="0"/>
                <a:ea typeface="Aptos" panose="020B0004020202020204" pitchFamily="34" charset="0"/>
                <a:cs typeface="Times New Roman" panose="02020603050405020304" pitchFamily="18" charset="0"/>
              </a:rPr>
              <a:t> Forum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de-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Rhinol</a:t>
            </a:r>
            <a:r>
              <a:rPr lang="de-CH" sz="1200" kern="100" dirty="0">
                <a:effectLst/>
                <a:latin typeface="Aptos" panose="020B0004020202020204" pitchFamily="34" charset="0"/>
                <a:ea typeface="Aptos" panose="020B0004020202020204" pitchFamily="34" charset="0"/>
                <a:cs typeface="Times New Roman" panose="02020603050405020304" pitchFamily="18" charset="0"/>
              </a:rPr>
              <a:t>. 2019;9:370–377; 15.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Wybran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J,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Lung</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1990;168 Suppl:720–725; 16.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Zelle-Rieser</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C, et al.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Immunology</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Letters</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2001;76:63-67; 17.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Arafat H, et al.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Eur</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Respir</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Rev</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1996;6(36):176-181; 18. Bosch A,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J of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Immunopharmacol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1983;5(1&amp;2):107-116; 19. </a:t>
            </a:r>
            <a:r>
              <a:rPr lang="en-GB" sz="1200" kern="100" dirty="0" err="1">
                <a:effectLst/>
                <a:latin typeface="Aptos" panose="020B0004020202020204" pitchFamily="34" charset="0"/>
                <a:ea typeface="Aptos" panose="020B0004020202020204" pitchFamily="34" charset="0"/>
                <a:cs typeface="Times New Roman" panose="02020603050405020304" pitchFamily="18" charset="0"/>
              </a:rPr>
              <a:t>Byl</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B, et al. </a:t>
            </a:r>
            <a:r>
              <a:rPr lang="en-GB" sz="1200" i="1" kern="100" dirty="0">
                <a:effectLst/>
                <a:latin typeface="Aptos" panose="020B0004020202020204" pitchFamily="34" charset="0"/>
                <a:ea typeface="Aptos" panose="020B0004020202020204" pitchFamily="34" charset="0"/>
                <a:cs typeface="Times New Roman" panose="02020603050405020304" pitchFamily="18" charset="0"/>
              </a:rPr>
              <a:t>J of Interferon and Cytokine Res</a:t>
            </a:r>
            <a:r>
              <a:rPr lang="en-GB" sz="1200" kern="100" dirty="0">
                <a:effectLst/>
                <a:latin typeface="Aptos" panose="020B0004020202020204" pitchFamily="34" charset="0"/>
                <a:ea typeface="Aptos" panose="020B0004020202020204" pitchFamily="34" charset="0"/>
                <a:cs typeface="Times New Roman" panose="02020603050405020304" pitchFamily="18" charset="0"/>
              </a:rPr>
              <a:t>. 1998;18:817-821; 20.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Antunes KH,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Front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2022;13:867022; 21. Rossi GA, et.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Ital</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Pediatr</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2018;44(1):112;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22. de Jong E,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Front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2021 Jul 22;12:699633; 23. Fu R,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PLoS</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ONE</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2014;9(3):e92912; 24. Han L, et al. </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Am J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Rhinol</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2014 Mar-Apr;28(2):110-6; 25. Lee SH,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Pediatr</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Allergy</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2023 Sep;34(9):e14018; 26. Navarro S, et al.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Mucosal</a:t>
            </a:r>
            <a:r>
              <a:rPr lang="es-ES"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es-ES" sz="1200" i="1" kern="100" dirty="0" err="1">
                <a:effectLst/>
                <a:latin typeface="Aptos" panose="020B0004020202020204" pitchFamily="34" charset="0"/>
                <a:ea typeface="Aptos" panose="020B0004020202020204" pitchFamily="34" charset="0"/>
                <a:cs typeface="Times New Roman" panose="02020603050405020304" pitchFamily="18" charset="0"/>
              </a:rPr>
              <a:t>Immunol</a:t>
            </a:r>
            <a:r>
              <a:rPr lang="es-ES" sz="1200"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2011;4:53–65; 27. </a:t>
            </a:r>
            <a:r>
              <a:rPr lang="fr-CH" sz="1200" kern="100" dirty="0" err="1">
                <a:effectLst/>
                <a:latin typeface="Aptos" panose="020B0004020202020204" pitchFamily="34" charset="0"/>
                <a:ea typeface="Aptos" panose="020B0004020202020204" pitchFamily="34" charset="0"/>
                <a:cs typeface="Times New Roman" panose="02020603050405020304" pitchFamily="18" charset="0"/>
              </a:rPr>
              <a:t>Salzmann</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M, et al. </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J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Thromb</a:t>
            </a:r>
            <a:r>
              <a:rPr lang="fr-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i="1" kern="100" dirty="0" err="1">
                <a:effectLst/>
                <a:latin typeface="Aptos" panose="020B0004020202020204" pitchFamily="34" charset="0"/>
                <a:ea typeface="Aptos" panose="020B0004020202020204" pitchFamily="34" charset="0"/>
                <a:cs typeface="Times New Roman" panose="02020603050405020304" pitchFamily="18" charset="0"/>
              </a:rPr>
              <a:t>Haemost</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 </a:t>
            </a:r>
            <a:r>
              <a:rPr lang="de-CH" sz="1200" kern="100" dirty="0">
                <a:effectLst/>
                <a:latin typeface="Aptos" panose="020B0004020202020204" pitchFamily="34" charset="0"/>
                <a:ea typeface="Aptos" panose="020B0004020202020204" pitchFamily="34" charset="0"/>
                <a:cs typeface="Times New Roman" panose="02020603050405020304" pitchFamily="18" charset="0"/>
              </a:rPr>
              <a:t>2024;22:188-198; 28. Strickland DH, et al.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Mucosa</a:t>
            </a:r>
            <a:r>
              <a:rPr lang="de-CH" sz="1200" i="1" kern="100" dirty="0">
                <a:effectLst/>
                <a:latin typeface="Aptos" panose="020B0004020202020204" pitchFamily="34" charset="0"/>
                <a:ea typeface="Aptos" panose="020B0004020202020204" pitchFamily="34" charset="0"/>
                <a:cs typeface="Times New Roman" panose="02020603050405020304" pitchFamily="18" charset="0"/>
              </a:rPr>
              <a:t> </a:t>
            </a:r>
            <a:r>
              <a:rPr lang="de-CH" sz="1200" i="1" kern="100" dirty="0" err="1">
                <a:effectLst/>
                <a:latin typeface="Aptos" panose="020B0004020202020204" pitchFamily="34" charset="0"/>
                <a:ea typeface="Aptos" panose="020B0004020202020204" pitchFamily="34" charset="0"/>
                <a:cs typeface="Times New Roman" panose="02020603050405020304" pitchFamily="18" charset="0"/>
              </a:rPr>
              <a:t>Immunology</a:t>
            </a:r>
            <a:r>
              <a:rPr lang="de-CH" sz="1200" kern="100" dirty="0">
                <a:effectLst/>
                <a:latin typeface="Aptos" panose="020B0004020202020204" pitchFamily="34" charset="0"/>
                <a:ea typeface="Aptos" panose="020B0004020202020204" pitchFamily="34" charset="0"/>
                <a:cs typeface="Times New Roman" panose="02020603050405020304" pitchFamily="18" charset="0"/>
              </a:rPr>
              <a:t>. </a:t>
            </a:r>
            <a:r>
              <a:rPr lang="fr-CH" sz="1200" kern="100" dirty="0">
                <a:effectLst/>
                <a:latin typeface="Aptos" panose="020B0004020202020204" pitchFamily="34" charset="0"/>
                <a:ea typeface="Aptos" panose="020B0004020202020204" pitchFamily="34" charset="0"/>
                <a:cs typeface="Times New Roman" panose="02020603050405020304" pitchFamily="18" charset="0"/>
              </a:rPr>
              <a:t>2011;4(1):43-52</a:t>
            </a:r>
          </a:p>
          <a:p>
            <a:pPr marL="228600" marR="0" lvl="0" indent="-228600" algn="l" defTabSz="914400" rtl="0" eaLnBrk="1" fontAlgn="auto" latinLnBrk="0" hangingPunct="1">
              <a:lnSpc>
                <a:spcPct val="100000"/>
              </a:lnSpc>
              <a:spcBef>
                <a:spcPts val="0"/>
              </a:spcBef>
              <a:spcAft>
                <a:spcPts val="0"/>
              </a:spcAft>
              <a:buClrTx/>
              <a:buSzTx/>
              <a:buFont typeface="Arial" panose="02110004020202020204"/>
              <a:buAutoNum type="arabicPeriod"/>
              <a:tabLst/>
              <a:defRPr/>
            </a:pPr>
            <a:endParaRPr lang="fr-CH" sz="1200" kern="100" dirty="0">
              <a:effectLst/>
              <a:latin typeface="Aptos" panose="020B0004020202020204" pitchFamily="34" charset="0"/>
              <a:ea typeface="Aptos" panose="020B0004020202020204" pitchFamily="34" charset="0"/>
              <a:cs typeface="Times New Roman" panose="02020603050405020304" pitchFamily="18" charset="0"/>
            </a:endParaRPr>
          </a:p>
          <a:p>
            <a:pPr>
              <a:buFont typeface="Arial" panose="02110004020202020204"/>
              <a:buNone/>
            </a:pPr>
            <a:endParaRPr lang="en-GB" dirty="0"/>
          </a:p>
        </p:txBody>
      </p:sp>
      <p:sp>
        <p:nvSpPr>
          <p:cNvPr id="4" name="Footer Placeholder 3">
            <a:extLst>
              <a:ext uri="{FF2B5EF4-FFF2-40B4-BE49-F238E27FC236}">
                <a16:creationId xmlns:a16="http://schemas.microsoft.com/office/drawing/2014/main" id="{6E7E961D-5680-1D78-EE27-437BE4528101}"/>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PROPRIETARY AND CONFIDENTIAL</a:t>
            </a:r>
          </a:p>
        </p:txBody>
      </p:sp>
      <p:sp>
        <p:nvSpPr>
          <p:cNvPr id="5" name="Slide Number Placeholder 4">
            <a:extLst>
              <a:ext uri="{FF2B5EF4-FFF2-40B4-BE49-F238E27FC236}">
                <a16:creationId xmlns:a16="http://schemas.microsoft.com/office/drawing/2014/main" id="{0DAD1C9F-6A7A-7516-1857-207D614EEF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642E32-1127-114E-A72F-5D0D4AC3447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02497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oleObject" Target="../embeddings/oleObject2.bin"/><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oleObject" Target="../embeddings/oleObject5.bin"/><Relationship Id="rId7"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0.svg"/><Relationship Id="rId4" Type="http://schemas.openxmlformats.org/officeDocument/2006/relationships/image" Target="../media/image2.emf"/><Relationship Id="rId9"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3.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4.emf"/></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7.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8.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01">
    <p:bg>
      <p:bgPr>
        <a:gradFill>
          <a:gsLst>
            <a:gs pos="44000">
              <a:schemeClr val="bg2"/>
            </a:gs>
            <a:gs pos="0">
              <a:schemeClr val="tx2"/>
            </a:gs>
          </a:gsLst>
          <a:lin ang="1200000" scaled="0"/>
        </a:gradFill>
        <a:effectLst/>
      </p:bgPr>
    </p:bg>
    <p:spTree>
      <p:nvGrpSpPr>
        <p:cNvPr id="1" name=""/>
        <p:cNvGrpSpPr/>
        <p:nvPr/>
      </p:nvGrpSpPr>
      <p:grpSpPr>
        <a:xfrm>
          <a:off x="0" y="0"/>
          <a:ext cx="0" cy="0"/>
          <a:chOff x="0" y="0"/>
          <a:chExt cx="0" cy="0"/>
        </a:xfrm>
      </p:grpSpPr>
      <p:sp>
        <p:nvSpPr>
          <p:cNvPr id="2103" name="Rectangle 2102">
            <a:extLst>
              <a:ext uri="{FF2B5EF4-FFF2-40B4-BE49-F238E27FC236}">
                <a16:creationId xmlns:a16="http://schemas.microsoft.com/office/drawing/2014/main" id="{0958AAF7-8FDD-C46B-275E-6A9F8581A4F7}"/>
              </a:ext>
            </a:extLst>
          </p:cNvPr>
          <p:cNvSpPr/>
          <p:nvPr userDrawn="1"/>
        </p:nvSpPr>
        <p:spPr>
          <a:xfrm flipH="1">
            <a:off x="0" y="0"/>
            <a:ext cx="9687901"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08BDC39-1ADD-AFB1-1F55-586FADEE1BAF}"/>
              </a:ext>
            </a:extLst>
          </p:cNvPr>
          <p:cNvSpPr/>
          <p:nvPr userDrawn="1"/>
        </p:nvSpPr>
        <p:spPr>
          <a:xfrm flipH="1">
            <a:off x="0" y="0"/>
            <a:ext cx="12192000" cy="6858000"/>
          </a:xfrm>
          <a:prstGeom prst="rect">
            <a:avLst/>
          </a:prstGeom>
          <a:gradFill>
            <a:gsLst>
              <a:gs pos="53000">
                <a:schemeClr val="accent1">
                  <a:alpha val="37532"/>
                </a:schemeClr>
              </a:gs>
              <a:gs pos="13000">
                <a:schemeClr val="accent1">
                  <a:lumMod val="50000"/>
                  <a:alpha val="35000"/>
                </a:schemeClr>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374615134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2" name="Gráfico 4">
            <a:extLst>
              <a:ext uri="{FF2B5EF4-FFF2-40B4-BE49-F238E27FC236}">
                <a16:creationId xmlns:a16="http://schemas.microsoft.com/office/drawing/2014/main" id="{F55912F7-88FC-4D33-8762-D09083391F3B}"/>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5" name="Freeform 4">
            <a:extLst>
              <a:ext uri="{FF2B5EF4-FFF2-40B4-BE49-F238E27FC236}">
                <a16:creationId xmlns:a16="http://schemas.microsoft.com/office/drawing/2014/main" id="{1B19B6B3-5327-0F4D-4296-1DEC1F749B21}"/>
              </a:ext>
            </a:extLst>
          </p:cNvPr>
          <p:cNvSpPr/>
          <p:nvPr userDrawn="1"/>
        </p:nvSpPr>
        <p:spPr>
          <a:xfrm rot="10147477" flipH="1">
            <a:off x="8275847" y="1305229"/>
            <a:ext cx="4361098" cy="5832884"/>
          </a:xfrm>
          <a:custGeom>
            <a:avLst/>
            <a:gdLst>
              <a:gd name="connsiteX0" fmla="*/ 375500 w 4361098"/>
              <a:gd name="connsiteY0" fmla="*/ 5832884 h 5832884"/>
              <a:gd name="connsiteX1" fmla="*/ 4361098 w 4361098"/>
              <a:gd name="connsiteY1" fmla="*/ 5067154 h 5832884"/>
              <a:gd name="connsiteX2" fmla="*/ 3387576 w 4361098"/>
              <a:gd name="connsiteY2" fmla="*/ 0 h 5832884"/>
              <a:gd name="connsiteX3" fmla="*/ 529677 w 4361098"/>
              <a:gd name="connsiteY3" fmla="*/ 549071 h 5832884"/>
              <a:gd name="connsiteX4" fmla="*/ 464137 w 4361098"/>
              <a:gd name="connsiteY4" fmla="*/ 727031 h 5832884"/>
              <a:gd name="connsiteX5" fmla="*/ 0 w 4361098"/>
              <a:gd name="connsiteY5" fmla="*/ 3503200 h 5832884"/>
              <a:gd name="connsiteX6" fmla="*/ 266358 w 4361098"/>
              <a:gd name="connsiteY6" fmla="*/ 5446164 h 5832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61098" h="5832884">
                <a:moveTo>
                  <a:pt x="375500" y="5832884"/>
                </a:moveTo>
                <a:lnTo>
                  <a:pt x="4361098" y="5067154"/>
                </a:lnTo>
                <a:lnTo>
                  <a:pt x="3387576" y="0"/>
                </a:lnTo>
                <a:lnTo>
                  <a:pt x="529677" y="549071"/>
                </a:lnTo>
                <a:lnTo>
                  <a:pt x="464137" y="727031"/>
                </a:lnTo>
                <a:cubicBezTo>
                  <a:pt x="163595" y="1597339"/>
                  <a:pt x="0" y="2531632"/>
                  <a:pt x="0" y="3503200"/>
                </a:cubicBezTo>
                <a:cubicBezTo>
                  <a:pt x="0" y="4110428"/>
                  <a:pt x="92467" y="4773960"/>
                  <a:pt x="266358" y="5446164"/>
                </a:cubicBezTo>
                <a:close/>
              </a:path>
            </a:pathLst>
          </a:custGeom>
          <a:solidFill>
            <a:schemeClr val="accent2"/>
          </a:solidFill>
          <a:ln w="0" cap="flat">
            <a:noFill/>
            <a:prstDash val="solid"/>
            <a:miter/>
          </a:ln>
        </p:spPr>
        <p:txBody>
          <a:bodyPr rtlCol="0" anchor="ctr"/>
          <a:lstStyle/>
          <a:p>
            <a:endParaRPr lang="en-US" sz="1600"/>
          </a:p>
        </p:txBody>
      </p:sp>
      <p:sp>
        <p:nvSpPr>
          <p:cNvPr id="6" name="Picture Placeholder 5">
            <a:extLst>
              <a:ext uri="{FF2B5EF4-FFF2-40B4-BE49-F238E27FC236}">
                <a16:creationId xmlns:a16="http://schemas.microsoft.com/office/drawing/2014/main" id="{CED482B2-7101-1A54-29EE-D80809AC4BD3}"/>
              </a:ext>
            </a:extLst>
          </p:cNvPr>
          <p:cNvSpPr>
            <a:spLocks noGrp="1"/>
          </p:cNvSpPr>
          <p:nvPr userDrawn="1">
            <p:ph type="pic" sz="quarter" idx="10" hasCustomPrompt="1"/>
          </p:nvPr>
        </p:nvSpPr>
        <p:spPr>
          <a:xfrm>
            <a:off x="8017784" y="0"/>
            <a:ext cx="4174216" cy="6858000"/>
          </a:xfrm>
          <a:custGeom>
            <a:avLst/>
            <a:gdLst>
              <a:gd name="connsiteX0" fmla="*/ 259767 w 4174216"/>
              <a:gd name="connsiteY0" fmla="*/ 0 h 6858000"/>
              <a:gd name="connsiteX1" fmla="*/ 4174216 w 4174216"/>
              <a:gd name="connsiteY1" fmla="*/ 0 h 6858000"/>
              <a:gd name="connsiteX2" fmla="*/ 4174216 w 4174216"/>
              <a:gd name="connsiteY2" fmla="*/ 6858000 h 6858000"/>
              <a:gd name="connsiteX3" fmla="*/ 1872153 w 4174216"/>
              <a:gd name="connsiteY3" fmla="*/ 6858000 h 6858000"/>
              <a:gd name="connsiteX4" fmla="*/ 1751982 w 4174216"/>
              <a:gd name="connsiteY4" fmla="*/ 6684686 h 6858000"/>
              <a:gd name="connsiteX5" fmla="*/ 1494679 w 4174216"/>
              <a:gd name="connsiteY5" fmla="*/ 6337428 h 6858000"/>
              <a:gd name="connsiteX6" fmla="*/ 0 w 4174216"/>
              <a:gd name="connsiteY6" fmla="*/ 1922988 h 6858000"/>
              <a:gd name="connsiteX7" fmla="*/ 228483 w 4174216"/>
              <a:gd name="connsiteY7" fmla="*/ 110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74216" h="6858000">
                <a:moveTo>
                  <a:pt x="259767" y="0"/>
                </a:moveTo>
                <a:lnTo>
                  <a:pt x="4174216" y="0"/>
                </a:lnTo>
                <a:lnTo>
                  <a:pt x="4174216" y="6858000"/>
                </a:lnTo>
                <a:lnTo>
                  <a:pt x="1872153" y="6858000"/>
                </a:lnTo>
                <a:lnTo>
                  <a:pt x="1751982" y="6684686"/>
                </a:lnTo>
                <a:cubicBezTo>
                  <a:pt x="1666528" y="6565399"/>
                  <a:pt x="1580737" y="6449596"/>
                  <a:pt x="1494679" y="6337428"/>
                </a:cubicBezTo>
                <a:cubicBezTo>
                  <a:pt x="558916" y="5114968"/>
                  <a:pt x="0" y="3926464"/>
                  <a:pt x="0" y="1922988"/>
                </a:cubicBezTo>
                <a:cubicBezTo>
                  <a:pt x="0" y="1296904"/>
                  <a:pt x="79392" y="689473"/>
                  <a:pt x="228483" y="110145"/>
                </a:cubicBezTo>
                <a:close/>
              </a:path>
            </a:pathLst>
          </a:custGeom>
          <a:solidFill>
            <a:schemeClr val="bg1">
              <a:lumMod val="95000"/>
            </a:schemeClr>
          </a:solidFill>
        </p:spPr>
        <p:txBody>
          <a:bodyPr wrap="square" tIns="792000" anchor="ctr" anchorCtr="0">
            <a:noAutofit/>
          </a:bodyPr>
          <a:lstStyle>
            <a:lvl1pPr marL="0" indent="0" algn="ctr">
              <a:buNone/>
              <a:defRPr sz="1800"/>
            </a:lvl1pPr>
          </a:lstStyle>
          <a:p>
            <a:r>
              <a:rPr lang="en-GB" dirty="0"/>
              <a:t>Click icon to add image</a:t>
            </a:r>
          </a:p>
        </p:txBody>
      </p:sp>
      <p:sp>
        <p:nvSpPr>
          <p:cNvPr id="2100" name="Text Placeholder 2097">
            <a:extLst>
              <a:ext uri="{FF2B5EF4-FFF2-40B4-BE49-F238E27FC236}">
                <a16:creationId xmlns:a16="http://schemas.microsoft.com/office/drawing/2014/main" id="{2E83DF16-A38F-6450-5FB8-3B328EDD010B}"/>
              </a:ext>
            </a:extLst>
          </p:cNvPr>
          <p:cNvSpPr>
            <a:spLocks noGrp="1"/>
          </p:cNvSpPr>
          <p:nvPr userDrawn="1">
            <p:ph type="body" sz="quarter" idx="11" hasCustomPrompt="1"/>
          </p:nvPr>
        </p:nvSpPr>
        <p:spPr>
          <a:xfrm>
            <a:off x="389965" y="3055051"/>
            <a:ext cx="5203825" cy="664797"/>
          </a:xfrm>
          <a:prstGeom prst="rect">
            <a:avLst/>
          </a:prstGeom>
        </p:spPr>
        <p:txBody>
          <a:bodyPr lIns="0" tIns="0" rIns="0" bIns="0">
            <a:spAutoFit/>
          </a:bodyPr>
          <a:lstStyle>
            <a:lvl1pPr marL="0" indent="0" algn="l" defTabSz="914400" rtl="0" eaLnBrk="1" latinLnBrk="0" hangingPunct="1">
              <a:lnSpc>
                <a:spcPct val="90000"/>
              </a:lnSpc>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9" name="Slide Number Placeholder 8">
            <a:extLst>
              <a:ext uri="{FF2B5EF4-FFF2-40B4-BE49-F238E27FC236}">
                <a16:creationId xmlns:a16="http://schemas.microsoft.com/office/drawing/2014/main" id="{48545F95-D1D4-3D90-FFBF-81063628AB04}"/>
              </a:ext>
            </a:extLst>
          </p:cNvPr>
          <p:cNvSpPr>
            <a:spLocks noGrp="1"/>
          </p:cNvSpPr>
          <p:nvPr>
            <p:ph type="sldNum" sz="quarter" idx="13"/>
          </p:nvPr>
        </p:nvSpPr>
        <p:spPr/>
        <p:txBody>
          <a:bodyPr/>
          <a:lstStyle/>
          <a:p>
            <a:fld id="{0C2A03C2-618D-0049-8007-B6874CE3F48B}" type="slidenum">
              <a:rPr lang="en-GB"/>
              <a:pPr/>
              <a:t>‹N°›</a:t>
            </a:fld>
            <a:endParaRPr lang="en-GB"/>
          </a:p>
        </p:txBody>
      </p:sp>
      <p:sp>
        <p:nvSpPr>
          <p:cNvPr id="4" name="Text Placeholder 2099">
            <a:extLst>
              <a:ext uri="{FF2B5EF4-FFF2-40B4-BE49-F238E27FC236}">
                <a16:creationId xmlns:a16="http://schemas.microsoft.com/office/drawing/2014/main" id="{24C74851-E397-D1E9-580A-7ACD60DC25DA}"/>
              </a:ext>
            </a:extLst>
          </p:cNvPr>
          <p:cNvSpPr>
            <a:spLocks noGrp="1"/>
          </p:cNvSpPr>
          <p:nvPr>
            <p:ph type="body" sz="quarter" idx="12" hasCustomPrompt="1"/>
          </p:nvPr>
        </p:nvSpPr>
        <p:spPr>
          <a:xfrm>
            <a:off x="392333" y="3889272"/>
            <a:ext cx="5203825"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pic>
        <p:nvPicPr>
          <p:cNvPr id="10" name="Graphic 9">
            <a:extLst>
              <a:ext uri="{FF2B5EF4-FFF2-40B4-BE49-F238E27FC236}">
                <a16:creationId xmlns:a16="http://schemas.microsoft.com/office/drawing/2014/main" id="{EA1C7DA1-ACF5-6D3D-153F-A7C4A2E4362F}"/>
              </a:ext>
            </a:extLst>
          </p:cNvPr>
          <p:cNvPicPr>
            <a:picLocks noChangeAspect="1"/>
          </p:cNvPicPr>
          <p:nvPr userDrawn="1"/>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38269" y="368185"/>
            <a:ext cx="2156546" cy="1541167"/>
          </a:xfrm>
          <a:prstGeom prst="rect">
            <a:avLst/>
          </a:prstGeom>
        </p:spPr>
      </p:pic>
      <p:sp>
        <p:nvSpPr>
          <p:cNvPr id="11" name="Text Placeholder 2099">
            <a:extLst>
              <a:ext uri="{FF2B5EF4-FFF2-40B4-BE49-F238E27FC236}">
                <a16:creationId xmlns:a16="http://schemas.microsoft.com/office/drawing/2014/main" id="{094283B5-FEFB-B551-4BAF-24947C57C9BC}"/>
              </a:ext>
            </a:extLst>
          </p:cNvPr>
          <p:cNvSpPr>
            <a:spLocks noGrp="1"/>
          </p:cNvSpPr>
          <p:nvPr>
            <p:ph type="body" sz="quarter" idx="14" hasCustomPrompt="1"/>
          </p:nvPr>
        </p:nvSpPr>
        <p:spPr>
          <a:xfrm>
            <a:off x="389965" y="5394437"/>
            <a:ext cx="5320273"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Tree>
    <p:extLst>
      <p:ext uri="{BB962C8B-B14F-4D97-AF65-F5344CB8AC3E}">
        <p14:creationId xmlns:p14="http://schemas.microsoft.com/office/powerpoint/2010/main" val="31209899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02">
    <p:bg>
      <p:bgPr>
        <a:solidFill>
          <a:schemeClr val="accent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7E6990-F601-8907-07D9-D7807DB9E208}"/>
              </a:ext>
            </a:extLst>
          </p:cNvPr>
          <p:cNvSpPr/>
          <p:nvPr userDrawn="1"/>
        </p:nvSpPr>
        <p:spPr>
          <a:xfrm flipH="1">
            <a:off x="0" y="0"/>
            <a:ext cx="12192000" cy="6858000"/>
          </a:xfrm>
          <a:prstGeom prst="rect">
            <a:avLst/>
          </a:prstGeom>
          <a:gradFill>
            <a:gsLst>
              <a:gs pos="53000">
                <a:schemeClr val="accent1">
                  <a:alpha val="37532"/>
                </a:schemeClr>
              </a:gs>
              <a:gs pos="13000">
                <a:schemeClr val="accent1">
                  <a:lumMod val="50000"/>
                  <a:alpha val="35000"/>
                </a:schemeClr>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64190127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099" name="Freeform 2098">
            <a:extLst>
              <a:ext uri="{FF2B5EF4-FFF2-40B4-BE49-F238E27FC236}">
                <a16:creationId xmlns:a16="http://schemas.microsoft.com/office/drawing/2014/main" id="{67EDDEA9-60DC-3D0C-814E-E26A212188DA}"/>
              </a:ext>
            </a:extLst>
          </p:cNvPr>
          <p:cNvSpPr/>
          <p:nvPr userDrawn="1"/>
        </p:nvSpPr>
        <p:spPr>
          <a:xfrm rot="9900000" flipH="1">
            <a:off x="7008167" y="-418808"/>
            <a:ext cx="3629622" cy="7413419"/>
          </a:xfrm>
          <a:custGeom>
            <a:avLst/>
            <a:gdLst>
              <a:gd name="connsiteX0" fmla="*/ 3629622 w 3629622"/>
              <a:gd name="connsiteY0" fmla="*/ 6624320 h 7413419"/>
              <a:gd name="connsiteX1" fmla="*/ 684663 w 3629622"/>
              <a:gd name="connsiteY1" fmla="*/ 7413419 h 7413419"/>
              <a:gd name="connsiteX2" fmla="*/ 507581 w 3629622"/>
              <a:gd name="connsiteY2" fmla="*/ 6948201 h 7413419"/>
              <a:gd name="connsiteX3" fmla="*/ 0 w 3629622"/>
              <a:gd name="connsiteY3" fmla="*/ 4183426 h 7413419"/>
              <a:gd name="connsiteX4" fmla="*/ 803939 w 3629622"/>
              <a:gd name="connsiteY4" fmla="*/ 525640 h 7413419"/>
              <a:gd name="connsiteX5" fmla="*/ 945041 w 3629622"/>
              <a:gd name="connsiteY5" fmla="*/ 243726 h 7413419"/>
              <a:gd name="connsiteX6" fmla="*/ 1854641 w 3629622"/>
              <a:gd name="connsiteY6" fmla="*/ 0 h 741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622" h="7413419">
                <a:moveTo>
                  <a:pt x="3629622" y="6624320"/>
                </a:moveTo>
                <a:lnTo>
                  <a:pt x="684663" y="7413419"/>
                </a:lnTo>
                <a:lnTo>
                  <a:pt x="507581" y="6948201"/>
                </a:lnTo>
                <a:cubicBezTo>
                  <a:pt x="178992" y="6002135"/>
                  <a:pt x="0" y="5038293"/>
                  <a:pt x="0" y="4183426"/>
                </a:cubicBezTo>
                <a:cubicBezTo>
                  <a:pt x="0" y="2877812"/>
                  <a:pt x="288540" y="1637938"/>
                  <a:pt x="803939" y="525640"/>
                </a:cubicBezTo>
                <a:lnTo>
                  <a:pt x="945041" y="243726"/>
                </a:lnTo>
                <a:lnTo>
                  <a:pt x="1854641" y="0"/>
                </a:lnTo>
                <a:close/>
              </a:path>
            </a:pathLst>
          </a:custGeom>
          <a:solidFill>
            <a:schemeClr val="accent2"/>
          </a:solidFill>
          <a:ln w="0" cap="flat">
            <a:noFill/>
            <a:prstDash val="solid"/>
            <a:miter/>
          </a:ln>
        </p:spPr>
        <p:txBody>
          <a:bodyPr rtlCol="0" anchor="ctr"/>
          <a:lstStyle/>
          <a:p>
            <a:endParaRPr lang="en-US"/>
          </a:p>
        </p:txBody>
      </p:sp>
      <p:sp>
        <p:nvSpPr>
          <p:cNvPr id="2106" name="Picture Placeholder 2105">
            <a:extLst>
              <a:ext uri="{FF2B5EF4-FFF2-40B4-BE49-F238E27FC236}">
                <a16:creationId xmlns:a16="http://schemas.microsoft.com/office/drawing/2014/main" id="{551B3222-8E84-7731-1D56-FBCBC7A19ED6}"/>
              </a:ext>
            </a:extLst>
          </p:cNvPr>
          <p:cNvSpPr>
            <a:spLocks noGrp="1"/>
          </p:cNvSpPr>
          <p:nvPr>
            <p:ph type="pic" sz="quarter" idx="10" hasCustomPrompt="1"/>
          </p:nvPr>
        </p:nvSpPr>
        <p:spPr>
          <a:xfrm>
            <a:off x="6890336" y="0"/>
            <a:ext cx="5301665" cy="6858000"/>
          </a:xfrm>
          <a:custGeom>
            <a:avLst/>
            <a:gdLst>
              <a:gd name="connsiteX0" fmla="*/ 299845 w 5301665"/>
              <a:gd name="connsiteY0" fmla="*/ 0 h 6858000"/>
              <a:gd name="connsiteX1" fmla="*/ 5301665 w 5301665"/>
              <a:gd name="connsiteY1" fmla="*/ 0 h 6858000"/>
              <a:gd name="connsiteX2" fmla="*/ 5301665 w 5301665"/>
              <a:gd name="connsiteY2" fmla="*/ 6858000 h 6858000"/>
              <a:gd name="connsiteX3" fmla="*/ 1933759 w 5301665"/>
              <a:gd name="connsiteY3" fmla="*/ 6858000 h 6858000"/>
              <a:gd name="connsiteX4" fmla="*/ 1846067 w 5301665"/>
              <a:gd name="connsiteY4" fmla="*/ 6768638 h 6858000"/>
              <a:gd name="connsiteX5" fmla="*/ 200120 w 5301665"/>
              <a:gd name="connsiteY5" fmla="*/ 3814672 h 6858000"/>
              <a:gd name="connsiteX6" fmla="*/ 253564 w 5301665"/>
              <a:gd name="connsiteY6" fmla="*/ 1629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1665" h="6858000">
                <a:moveTo>
                  <a:pt x="299845" y="0"/>
                </a:moveTo>
                <a:lnTo>
                  <a:pt x="5301665" y="0"/>
                </a:lnTo>
                <a:lnTo>
                  <a:pt x="5301665" y="6858000"/>
                </a:lnTo>
                <a:lnTo>
                  <a:pt x="1933759" y="6858000"/>
                </a:lnTo>
                <a:lnTo>
                  <a:pt x="1846067" y="6768638"/>
                </a:lnTo>
                <a:cubicBezTo>
                  <a:pt x="1085563" y="5962020"/>
                  <a:pt x="507026" y="4960059"/>
                  <a:pt x="200120" y="3814672"/>
                </a:cubicBezTo>
                <a:cubicBezTo>
                  <a:pt x="-81210" y="2764734"/>
                  <a:pt x="-68183" y="1406399"/>
                  <a:pt x="253564" y="162959"/>
                </a:cubicBezTo>
                <a:close/>
              </a:path>
            </a:pathLst>
          </a:custGeom>
          <a:solidFill>
            <a:schemeClr val="bg1"/>
          </a:solidFill>
        </p:spPr>
        <p:txBody>
          <a:bodyPr wrap="square" tIns="684000" anchor="ctr" anchorCtr="0">
            <a:noAutofit/>
          </a:bodyPr>
          <a:lstStyle>
            <a:lvl1pPr marL="0" indent="0" algn="ctr">
              <a:buNone/>
              <a:defRPr sz="20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icon to add image</a:t>
            </a:r>
          </a:p>
        </p:txBody>
      </p:sp>
      <p:pic>
        <p:nvPicPr>
          <p:cNvPr id="2108" name="Graphic 2107">
            <a:extLst>
              <a:ext uri="{FF2B5EF4-FFF2-40B4-BE49-F238E27FC236}">
                <a16:creationId xmlns:a16="http://schemas.microsoft.com/office/drawing/2014/main" id="{766F6532-71FB-9A75-D733-045F6E0F7EC0}"/>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38269" y="368185"/>
            <a:ext cx="2156546" cy="1541167"/>
          </a:xfrm>
          <a:prstGeom prst="rect">
            <a:avLst/>
          </a:prstGeom>
        </p:spPr>
      </p:pic>
      <p:sp>
        <p:nvSpPr>
          <p:cNvPr id="2103" name="Text Placeholder 2099">
            <a:extLst>
              <a:ext uri="{FF2B5EF4-FFF2-40B4-BE49-F238E27FC236}">
                <a16:creationId xmlns:a16="http://schemas.microsoft.com/office/drawing/2014/main" id="{B01AF558-485A-02DF-C2F7-870DB6864ECD}"/>
              </a:ext>
            </a:extLst>
          </p:cNvPr>
          <p:cNvSpPr>
            <a:spLocks noGrp="1"/>
          </p:cNvSpPr>
          <p:nvPr userDrawn="1">
            <p:ph type="body" sz="quarter" idx="12" hasCustomPrompt="1"/>
          </p:nvPr>
        </p:nvSpPr>
        <p:spPr>
          <a:xfrm>
            <a:off x="389965" y="5394437"/>
            <a:ext cx="5320273"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
        <p:nvSpPr>
          <p:cNvPr id="4" name="Slide Number Placeholder 3">
            <a:extLst>
              <a:ext uri="{FF2B5EF4-FFF2-40B4-BE49-F238E27FC236}">
                <a16:creationId xmlns:a16="http://schemas.microsoft.com/office/drawing/2014/main" id="{F74555B5-EFDE-5101-F309-42436DC98F50}"/>
              </a:ext>
            </a:extLst>
          </p:cNvPr>
          <p:cNvSpPr>
            <a:spLocks noGrp="1"/>
          </p:cNvSpPr>
          <p:nvPr>
            <p:ph type="sldNum" sz="quarter" idx="14"/>
          </p:nvPr>
        </p:nvSpPr>
        <p:spPr/>
        <p:txBody>
          <a:bodyPr/>
          <a:lstStyle/>
          <a:p>
            <a:fld id="{0C2A03C2-618D-0049-8007-B6874CE3F48B}" type="slidenum">
              <a:rPr lang="en-GB"/>
              <a:pPr/>
              <a:t>‹N°›</a:t>
            </a:fld>
            <a:endParaRPr lang="en-GB"/>
          </a:p>
        </p:txBody>
      </p:sp>
      <p:sp>
        <p:nvSpPr>
          <p:cNvPr id="5" name="Text Placeholder 2097">
            <a:extLst>
              <a:ext uri="{FF2B5EF4-FFF2-40B4-BE49-F238E27FC236}">
                <a16:creationId xmlns:a16="http://schemas.microsoft.com/office/drawing/2014/main" id="{FD505A8D-CE1F-E3DA-91FE-51FB658D6346}"/>
              </a:ext>
            </a:extLst>
          </p:cNvPr>
          <p:cNvSpPr>
            <a:spLocks noGrp="1"/>
          </p:cNvSpPr>
          <p:nvPr>
            <p:ph type="body" sz="quarter" idx="11" hasCustomPrompt="1"/>
          </p:nvPr>
        </p:nvSpPr>
        <p:spPr>
          <a:xfrm>
            <a:off x="389965" y="3055051"/>
            <a:ext cx="5203825" cy="664797"/>
          </a:xfrm>
          <a:prstGeom prst="rect">
            <a:avLst/>
          </a:prstGeom>
        </p:spPr>
        <p:txBody>
          <a:bodyPr lIns="0" tIns="0" rIns="0" bIns="0">
            <a:spAutoFit/>
          </a:bodyPr>
          <a:lstStyle>
            <a:lvl1pPr marL="0" indent="0" algn="l" defTabSz="914400" rtl="0" eaLnBrk="1" latinLnBrk="0" hangingPunct="1">
              <a:lnSpc>
                <a:spcPct val="90000"/>
              </a:lnSpc>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6" name="Text Placeholder 2099">
            <a:extLst>
              <a:ext uri="{FF2B5EF4-FFF2-40B4-BE49-F238E27FC236}">
                <a16:creationId xmlns:a16="http://schemas.microsoft.com/office/drawing/2014/main" id="{623E0F16-817B-32EE-6501-116F7804C61C}"/>
              </a:ext>
            </a:extLst>
          </p:cNvPr>
          <p:cNvSpPr>
            <a:spLocks noGrp="1"/>
          </p:cNvSpPr>
          <p:nvPr>
            <p:ph type="body" sz="quarter" idx="15" hasCustomPrompt="1"/>
          </p:nvPr>
        </p:nvSpPr>
        <p:spPr>
          <a:xfrm>
            <a:off x="392333" y="3889272"/>
            <a:ext cx="5203825"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Tree>
    <p:extLst>
      <p:ext uri="{BB962C8B-B14F-4D97-AF65-F5344CB8AC3E}">
        <p14:creationId xmlns:p14="http://schemas.microsoft.com/office/powerpoint/2010/main" val="1572598460"/>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03">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DC81F4B-2AF2-9335-B27A-2E4D66AE1C1A}"/>
              </a:ext>
            </a:extLst>
          </p:cNvPr>
          <p:cNvSpPr/>
          <p:nvPr userDrawn="1"/>
        </p:nvSpPr>
        <p:spPr>
          <a:xfrm>
            <a:off x="0" y="0"/>
            <a:ext cx="12192000" cy="6858000"/>
          </a:xfrm>
          <a:prstGeom prst="rect">
            <a:avLst/>
          </a:prstGeom>
          <a:gradFill>
            <a:gsLst>
              <a:gs pos="53000">
                <a:schemeClr val="accent1">
                  <a:alpha val="35000"/>
                </a:schemeClr>
              </a:gs>
              <a:gs pos="13000">
                <a:schemeClr val="accent1">
                  <a:lumMod val="50000"/>
                  <a:alpha val="48000"/>
                </a:schemeClr>
              </a:gs>
            </a:gsLst>
            <a:lin ang="216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66196953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099" name="Freeform 2098">
            <a:extLst>
              <a:ext uri="{FF2B5EF4-FFF2-40B4-BE49-F238E27FC236}">
                <a16:creationId xmlns:a16="http://schemas.microsoft.com/office/drawing/2014/main" id="{67EDDEA9-60DC-3D0C-814E-E26A212188DA}"/>
              </a:ext>
            </a:extLst>
          </p:cNvPr>
          <p:cNvSpPr/>
          <p:nvPr userDrawn="1"/>
        </p:nvSpPr>
        <p:spPr>
          <a:xfrm rot="11700000">
            <a:off x="1492650" y="-418808"/>
            <a:ext cx="3629622" cy="7413419"/>
          </a:xfrm>
          <a:custGeom>
            <a:avLst/>
            <a:gdLst>
              <a:gd name="connsiteX0" fmla="*/ 3629622 w 3629622"/>
              <a:gd name="connsiteY0" fmla="*/ 6624320 h 7413419"/>
              <a:gd name="connsiteX1" fmla="*/ 684663 w 3629622"/>
              <a:gd name="connsiteY1" fmla="*/ 7413419 h 7413419"/>
              <a:gd name="connsiteX2" fmla="*/ 507581 w 3629622"/>
              <a:gd name="connsiteY2" fmla="*/ 6948201 h 7413419"/>
              <a:gd name="connsiteX3" fmla="*/ 0 w 3629622"/>
              <a:gd name="connsiteY3" fmla="*/ 4183426 h 7413419"/>
              <a:gd name="connsiteX4" fmla="*/ 803939 w 3629622"/>
              <a:gd name="connsiteY4" fmla="*/ 525640 h 7413419"/>
              <a:gd name="connsiteX5" fmla="*/ 945041 w 3629622"/>
              <a:gd name="connsiteY5" fmla="*/ 243726 h 7413419"/>
              <a:gd name="connsiteX6" fmla="*/ 1854641 w 3629622"/>
              <a:gd name="connsiteY6" fmla="*/ 0 h 741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622" h="7413419">
                <a:moveTo>
                  <a:pt x="3629622" y="6624320"/>
                </a:moveTo>
                <a:lnTo>
                  <a:pt x="684663" y="7413419"/>
                </a:lnTo>
                <a:lnTo>
                  <a:pt x="507581" y="6948201"/>
                </a:lnTo>
                <a:cubicBezTo>
                  <a:pt x="178992" y="6002135"/>
                  <a:pt x="0" y="5038293"/>
                  <a:pt x="0" y="4183426"/>
                </a:cubicBezTo>
                <a:cubicBezTo>
                  <a:pt x="0" y="2877812"/>
                  <a:pt x="288540" y="1637938"/>
                  <a:pt x="803939" y="525640"/>
                </a:cubicBezTo>
                <a:lnTo>
                  <a:pt x="945041" y="243726"/>
                </a:lnTo>
                <a:lnTo>
                  <a:pt x="1854641" y="0"/>
                </a:lnTo>
                <a:close/>
              </a:path>
            </a:pathLst>
          </a:custGeom>
          <a:solidFill>
            <a:schemeClr val="accent2"/>
          </a:solidFill>
          <a:ln w="0" cap="flat">
            <a:noFill/>
            <a:prstDash val="solid"/>
            <a:miter/>
          </a:ln>
        </p:spPr>
        <p:txBody>
          <a:bodyPr rtlCol="0" anchor="ctr"/>
          <a:lstStyle/>
          <a:p>
            <a:endParaRPr lang="en-US"/>
          </a:p>
        </p:txBody>
      </p:sp>
      <p:sp>
        <p:nvSpPr>
          <p:cNvPr id="2104" name="Picture Placeholder 2103">
            <a:extLst>
              <a:ext uri="{FF2B5EF4-FFF2-40B4-BE49-F238E27FC236}">
                <a16:creationId xmlns:a16="http://schemas.microsoft.com/office/drawing/2014/main" id="{AA2F3466-0653-E452-A467-41FB614EF031}"/>
              </a:ext>
            </a:extLst>
          </p:cNvPr>
          <p:cNvSpPr>
            <a:spLocks noGrp="1"/>
          </p:cNvSpPr>
          <p:nvPr>
            <p:ph type="pic" sz="quarter" idx="10" hasCustomPrompt="1"/>
          </p:nvPr>
        </p:nvSpPr>
        <p:spPr>
          <a:xfrm flipH="1">
            <a:off x="0" y="0"/>
            <a:ext cx="5158706" cy="6858000"/>
          </a:xfrm>
          <a:custGeom>
            <a:avLst/>
            <a:gdLst>
              <a:gd name="connsiteX0" fmla="*/ 5158706 w 5158706"/>
              <a:gd name="connsiteY0" fmla="*/ 0 h 6858000"/>
              <a:gd name="connsiteX1" fmla="*/ 298526 w 5158706"/>
              <a:gd name="connsiteY1" fmla="*/ 0 h 6858000"/>
              <a:gd name="connsiteX2" fmla="*/ 258814 w 5158706"/>
              <a:gd name="connsiteY2" fmla="*/ 139828 h 6858000"/>
              <a:gd name="connsiteX3" fmla="*/ 204264 w 5158706"/>
              <a:gd name="connsiteY3" fmla="*/ 3867147 h 6858000"/>
              <a:gd name="connsiteX4" fmla="*/ 1602080 w 5158706"/>
              <a:gd name="connsiteY4" fmla="*/ 6564285 h 6858000"/>
              <a:gd name="connsiteX5" fmla="*/ 1862748 w 5158706"/>
              <a:gd name="connsiteY5" fmla="*/ 6858000 h 6858000"/>
              <a:gd name="connsiteX6" fmla="*/ 5158706 w 515870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8706" h="6858000">
                <a:moveTo>
                  <a:pt x="5158706" y="0"/>
                </a:moveTo>
                <a:lnTo>
                  <a:pt x="298526" y="0"/>
                </a:lnTo>
                <a:lnTo>
                  <a:pt x="258814" y="139828"/>
                </a:lnTo>
                <a:cubicBezTo>
                  <a:pt x="-69595" y="1409012"/>
                  <a:pt x="-82892" y="2795471"/>
                  <a:pt x="204264" y="3867147"/>
                </a:cubicBezTo>
                <a:cubicBezTo>
                  <a:pt x="478367" y="4890111"/>
                  <a:pt x="964743" y="5800990"/>
                  <a:pt x="1602080" y="6564285"/>
                </a:cubicBezTo>
                <a:lnTo>
                  <a:pt x="1862748" y="6858000"/>
                </a:lnTo>
                <a:lnTo>
                  <a:pt x="5158706" y="6858000"/>
                </a:lnTo>
                <a:close/>
              </a:path>
            </a:pathLst>
          </a:custGeom>
          <a:solidFill>
            <a:schemeClr val="bg1">
              <a:lumMod val="95000"/>
            </a:schemeClr>
          </a:solidFill>
        </p:spPr>
        <p:txBody>
          <a:bodyPr wrap="square" tIns="756000" anchor="ctr" anchorCtr="0">
            <a:noAutofit/>
          </a:bodyPr>
          <a:lstStyle>
            <a:lvl1pPr marL="0" indent="0" algn="ctr">
              <a:buNone/>
              <a:defRPr sz="20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icon to add image</a:t>
            </a:r>
          </a:p>
        </p:txBody>
      </p:sp>
      <p:pic>
        <p:nvPicPr>
          <p:cNvPr id="2108" name="Graphic 2107">
            <a:extLst>
              <a:ext uri="{FF2B5EF4-FFF2-40B4-BE49-F238E27FC236}">
                <a16:creationId xmlns:a16="http://schemas.microsoft.com/office/drawing/2014/main" id="{766F6532-71FB-9A75-D733-045F6E0F7EC0}"/>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43148" y="6114590"/>
            <a:ext cx="930247" cy="664797"/>
          </a:xfrm>
          <a:prstGeom prst="rect">
            <a:avLst/>
          </a:prstGeom>
        </p:spPr>
      </p:pic>
      <p:sp>
        <p:nvSpPr>
          <p:cNvPr id="2100" name="Text Placeholder 2097">
            <a:extLst>
              <a:ext uri="{FF2B5EF4-FFF2-40B4-BE49-F238E27FC236}">
                <a16:creationId xmlns:a16="http://schemas.microsoft.com/office/drawing/2014/main" id="{1CF0150C-4026-A2A3-8B9B-F4528D10F995}"/>
              </a:ext>
            </a:extLst>
          </p:cNvPr>
          <p:cNvSpPr>
            <a:spLocks noGrp="1"/>
          </p:cNvSpPr>
          <p:nvPr>
            <p:ph type="body" sz="quarter" idx="11" hasCustomPrompt="1"/>
          </p:nvPr>
        </p:nvSpPr>
        <p:spPr>
          <a:xfrm>
            <a:off x="6096000" y="3055051"/>
            <a:ext cx="5203825" cy="664797"/>
          </a:xfrm>
          <a:prstGeom prst="rect">
            <a:avLst/>
          </a:prstGeom>
        </p:spPr>
        <p:txBody>
          <a:bodyPr lIns="0" tIns="0" rIns="0" bIns="0">
            <a:spAutoFit/>
          </a:bodyPr>
          <a:lstStyle>
            <a:lvl1pPr marL="0" indent="0" algn="l" defTabSz="914400" rtl="0" eaLnBrk="1" latinLnBrk="0" hangingPunct="1">
              <a:lnSpc>
                <a:spcPct val="90000"/>
              </a:lnSpc>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4" name="Slide Number Placeholder 3">
            <a:extLst>
              <a:ext uri="{FF2B5EF4-FFF2-40B4-BE49-F238E27FC236}">
                <a16:creationId xmlns:a16="http://schemas.microsoft.com/office/drawing/2014/main" id="{62695AC6-274B-38D8-F49B-2D2C0CE74D87}"/>
              </a:ext>
            </a:extLst>
          </p:cNvPr>
          <p:cNvSpPr>
            <a:spLocks noGrp="1"/>
          </p:cNvSpPr>
          <p:nvPr>
            <p:ph type="sldNum" sz="quarter" idx="13"/>
          </p:nvPr>
        </p:nvSpPr>
        <p:spPr>
          <a:xfrm>
            <a:off x="11475720" y="6489701"/>
            <a:ext cx="344804" cy="142010"/>
          </a:xfrm>
        </p:spPr>
        <p:txBody>
          <a:bodyPr/>
          <a:lstStyle>
            <a:lvl1pPr>
              <a:defRPr>
                <a:solidFill>
                  <a:schemeClr val="bg1"/>
                </a:solidFill>
              </a:defRPr>
            </a:lvl1pPr>
          </a:lstStyle>
          <a:p>
            <a:fld id="{0C2A03C2-618D-0049-8007-B6874CE3F48B}" type="slidenum">
              <a:rPr lang="en-GB"/>
              <a:pPr/>
              <a:t>‹N°›</a:t>
            </a:fld>
            <a:endParaRPr lang="en-GB"/>
          </a:p>
        </p:txBody>
      </p:sp>
      <p:sp>
        <p:nvSpPr>
          <p:cNvPr id="5" name="Text Placeholder 2099">
            <a:extLst>
              <a:ext uri="{FF2B5EF4-FFF2-40B4-BE49-F238E27FC236}">
                <a16:creationId xmlns:a16="http://schemas.microsoft.com/office/drawing/2014/main" id="{7E04355A-C21A-C256-10EF-F4338F3A4A82}"/>
              </a:ext>
            </a:extLst>
          </p:cNvPr>
          <p:cNvSpPr>
            <a:spLocks noGrp="1"/>
          </p:cNvSpPr>
          <p:nvPr>
            <p:ph type="body" sz="quarter" idx="14" hasCustomPrompt="1"/>
          </p:nvPr>
        </p:nvSpPr>
        <p:spPr>
          <a:xfrm>
            <a:off x="6096000" y="3907456"/>
            <a:ext cx="5203825"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Tree>
    <p:extLst>
      <p:ext uri="{BB962C8B-B14F-4D97-AF65-F5344CB8AC3E}">
        <p14:creationId xmlns:p14="http://schemas.microsoft.com/office/powerpoint/2010/main" val="297825656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_Slide">
    <p:bg>
      <p:bgPr>
        <a:solidFill>
          <a:schemeClr val="accent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14616598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FCDD8364-0D55-8DAF-6824-24ED7C408CAA}"/>
              </a:ext>
            </a:extLst>
          </p:cNvPr>
          <p:cNvSpPr>
            <a:spLocks noGrp="1"/>
          </p:cNvSpPr>
          <p:nvPr>
            <p:ph type="sldNum" sz="quarter" idx="11"/>
          </p:nvPr>
        </p:nvSpPr>
        <p:spPr/>
        <p:txBody>
          <a:bodyPr/>
          <a:lstStyle>
            <a:lvl1pPr>
              <a:defRPr>
                <a:solidFill>
                  <a:schemeClr val="bg1"/>
                </a:solidFill>
              </a:defRPr>
            </a:lvl1pPr>
          </a:lstStyle>
          <a:p>
            <a:fld id="{0C2A03C2-618D-0049-8007-B6874CE3F48B}" type="slidenum">
              <a:rPr lang="en-GB"/>
              <a:pPr/>
              <a:t>‹N°›</a:t>
            </a:fld>
            <a:endParaRPr lang="en-GB"/>
          </a:p>
        </p:txBody>
      </p:sp>
      <p:pic>
        <p:nvPicPr>
          <p:cNvPr id="2" name="Gráfico 4">
            <a:extLst>
              <a:ext uri="{FF2B5EF4-FFF2-40B4-BE49-F238E27FC236}">
                <a16:creationId xmlns:a16="http://schemas.microsoft.com/office/drawing/2014/main" id="{1884FE32-D3E6-A295-7349-3B3DF9895928}"/>
              </a:ext>
            </a:extLst>
          </p:cNvPr>
          <p:cNvPicPr>
            <a:picLocks noChangeAspect="1"/>
          </p:cNvPicPr>
          <p:nvPr userDrawn="1"/>
        </p:nvPicPr>
        <p:blipFill>
          <a:blip r:embed="rId5" cstate="screen">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666142" y="6078229"/>
            <a:ext cx="875708" cy="648772"/>
          </a:xfrm>
          <a:prstGeom prst="rect">
            <a:avLst/>
          </a:prstGeom>
        </p:spPr>
      </p:pic>
      <p:pic>
        <p:nvPicPr>
          <p:cNvPr id="5" name="Gráfico 6">
            <a:extLst>
              <a:ext uri="{FF2B5EF4-FFF2-40B4-BE49-F238E27FC236}">
                <a16:creationId xmlns:a16="http://schemas.microsoft.com/office/drawing/2014/main" id="{3B56B2D6-3440-713A-0049-630419D52B2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16200000">
            <a:off x="379151" y="2169284"/>
            <a:ext cx="2539115" cy="2519432"/>
          </a:xfrm>
          <a:prstGeom prst="rect">
            <a:avLst/>
          </a:prstGeom>
        </p:spPr>
      </p:pic>
      <p:pic>
        <p:nvPicPr>
          <p:cNvPr id="6" name="Gráfico 8">
            <a:extLst>
              <a:ext uri="{FF2B5EF4-FFF2-40B4-BE49-F238E27FC236}">
                <a16:creationId xmlns:a16="http://schemas.microsoft.com/office/drawing/2014/main" id="{FA213410-00A4-140A-039C-FD697D953EAC}"/>
              </a:ext>
            </a:extLst>
          </p:cNvPr>
          <p:cNvPicPr>
            <a:picLocks noChangeAspect="1"/>
          </p:cNvPicPr>
          <p:nvPr userDrawn="1"/>
        </p:nvPicPr>
        <p:blipFill rotWithShape="1">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rcRect t="41177" b="1"/>
          <a:stretch/>
        </p:blipFill>
        <p:spPr>
          <a:xfrm rot="16200000">
            <a:off x="-1027083" y="1956752"/>
            <a:ext cx="4988501" cy="2934333"/>
          </a:xfrm>
          <a:prstGeom prst="rect">
            <a:avLst/>
          </a:prstGeom>
        </p:spPr>
      </p:pic>
      <p:sp>
        <p:nvSpPr>
          <p:cNvPr id="7" name="Text Placeholder 2097">
            <a:extLst>
              <a:ext uri="{FF2B5EF4-FFF2-40B4-BE49-F238E27FC236}">
                <a16:creationId xmlns:a16="http://schemas.microsoft.com/office/drawing/2014/main" id="{68758E40-1E59-1005-6296-F00288BF8297}"/>
              </a:ext>
            </a:extLst>
          </p:cNvPr>
          <p:cNvSpPr>
            <a:spLocks noGrp="1"/>
          </p:cNvSpPr>
          <p:nvPr>
            <p:ph type="body" sz="quarter" idx="12" hasCustomPrompt="1"/>
          </p:nvPr>
        </p:nvSpPr>
        <p:spPr>
          <a:xfrm>
            <a:off x="3498925" y="2859979"/>
            <a:ext cx="5203825" cy="664797"/>
          </a:xfrm>
          <a:prstGeom prst="rect">
            <a:avLst/>
          </a:prstGeom>
        </p:spPr>
        <p:txBody>
          <a:bodyPr lIns="0" tIns="0" rIns="0" bIns="0">
            <a:spAutoFit/>
          </a:bodyPr>
          <a:lstStyle>
            <a:lvl1pPr marL="0" indent="0" algn="l" defTabSz="914400" rtl="0" eaLnBrk="1" latinLnBrk="0" hangingPunct="1">
              <a:lnSpc>
                <a:spcPct val="90000"/>
              </a:lnSpc>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8" name="Text Placeholder 2099">
            <a:extLst>
              <a:ext uri="{FF2B5EF4-FFF2-40B4-BE49-F238E27FC236}">
                <a16:creationId xmlns:a16="http://schemas.microsoft.com/office/drawing/2014/main" id="{3BE07261-079D-9695-1D5D-2B3048D27ADB}"/>
              </a:ext>
            </a:extLst>
          </p:cNvPr>
          <p:cNvSpPr>
            <a:spLocks noGrp="1"/>
          </p:cNvSpPr>
          <p:nvPr>
            <p:ph type="body" sz="quarter" idx="13" hasCustomPrompt="1"/>
          </p:nvPr>
        </p:nvSpPr>
        <p:spPr>
          <a:xfrm>
            <a:off x="3501293" y="3694200"/>
            <a:ext cx="5203825"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Tree>
    <p:extLst>
      <p:ext uri="{BB962C8B-B14F-4D97-AF65-F5344CB8AC3E}">
        <p14:creationId xmlns:p14="http://schemas.microsoft.com/office/powerpoint/2010/main" val="5329762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vider_Slide">
    <p:bg>
      <p:bgPr>
        <a:solidFill>
          <a:schemeClr val="accent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1F7C738-8EFF-E89B-7517-ABBF09DDB623}"/>
              </a:ext>
            </a:extLst>
          </p:cNvPr>
          <p:cNvGraphicFramePr>
            <a:graphicFrameLocks noChangeAspect="1"/>
          </p:cNvGraphicFramePr>
          <p:nvPr userDrawn="1">
            <p:custDataLst>
              <p:tags r:id="rId1"/>
            </p:custDataLst>
            <p:extLst>
              <p:ext uri="{D42A27DB-BD31-4B8C-83A1-F6EECF244321}">
                <p14:modId xmlns:p14="http://schemas.microsoft.com/office/powerpoint/2010/main" val="14616598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C1F7C738-8EFF-E89B-7517-ABBF09DDB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FCDD8364-0D55-8DAF-6824-24ED7C408CAA}"/>
              </a:ext>
            </a:extLst>
          </p:cNvPr>
          <p:cNvSpPr>
            <a:spLocks noGrp="1"/>
          </p:cNvSpPr>
          <p:nvPr>
            <p:ph type="sldNum" sz="quarter" idx="11"/>
          </p:nvPr>
        </p:nvSpPr>
        <p:spPr/>
        <p:txBody>
          <a:bodyPr/>
          <a:lstStyle>
            <a:lvl1pPr>
              <a:defRPr>
                <a:solidFill>
                  <a:schemeClr val="bg1"/>
                </a:solidFill>
              </a:defRPr>
            </a:lvl1pPr>
          </a:lstStyle>
          <a:p>
            <a:fld id="{0C2A03C2-618D-0049-8007-B6874CE3F48B}" type="slidenum">
              <a:rPr lang="en-GB"/>
              <a:pPr/>
              <a:t>‹N°›</a:t>
            </a:fld>
            <a:endParaRPr lang="en-GB"/>
          </a:p>
        </p:txBody>
      </p:sp>
      <p:pic>
        <p:nvPicPr>
          <p:cNvPr id="2" name="Gráfico 4">
            <a:extLst>
              <a:ext uri="{FF2B5EF4-FFF2-40B4-BE49-F238E27FC236}">
                <a16:creationId xmlns:a16="http://schemas.microsoft.com/office/drawing/2014/main" id="{1884FE32-D3E6-A295-7349-3B3DF9895928}"/>
              </a:ext>
            </a:extLst>
          </p:cNvPr>
          <p:cNvPicPr>
            <a:picLocks noChangeAspect="1"/>
          </p:cNvPicPr>
          <p:nvPr userDrawn="1"/>
        </p:nvPicPr>
        <p:blipFill>
          <a:blip r:embed="rId5" cstate="screen">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7" name="Text Placeholder 2097">
            <a:extLst>
              <a:ext uri="{FF2B5EF4-FFF2-40B4-BE49-F238E27FC236}">
                <a16:creationId xmlns:a16="http://schemas.microsoft.com/office/drawing/2014/main" id="{68758E40-1E59-1005-6296-F00288BF8297}"/>
              </a:ext>
            </a:extLst>
          </p:cNvPr>
          <p:cNvSpPr>
            <a:spLocks noGrp="1"/>
          </p:cNvSpPr>
          <p:nvPr>
            <p:ph type="body" sz="quarter" idx="12" hasCustomPrompt="1"/>
          </p:nvPr>
        </p:nvSpPr>
        <p:spPr>
          <a:xfrm>
            <a:off x="3498925" y="2859979"/>
            <a:ext cx="5203825" cy="664797"/>
          </a:xfrm>
          <a:prstGeom prst="rect">
            <a:avLst/>
          </a:prstGeom>
        </p:spPr>
        <p:txBody>
          <a:bodyPr lIns="0" tIns="0" rIns="0" bIns="0">
            <a:spAutoFit/>
          </a:bodyPr>
          <a:lstStyle>
            <a:lvl1pPr marL="0" indent="0" algn="l" defTabSz="914400" rtl="0" eaLnBrk="1" latinLnBrk="0" hangingPunct="1">
              <a:lnSpc>
                <a:spcPct val="90000"/>
              </a:lnSpc>
              <a:buNone/>
              <a:defRPr lang="en-GB" sz="4800" b="1" kern="1200">
                <a:solidFill>
                  <a:schemeClr val="bg1"/>
                </a:solidFill>
                <a:latin typeface="+mn-lt"/>
                <a:ea typeface="+mn-ea"/>
                <a:cs typeface="+mn-cs"/>
              </a:defRPr>
            </a:lvl1pPr>
            <a:lvl2pPr marL="0" indent="0" algn="l" defTabSz="914400" rtl="0" eaLnBrk="1" latinLnBrk="0" hangingPunct="1">
              <a:lnSpc>
                <a:spcPct val="90000"/>
              </a:lnSpc>
              <a:buNone/>
              <a:defRPr lang="en-GB" sz="5400" b="1" kern="1200">
                <a:solidFill>
                  <a:schemeClr val="bg1"/>
                </a:solidFill>
                <a:latin typeface="+mn-lt"/>
                <a:ea typeface="+mn-ea"/>
                <a:cs typeface="+mn-cs"/>
              </a:defRPr>
            </a:lvl2pPr>
            <a:lvl3pPr marL="0" indent="0" algn="l" defTabSz="914400" rtl="0" eaLnBrk="1" latinLnBrk="0" hangingPunct="1">
              <a:lnSpc>
                <a:spcPct val="90000"/>
              </a:lnSpc>
              <a:buNone/>
              <a:defRPr lang="en-GB" sz="5400" b="1" kern="1200">
                <a:solidFill>
                  <a:schemeClr val="bg1"/>
                </a:solidFill>
                <a:latin typeface="+mn-lt"/>
                <a:ea typeface="+mn-ea"/>
                <a:cs typeface="+mn-cs"/>
              </a:defRPr>
            </a:lvl3pPr>
            <a:lvl4pPr marL="0" indent="0" algn="l" defTabSz="914400" rtl="0" eaLnBrk="1" latinLnBrk="0" hangingPunct="1">
              <a:lnSpc>
                <a:spcPct val="90000"/>
              </a:lnSpc>
              <a:buNone/>
              <a:defRPr lang="en-GB" sz="5400" b="1" kern="1200">
                <a:solidFill>
                  <a:schemeClr val="bg1"/>
                </a:solidFill>
                <a:latin typeface="+mn-lt"/>
                <a:ea typeface="+mn-ea"/>
                <a:cs typeface="+mn-cs"/>
              </a:defRPr>
            </a:lvl4pPr>
            <a:lvl5pPr marL="0" indent="0" algn="l" defTabSz="914400" rtl="0" eaLnBrk="1" latinLnBrk="0" hangingPunct="1">
              <a:lnSpc>
                <a:spcPct val="90000"/>
              </a:lnSpc>
              <a:buNone/>
              <a:defRPr lang="en-GB" sz="5400" b="1" kern="1200">
                <a:solidFill>
                  <a:schemeClr val="bg1"/>
                </a:solidFill>
                <a:latin typeface="+mn-lt"/>
                <a:ea typeface="+mn-ea"/>
                <a:cs typeface="+mn-cs"/>
              </a:defRPr>
            </a:lvl5pPr>
          </a:lstStyle>
          <a:p>
            <a:pPr lvl="0"/>
            <a:r>
              <a:rPr lang="en-GB" dirty="0"/>
              <a:t>Click to edit title</a:t>
            </a:r>
          </a:p>
        </p:txBody>
      </p:sp>
      <p:sp>
        <p:nvSpPr>
          <p:cNvPr id="8" name="Text Placeholder 2099">
            <a:extLst>
              <a:ext uri="{FF2B5EF4-FFF2-40B4-BE49-F238E27FC236}">
                <a16:creationId xmlns:a16="http://schemas.microsoft.com/office/drawing/2014/main" id="{3BE07261-079D-9695-1D5D-2B3048D27ADB}"/>
              </a:ext>
            </a:extLst>
          </p:cNvPr>
          <p:cNvSpPr>
            <a:spLocks noGrp="1"/>
          </p:cNvSpPr>
          <p:nvPr>
            <p:ph type="body" sz="quarter" idx="13" hasCustomPrompt="1"/>
          </p:nvPr>
        </p:nvSpPr>
        <p:spPr>
          <a:xfrm>
            <a:off x="3501293" y="3694200"/>
            <a:ext cx="5203825" cy="332399"/>
          </a:xfrm>
          <a:prstGeom prst="rect">
            <a:avLst/>
          </a:prstGeom>
        </p:spPr>
        <p:txBody>
          <a:bodyPr wrap="square" lIns="0" tIns="0" rIns="0" bIns="0">
            <a:spAutoFit/>
          </a:bodyPr>
          <a:lstStyle>
            <a:lvl1pPr marL="0" indent="0">
              <a:buNone/>
              <a:defRPr sz="2400" b="0">
                <a:solidFill>
                  <a:schemeClr val="bg1"/>
                </a:solidFill>
              </a:defRPr>
            </a:lvl1pPr>
            <a:lvl2pPr marL="457200" indent="0">
              <a:buNone/>
              <a:defRPr sz="6600" b="1">
                <a:solidFill>
                  <a:schemeClr val="bg1"/>
                </a:solidFill>
              </a:defRPr>
            </a:lvl2pPr>
            <a:lvl3pPr marL="914400" indent="0">
              <a:buNone/>
              <a:defRPr sz="6600" b="1">
                <a:solidFill>
                  <a:schemeClr val="bg1"/>
                </a:solidFill>
              </a:defRPr>
            </a:lvl3pPr>
            <a:lvl4pPr marL="1371600" indent="0">
              <a:buNone/>
              <a:defRPr sz="6600" b="1">
                <a:solidFill>
                  <a:schemeClr val="bg1"/>
                </a:solidFill>
              </a:defRPr>
            </a:lvl4pPr>
            <a:lvl5pPr marL="1828800" indent="0">
              <a:buNone/>
              <a:defRPr sz="6600" b="1">
                <a:solidFill>
                  <a:schemeClr val="bg1"/>
                </a:solidFill>
              </a:defRPr>
            </a:lvl5pPr>
          </a:lstStyle>
          <a:p>
            <a:pPr lvl="0"/>
            <a:r>
              <a:rPr lang="en-GB" dirty="0"/>
              <a:t>Click to edit text</a:t>
            </a:r>
          </a:p>
        </p:txBody>
      </p:sp>
    </p:spTree>
    <p:extLst>
      <p:ext uri="{BB962C8B-B14F-4D97-AF65-F5344CB8AC3E}">
        <p14:creationId xmlns:p14="http://schemas.microsoft.com/office/powerpoint/2010/main" val="155596265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7D08B6A-B903-3139-0BAA-34B57A128680}"/>
              </a:ext>
            </a:extLst>
          </p:cNvPr>
          <p:cNvGraphicFramePr>
            <a:graphicFrameLocks noChangeAspect="1"/>
          </p:cNvGraphicFramePr>
          <p:nvPr userDrawn="1">
            <p:custDataLst>
              <p:tags r:id="rId1"/>
            </p:custDataLst>
            <p:extLst>
              <p:ext uri="{D42A27DB-BD31-4B8C-83A1-F6EECF244321}">
                <p14:modId xmlns:p14="http://schemas.microsoft.com/office/powerpoint/2010/main" val="136479709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87D08B6A-B903-3139-0BAA-34B57A12868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Picture Placeholder 5">
            <a:extLst>
              <a:ext uri="{FF2B5EF4-FFF2-40B4-BE49-F238E27FC236}">
                <a16:creationId xmlns:a16="http://schemas.microsoft.com/office/drawing/2014/main" id="{A9FDAC13-5A24-908F-D6D4-C74A71DA4A1B}"/>
              </a:ext>
            </a:extLst>
          </p:cNvPr>
          <p:cNvSpPr>
            <a:spLocks noGrp="1"/>
          </p:cNvSpPr>
          <p:nvPr>
            <p:ph type="pic" sz="quarter" idx="12" hasCustomPrompt="1"/>
          </p:nvPr>
        </p:nvSpPr>
        <p:spPr>
          <a:xfrm>
            <a:off x="0" y="0"/>
            <a:ext cx="12192000" cy="6858000"/>
          </a:xfrm>
          <a:solidFill>
            <a:schemeClr val="bg1">
              <a:lumMod val="95000"/>
            </a:schemeClr>
          </a:solidFill>
        </p:spPr>
        <p:txBody>
          <a:bodyPr anchor="ctr" anchorCtr="0"/>
          <a:lstStyle>
            <a:lvl1pPr algn="ctr">
              <a:defRPr/>
            </a:lvl1pPr>
          </a:lstStyle>
          <a:p>
            <a:r>
              <a:rPr lang="en-GB" dirty="0"/>
              <a:t>Click icon to add image</a:t>
            </a:r>
          </a:p>
        </p:txBody>
      </p:sp>
      <p:sp>
        <p:nvSpPr>
          <p:cNvPr id="4" name="Slide Number Placeholder 3">
            <a:extLst>
              <a:ext uri="{FF2B5EF4-FFF2-40B4-BE49-F238E27FC236}">
                <a16:creationId xmlns:a16="http://schemas.microsoft.com/office/drawing/2014/main" id="{B39B3EF3-586D-F043-8F72-03E5147E8F4A}"/>
              </a:ext>
            </a:extLst>
          </p:cNvPr>
          <p:cNvSpPr>
            <a:spLocks noGrp="1"/>
          </p:cNvSpPr>
          <p:nvPr>
            <p:ph type="sldNum" sz="quarter" idx="11"/>
          </p:nvPr>
        </p:nvSpPr>
        <p:spPr/>
        <p:txBody>
          <a:bodyPr/>
          <a:lstStyle/>
          <a:p>
            <a:fld id="{0C2A03C2-618D-0049-8007-B6874CE3F48B}" type="slidenum">
              <a:rPr lang="en-GB"/>
              <a:pPr/>
              <a:t>‹N°›</a:t>
            </a:fld>
            <a:endParaRPr lang="en-GB"/>
          </a:p>
        </p:txBody>
      </p:sp>
      <p:pic>
        <p:nvPicPr>
          <p:cNvPr id="3" name="Gráfico 4">
            <a:extLst>
              <a:ext uri="{FF2B5EF4-FFF2-40B4-BE49-F238E27FC236}">
                <a16:creationId xmlns:a16="http://schemas.microsoft.com/office/drawing/2014/main" id="{FC98C001-02B5-9CD8-D8D5-5D87EFE2B633}"/>
              </a:ext>
            </a:extLst>
          </p:cNvPr>
          <p:cNvPicPr>
            <a:picLocks noChangeAspect="1"/>
          </p:cNvPicPr>
          <p:nvPr userDrawn="1"/>
        </p:nvPicPr>
        <p:blipFill>
          <a:blip r:embed="rId5" cstate="screen">
            <a:lum bright="100000"/>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Tree>
    <p:extLst>
      <p:ext uri="{BB962C8B-B14F-4D97-AF65-F5344CB8AC3E}">
        <p14:creationId xmlns:p14="http://schemas.microsoft.com/office/powerpoint/2010/main" val="3442198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304C9EF-38FE-B10F-7627-723E2024A18E}"/>
              </a:ext>
            </a:extLst>
          </p:cNvPr>
          <p:cNvSpPr>
            <a:spLocks noGrp="1"/>
          </p:cNvSpPr>
          <p:nvPr>
            <p:ph type="body" sz="quarter" idx="18"/>
          </p:nvPr>
        </p:nvSpPr>
        <p:spPr>
          <a:xfrm>
            <a:off x="371475" y="1520825"/>
            <a:ext cx="6221413"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383454856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5" name="Marcador de texto 6">
            <a:extLst>
              <a:ext uri="{FF2B5EF4-FFF2-40B4-BE49-F238E27FC236}">
                <a16:creationId xmlns:a16="http://schemas.microsoft.com/office/drawing/2014/main" id="{85AC227F-AF66-D736-FA2E-CD92EE2960B2}"/>
              </a:ext>
            </a:extLst>
          </p:cNvPr>
          <p:cNvSpPr txBox="1">
            <a:spLocks/>
          </p:cNvSpPr>
          <p:nvPr userDrawn="1"/>
        </p:nvSpPr>
        <p:spPr>
          <a:xfrm>
            <a:off x="11358018" y="6495472"/>
            <a:ext cx="462507" cy="213278"/>
          </a:xfrm>
          <a:prstGeom prst="rect">
            <a:avLst/>
          </a:prstGeom>
        </p:spPr>
        <p:txBody>
          <a:bodyPr vert="horz" lIns="91440" tIns="46800" rIns="0" bIns="45720" rtlCol="0">
            <a:normAutofit lnSpcReduction="10000"/>
          </a:bodyPr>
          <a:lstStyle>
            <a:lvl1pPr marL="228600" indent="-228600" algn="r" defTabSz="914400" rtl="0" eaLnBrk="1" latinLnBrk="0" hangingPunct="1">
              <a:lnSpc>
                <a:spcPct val="90000"/>
              </a:lnSpc>
              <a:spcBef>
                <a:spcPts val="1000"/>
              </a:spcBef>
              <a:buFont typeface="Arial" panose="020B0604020202020204" pitchFamily="34" charset="0"/>
              <a:buNone/>
              <a:defRPr sz="9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A918CEB-A63B-41CB-85D9-CA2466257266}" type="slidenum">
              <a:rPr lang="es-ES" b="0" smtClean="0">
                <a:solidFill>
                  <a:schemeClr val="tx1">
                    <a:lumMod val="65000"/>
                    <a:lumOff val="35000"/>
                  </a:schemeClr>
                </a:solidFill>
              </a:rPr>
              <a:pPr/>
              <a:t>‹N°›</a:t>
            </a:fld>
            <a:endParaRPr lang="es-ES" b="0" dirty="0">
              <a:solidFill>
                <a:schemeClr val="tx1">
                  <a:lumMod val="65000"/>
                  <a:lumOff val="35000"/>
                </a:schemeClr>
              </a:solidFill>
            </a:endParaRPr>
          </a:p>
        </p:txBody>
      </p:sp>
      <p:sp>
        <p:nvSpPr>
          <p:cNvPr id="6" name="Freeform 5">
            <a:extLst>
              <a:ext uri="{FF2B5EF4-FFF2-40B4-BE49-F238E27FC236}">
                <a16:creationId xmlns:a16="http://schemas.microsoft.com/office/drawing/2014/main" id="{E62045B7-46C2-D083-A7F7-352C748FBF19}"/>
              </a:ext>
            </a:extLst>
          </p:cNvPr>
          <p:cNvSpPr/>
          <p:nvPr userDrawn="1"/>
        </p:nvSpPr>
        <p:spPr>
          <a:xfrm rot="9900000" flipH="1">
            <a:off x="8203498" y="-418808"/>
            <a:ext cx="3629622" cy="7413419"/>
          </a:xfrm>
          <a:custGeom>
            <a:avLst/>
            <a:gdLst>
              <a:gd name="connsiteX0" fmla="*/ 3629622 w 3629622"/>
              <a:gd name="connsiteY0" fmla="*/ 6624320 h 7413419"/>
              <a:gd name="connsiteX1" fmla="*/ 684663 w 3629622"/>
              <a:gd name="connsiteY1" fmla="*/ 7413419 h 7413419"/>
              <a:gd name="connsiteX2" fmla="*/ 507581 w 3629622"/>
              <a:gd name="connsiteY2" fmla="*/ 6948201 h 7413419"/>
              <a:gd name="connsiteX3" fmla="*/ 0 w 3629622"/>
              <a:gd name="connsiteY3" fmla="*/ 4183426 h 7413419"/>
              <a:gd name="connsiteX4" fmla="*/ 803939 w 3629622"/>
              <a:gd name="connsiteY4" fmla="*/ 525640 h 7413419"/>
              <a:gd name="connsiteX5" fmla="*/ 945041 w 3629622"/>
              <a:gd name="connsiteY5" fmla="*/ 243726 h 7413419"/>
              <a:gd name="connsiteX6" fmla="*/ 1854641 w 3629622"/>
              <a:gd name="connsiteY6" fmla="*/ 0 h 741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29622" h="7413419">
                <a:moveTo>
                  <a:pt x="3629622" y="6624320"/>
                </a:moveTo>
                <a:lnTo>
                  <a:pt x="684663" y="7413419"/>
                </a:lnTo>
                <a:lnTo>
                  <a:pt x="507581" y="6948201"/>
                </a:lnTo>
                <a:cubicBezTo>
                  <a:pt x="178992" y="6002135"/>
                  <a:pt x="0" y="5038293"/>
                  <a:pt x="0" y="4183426"/>
                </a:cubicBezTo>
                <a:cubicBezTo>
                  <a:pt x="0" y="2877812"/>
                  <a:pt x="288540" y="1637938"/>
                  <a:pt x="803939" y="525640"/>
                </a:cubicBezTo>
                <a:lnTo>
                  <a:pt x="945041" y="243726"/>
                </a:lnTo>
                <a:lnTo>
                  <a:pt x="1854641"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Picture Placeholder 11">
            <a:extLst>
              <a:ext uri="{FF2B5EF4-FFF2-40B4-BE49-F238E27FC236}">
                <a16:creationId xmlns:a16="http://schemas.microsoft.com/office/drawing/2014/main" id="{C28D286D-6DA3-2F16-64A0-82A343B2D09A}"/>
              </a:ext>
            </a:extLst>
          </p:cNvPr>
          <p:cNvSpPr>
            <a:spLocks noGrp="1"/>
          </p:cNvSpPr>
          <p:nvPr>
            <p:ph type="pic" sz="quarter" idx="13" hasCustomPrompt="1"/>
          </p:nvPr>
        </p:nvSpPr>
        <p:spPr>
          <a:xfrm>
            <a:off x="8150542" y="0"/>
            <a:ext cx="4041459" cy="6858000"/>
          </a:xfrm>
          <a:custGeom>
            <a:avLst/>
            <a:gdLst>
              <a:gd name="connsiteX0" fmla="*/ 299845 w 4041459"/>
              <a:gd name="connsiteY0" fmla="*/ 0 h 6858000"/>
              <a:gd name="connsiteX1" fmla="*/ 4041459 w 4041459"/>
              <a:gd name="connsiteY1" fmla="*/ 0 h 6858000"/>
              <a:gd name="connsiteX2" fmla="*/ 4041459 w 4041459"/>
              <a:gd name="connsiteY2" fmla="*/ 6858000 h 6858000"/>
              <a:gd name="connsiteX3" fmla="*/ 1933759 w 4041459"/>
              <a:gd name="connsiteY3" fmla="*/ 6858000 h 6858000"/>
              <a:gd name="connsiteX4" fmla="*/ 1846067 w 4041459"/>
              <a:gd name="connsiteY4" fmla="*/ 6768638 h 6858000"/>
              <a:gd name="connsiteX5" fmla="*/ 200120 w 4041459"/>
              <a:gd name="connsiteY5" fmla="*/ 3814672 h 6858000"/>
              <a:gd name="connsiteX6" fmla="*/ 253564 w 4041459"/>
              <a:gd name="connsiteY6" fmla="*/ 1629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41459" h="6858000">
                <a:moveTo>
                  <a:pt x="299845" y="0"/>
                </a:moveTo>
                <a:lnTo>
                  <a:pt x="4041459" y="0"/>
                </a:lnTo>
                <a:lnTo>
                  <a:pt x="4041459" y="6858000"/>
                </a:lnTo>
                <a:lnTo>
                  <a:pt x="1933759" y="6858000"/>
                </a:lnTo>
                <a:lnTo>
                  <a:pt x="1846067" y="6768638"/>
                </a:lnTo>
                <a:cubicBezTo>
                  <a:pt x="1085563" y="5962020"/>
                  <a:pt x="507026" y="4960059"/>
                  <a:pt x="200120" y="3814672"/>
                </a:cubicBezTo>
                <a:cubicBezTo>
                  <a:pt x="-81210" y="2764734"/>
                  <a:pt x="-68183" y="1406399"/>
                  <a:pt x="253564" y="162959"/>
                </a:cubicBezTo>
                <a:close/>
              </a:path>
            </a:pathLst>
          </a:custGeom>
          <a:solidFill>
            <a:schemeClr val="bg1">
              <a:lumMod val="95000"/>
            </a:schemeClr>
          </a:solidFill>
        </p:spPr>
        <p:txBody>
          <a:bodyPr wrap="square" anchor="ctr" anchorCtr="0">
            <a:noAutofit/>
          </a:bodyPr>
          <a:lstStyle>
            <a:lvl1pPr algn="ctr">
              <a:defRPr/>
            </a:lvl1pPr>
          </a:lstStyle>
          <a:p>
            <a:r>
              <a:rPr lang="en-GB" dirty="0"/>
              <a:t>Click icon to add image</a:t>
            </a:r>
          </a:p>
        </p:txBody>
      </p:sp>
      <p:sp>
        <p:nvSpPr>
          <p:cNvPr id="4" name="Slide Number Placeholder 3">
            <a:extLst>
              <a:ext uri="{FF2B5EF4-FFF2-40B4-BE49-F238E27FC236}">
                <a16:creationId xmlns:a16="http://schemas.microsoft.com/office/drawing/2014/main" id="{6E45F306-344E-3A71-5382-DE754B5DD86D}"/>
              </a:ext>
            </a:extLst>
          </p:cNvPr>
          <p:cNvSpPr>
            <a:spLocks noGrp="1"/>
          </p:cNvSpPr>
          <p:nvPr>
            <p:ph type="sldNum" sz="quarter" idx="11"/>
          </p:nvPr>
        </p:nvSpPr>
        <p:spPr/>
        <p:txBody>
          <a:bodyPr/>
          <a:lstStyle/>
          <a:p>
            <a:fld id="{0C2A03C2-618D-0049-8007-B6874CE3F48B}" type="slidenum">
              <a:rPr lang="en-GB"/>
              <a:pPr/>
              <a:t>‹N°›</a:t>
            </a:fld>
            <a:endParaRPr lang="en-GB"/>
          </a:p>
        </p:txBody>
      </p:sp>
      <p:sp>
        <p:nvSpPr>
          <p:cNvPr id="12" name="Title 11">
            <a:extLst>
              <a:ext uri="{FF2B5EF4-FFF2-40B4-BE49-F238E27FC236}">
                <a16:creationId xmlns:a16="http://schemas.microsoft.com/office/drawing/2014/main" id="{C24554BA-71F2-40C8-9E9D-3158E5DAFC07}"/>
              </a:ext>
            </a:extLst>
          </p:cNvPr>
          <p:cNvSpPr>
            <a:spLocks noGrp="1"/>
          </p:cNvSpPr>
          <p:nvPr>
            <p:ph type="title" hasCustomPrompt="1"/>
          </p:nvPr>
        </p:nvSpPr>
        <p:spPr>
          <a:xfrm>
            <a:off x="371475" y="365125"/>
            <a:ext cx="6220711" cy="392895"/>
          </a:xfrm>
        </p:spPr>
        <p:txBody>
          <a:bodyPr vert="horz"/>
          <a:lstStyle>
            <a:lvl1pPr>
              <a:defRPr>
                <a:solidFill>
                  <a:schemeClr val="tx2"/>
                </a:solidFill>
              </a:defRPr>
            </a:lvl1pPr>
          </a:lstStyle>
          <a:p>
            <a:pPr lvl="0"/>
            <a:r>
              <a:rPr lang="en-GB" dirty="0"/>
              <a:t>Click to edit title</a:t>
            </a:r>
          </a:p>
        </p:txBody>
      </p:sp>
      <p:sp>
        <p:nvSpPr>
          <p:cNvPr id="17" name="Text Placeholder 15">
            <a:extLst>
              <a:ext uri="{FF2B5EF4-FFF2-40B4-BE49-F238E27FC236}">
                <a16:creationId xmlns:a16="http://schemas.microsoft.com/office/drawing/2014/main" id="{8AB61A19-6A49-A77E-1B28-8C1C3BC8AE66}"/>
              </a:ext>
            </a:extLst>
          </p:cNvPr>
          <p:cNvSpPr>
            <a:spLocks noGrp="1"/>
          </p:cNvSpPr>
          <p:nvPr>
            <p:ph type="body" sz="quarter" idx="14" hasCustomPrompt="1"/>
          </p:nvPr>
        </p:nvSpPr>
        <p:spPr>
          <a:xfrm>
            <a:off x="371475" y="758020"/>
            <a:ext cx="6221413"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
        <p:nvSpPr>
          <p:cNvPr id="11" name="Text Placeholder 10">
            <a:extLst>
              <a:ext uri="{FF2B5EF4-FFF2-40B4-BE49-F238E27FC236}">
                <a16:creationId xmlns:a16="http://schemas.microsoft.com/office/drawing/2014/main" id="{CA7B0F50-09D5-B708-354B-4AA1207B10D2}"/>
              </a:ext>
            </a:extLst>
          </p:cNvPr>
          <p:cNvSpPr>
            <a:spLocks noGrp="1"/>
          </p:cNvSpPr>
          <p:nvPr>
            <p:ph type="body" sz="quarter" idx="19" hasCustomPrompt="1"/>
          </p:nvPr>
        </p:nvSpPr>
        <p:spPr>
          <a:xfrm>
            <a:off x="371475" y="6099980"/>
            <a:ext cx="8575675" cy="669332"/>
          </a:xfrm>
        </p:spPr>
        <p:txBody>
          <a:bodyPr bIns="0" anchor="b">
            <a:noAutofit/>
          </a:bodyPr>
          <a:lstStyle>
            <a:lvl1pPr marL="0" indent="0">
              <a:lnSpc>
                <a:spcPct val="100000"/>
              </a:lnSpc>
              <a:buNone/>
              <a:defRPr sz="800"/>
            </a:lvl1pPr>
          </a:lstStyle>
          <a:p>
            <a:pPr lvl="0"/>
            <a:r>
              <a:rPr lang="en-GB" dirty="0"/>
              <a:t>References</a:t>
            </a:r>
          </a:p>
        </p:txBody>
      </p:sp>
    </p:spTree>
    <p:extLst>
      <p:ext uri="{BB962C8B-B14F-4D97-AF65-F5344CB8AC3E}">
        <p14:creationId xmlns:p14="http://schemas.microsoft.com/office/powerpoint/2010/main" val="3224108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00CFC0E7-CEB3-F812-2153-AB2B0A941A01}"/>
              </a:ext>
            </a:extLst>
          </p:cNvPr>
          <p:cNvGraphicFramePr>
            <a:graphicFrameLocks noChangeAspect="1"/>
          </p:cNvGraphicFramePr>
          <p:nvPr userDrawn="1">
            <p:custDataLst>
              <p:tags r:id="rId1"/>
            </p:custDataLst>
            <p:extLst>
              <p:ext uri="{D42A27DB-BD31-4B8C-83A1-F6EECF244321}">
                <p14:modId xmlns:p14="http://schemas.microsoft.com/office/powerpoint/2010/main" val="13450552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00CFC0E7-CEB3-F812-2153-AB2B0A941A0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5" name="Gráfico 4">
            <a:extLst>
              <a:ext uri="{FF2B5EF4-FFF2-40B4-BE49-F238E27FC236}">
                <a16:creationId xmlns:a16="http://schemas.microsoft.com/office/drawing/2014/main" id="{15C57D01-9B5E-0AC5-1191-1E3B8F36DF0A}"/>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457891" y="6226544"/>
            <a:ext cx="732623" cy="542767"/>
          </a:xfrm>
          <a:prstGeom prst="rect">
            <a:avLst/>
          </a:prstGeom>
        </p:spPr>
      </p:pic>
      <p:sp>
        <p:nvSpPr>
          <p:cNvPr id="7" name="Slide Number Placeholder 6">
            <a:extLst>
              <a:ext uri="{FF2B5EF4-FFF2-40B4-BE49-F238E27FC236}">
                <a16:creationId xmlns:a16="http://schemas.microsoft.com/office/drawing/2014/main" id="{9839A310-7B99-7045-88D5-F372244209AC}"/>
              </a:ext>
            </a:extLst>
          </p:cNvPr>
          <p:cNvSpPr>
            <a:spLocks noGrp="1"/>
          </p:cNvSpPr>
          <p:nvPr>
            <p:ph type="sldNum" sz="quarter" idx="11"/>
          </p:nvPr>
        </p:nvSpPr>
        <p:spPr/>
        <p:txBody>
          <a:bodyPr/>
          <a:lstStyle/>
          <a:p>
            <a:fld id="{0C2A03C2-618D-0049-8007-B6874CE3F48B}" type="slidenum">
              <a:rPr lang="en-GB"/>
              <a:pPr/>
              <a:t>‹N°›</a:t>
            </a:fld>
            <a:endParaRPr lang="en-GB"/>
          </a:p>
        </p:txBody>
      </p:sp>
      <p:sp>
        <p:nvSpPr>
          <p:cNvPr id="3" name="Text Placeholder 10">
            <a:extLst>
              <a:ext uri="{FF2B5EF4-FFF2-40B4-BE49-F238E27FC236}">
                <a16:creationId xmlns:a16="http://schemas.microsoft.com/office/drawing/2014/main" id="{13ACFD0A-B9EC-B383-530C-2EA1FC431807}"/>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Tree>
    <p:extLst>
      <p:ext uri="{BB962C8B-B14F-4D97-AF65-F5344CB8AC3E}">
        <p14:creationId xmlns:p14="http://schemas.microsoft.com/office/powerpoint/2010/main" val="3163290946"/>
      </p:ext>
    </p:extLst>
  </p:cSld>
  <p:clrMapOvr>
    <a:masterClrMapping/>
  </p:clrMapOvr>
  <p:extLst>
    <p:ext uri="{DCECCB84-F9BA-43D5-87BE-67443E8EF086}">
      <p15:sldGuideLst xmlns:p15="http://schemas.microsoft.com/office/powerpoint/2012/main">
        <p15:guide id="1" orient="horz" pos="232">
          <p15:clr>
            <a:srgbClr val="FBAE40"/>
          </p15:clr>
        </p15:guide>
        <p15:guide id="2" pos="7446">
          <p15:clr>
            <a:srgbClr val="FBAE40"/>
          </p15:clr>
        </p15:guide>
        <p15:guide id="3" pos="2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and subheadin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724039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2" name="Gráfico 4">
            <a:extLst>
              <a:ext uri="{FF2B5EF4-FFF2-40B4-BE49-F238E27FC236}">
                <a16:creationId xmlns:a16="http://schemas.microsoft.com/office/drawing/2014/main" id="{9394CB0D-B3BE-7A75-04C9-3768C274D99C}"/>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713879" y="6234941"/>
            <a:ext cx="721290" cy="534371"/>
          </a:xfrm>
          <a:prstGeom prst="rect">
            <a:avLst/>
          </a:prstGeom>
        </p:spPr>
      </p:pic>
      <p:sp>
        <p:nvSpPr>
          <p:cNvPr id="8" name="Slide Number Placeholder 7">
            <a:extLst>
              <a:ext uri="{FF2B5EF4-FFF2-40B4-BE49-F238E27FC236}">
                <a16:creationId xmlns:a16="http://schemas.microsoft.com/office/drawing/2014/main" id="{3EAD2AA8-AA5B-623E-1738-FFF638CDA6B9}"/>
              </a:ext>
            </a:extLst>
          </p:cNvPr>
          <p:cNvSpPr>
            <a:spLocks noGrp="1"/>
          </p:cNvSpPr>
          <p:nvPr>
            <p:ph type="sldNum" sz="quarter" idx="17"/>
          </p:nvPr>
        </p:nvSpPr>
        <p:spPr/>
        <p:txBody>
          <a:bodyPr/>
          <a:lstStyle/>
          <a:p>
            <a:fld id="{0C2A03C2-618D-0049-8007-B6874CE3F48B}" type="slidenum">
              <a:rPr lang="en-GB"/>
              <a:pPr/>
              <a:t>‹N°›</a:t>
            </a:fld>
            <a:endParaRPr lang="en-GB"/>
          </a:p>
        </p:txBody>
      </p:sp>
      <p:sp>
        <p:nvSpPr>
          <p:cNvPr id="4" name="Text Placeholder 2">
            <a:extLst>
              <a:ext uri="{FF2B5EF4-FFF2-40B4-BE49-F238E27FC236}">
                <a16:creationId xmlns:a16="http://schemas.microsoft.com/office/drawing/2014/main" id="{D84565BD-29CB-E264-A014-A36EC41689D7}"/>
              </a:ext>
            </a:extLst>
          </p:cNvPr>
          <p:cNvSpPr>
            <a:spLocks noGrp="1"/>
          </p:cNvSpPr>
          <p:nvPr>
            <p:ph type="body" sz="quarter" idx="19"/>
          </p:nvPr>
        </p:nvSpPr>
        <p:spPr>
          <a:xfrm>
            <a:off x="371474" y="1520825"/>
            <a:ext cx="11449049"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10">
            <a:extLst>
              <a:ext uri="{FF2B5EF4-FFF2-40B4-BE49-F238E27FC236}">
                <a16:creationId xmlns:a16="http://schemas.microsoft.com/office/drawing/2014/main" id="{16A8463E-9208-9BE4-6699-E2CADB58B281}"/>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7" name="Title 11">
            <a:extLst>
              <a:ext uri="{FF2B5EF4-FFF2-40B4-BE49-F238E27FC236}">
                <a16:creationId xmlns:a16="http://schemas.microsoft.com/office/drawing/2014/main" id="{AB2511B8-D819-BE8E-139F-061448339D44}"/>
              </a:ext>
            </a:extLst>
          </p:cNvPr>
          <p:cNvSpPr>
            <a:spLocks noGrp="1"/>
          </p:cNvSpPr>
          <p:nvPr>
            <p:ph type="title" hasCustomPrompt="1"/>
          </p:nvPr>
        </p:nvSpPr>
        <p:spPr>
          <a:xfrm>
            <a:off x="371475" y="365125"/>
            <a:ext cx="10404555" cy="490455"/>
          </a:xfrm>
        </p:spPr>
        <p:txBody>
          <a:bodyPr vert="horz"/>
          <a:lstStyle>
            <a:lvl1pPr>
              <a:defRPr sz="3200">
                <a:solidFill>
                  <a:schemeClr val="tx2"/>
                </a:solidFill>
              </a:defRPr>
            </a:lvl1pPr>
          </a:lstStyle>
          <a:p>
            <a:pPr lvl="0"/>
            <a:r>
              <a:rPr lang="en-GB" dirty="0"/>
              <a:t>Click to edit title</a:t>
            </a:r>
          </a:p>
        </p:txBody>
      </p:sp>
      <p:sp>
        <p:nvSpPr>
          <p:cNvPr id="10" name="Text Placeholder 15">
            <a:extLst>
              <a:ext uri="{FF2B5EF4-FFF2-40B4-BE49-F238E27FC236}">
                <a16:creationId xmlns:a16="http://schemas.microsoft.com/office/drawing/2014/main" id="{55F5D2C6-5538-2B41-91D6-E8E682E67428}"/>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3882218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ext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C5A5B3C6-7C50-1EA9-2CEC-3934AAD70717}"/>
              </a:ext>
            </a:extLst>
          </p:cNvPr>
          <p:cNvSpPr>
            <a:spLocks noGrp="1"/>
          </p:cNvSpPr>
          <p:nvPr>
            <p:ph type="body" sz="quarter" idx="20"/>
          </p:nvPr>
        </p:nvSpPr>
        <p:spPr>
          <a:xfrm>
            <a:off x="6349207" y="1520825"/>
            <a:ext cx="5471317"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Text Placeholder 2">
            <a:extLst>
              <a:ext uri="{FF2B5EF4-FFF2-40B4-BE49-F238E27FC236}">
                <a16:creationId xmlns:a16="http://schemas.microsoft.com/office/drawing/2014/main" id="{D1A0C27A-0536-42E0-DC06-7F4F5273372B}"/>
              </a:ext>
            </a:extLst>
          </p:cNvPr>
          <p:cNvSpPr>
            <a:spLocks noGrp="1"/>
          </p:cNvSpPr>
          <p:nvPr>
            <p:ph type="body" sz="quarter" idx="18"/>
          </p:nvPr>
        </p:nvSpPr>
        <p:spPr>
          <a:xfrm>
            <a:off x="371475" y="1520825"/>
            <a:ext cx="5471317"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151260845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8" name="Gráfico 4">
            <a:extLst>
              <a:ext uri="{FF2B5EF4-FFF2-40B4-BE49-F238E27FC236}">
                <a16:creationId xmlns:a16="http://schemas.microsoft.com/office/drawing/2014/main" id="{4A92D26A-D4C7-584A-1503-DE11593F00A8}"/>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3" name="Slide Number Placeholder 2">
            <a:extLst>
              <a:ext uri="{FF2B5EF4-FFF2-40B4-BE49-F238E27FC236}">
                <a16:creationId xmlns:a16="http://schemas.microsoft.com/office/drawing/2014/main" id="{9BCFB2BC-3A91-B02C-1450-83DF1405A552}"/>
              </a:ext>
            </a:extLst>
          </p:cNvPr>
          <p:cNvSpPr>
            <a:spLocks noGrp="1"/>
          </p:cNvSpPr>
          <p:nvPr>
            <p:ph type="sldNum" sz="quarter" idx="19"/>
          </p:nvPr>
        </p:nvSpPr>
        <p:spPr/>
        <p:txBody>
          <a:bodyPr/>
          <a:lstStyle/>
          <a:p>
            <a:fld id="{0C2A03C2-618D-0049-8007-B6874CE3F48B}" type="slidenum">
              <a:rPr lang="en-GB"/>
              <a:pPr/>
              <a:t>‹N°›</a:t>
            </a:fld>
            <a:endParaRPr lang="en-GB"/>
          </a:p>
        </p:txBody>
      </p:sp>
      <p:sp>
        <p:nvSpPr>
          <p:cNvPr id="7" name="Text Placeholder 10">
            <a:extLst>
              <a:ext uri="{FF2B5EF4-FFF2-40B4-BE49-F238E27FC236}">
                <a16:creationId xmlns:a16="http://schemas.microsoft.com/office/drawing/2014/main" id="{7AC0FC80-3893-DA8B-8B1F-1375D3DEB4A0}"/>
              </a:ext>
            </a:extLst>
          </p:cNvPr>
          <p:cNvSpPr>
            <a:spLocks noGrp="1"/>
          </p:cNvSpPr>
          <p:nvPr>
            <p:ph type="body" sz="quarter" idx="21"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10" name="Title 11">
            <a:extLst>
              <a:ext uri="{FF2B5EF4-FFF2-40B4-BE49-F238E27FC236}">
                <a16:creationId xmlns:a16="http://schemas.microsoft.com/office/drawing/2014/main" id="{8C88436A-4745-A7C8-9254-823A6A64A839}"/>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1" name="Text Placeholder 15">
            <a:extLst>
              <a:ext uri="{FF2B5EF4-FFF2-40B4-BE49-F238E27FC236}">
                <a16:creationId xmlns:a16="http://schemas.microsoft.com/office/drawing/2014/main" id="{A8BFBBB5-3014-EA53-5CEE-784ADEAE5FFF}"/>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173513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3 column tex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B9C08B4-A3E1-0ED7-07F0-F0A884B48ADF}"/>
              </a:ext>
            </a:extLst>
          </p:cNvPr>
          <p:cNvSpPr>
            <a:spLocks noGrp="1"/>
          </p:cNvSpPr>
          <p:nvPr>
            <p:ph type="body" sz="quarter" idx="18"/>
          </p:nvPr>
        </p:nvSpPr>
        <p:spPr>
          <a:xfrm>
            <a:off x="371476" y="1520825"/>
            <a:ext cx="3551938"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2">
            <a:extLst>
              <a:ext uri="{FF2B5EF4-FFF2-40B4-BE49-F238E27FC236}">
                <a16:creationId xmlns:a16="http://schemas.microsoft.com/office/drawing/2014/main" id="{8AF11BAF-C634-CCE0-2E54-5AD598DE2F0B}"/>
              </a:ext>
            </a:extLst>
          </p:cNvPr>
          <p:cNvSpPr>
            <a:spLocks noGrp="1"/>
          </p:cNvSpPr>
          <p:nvPr>
            <p:ph type="body" sz="quarter" idx="21"/>
          </p:nvPr>
        </p:nvSpPr>
        <p:spPr>
          <a:xfrm>
            <a:off x="4320031" y="1520824"/>
            <a:ext cx="3551938"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Text Placeholder 2">
            <a:extLst>
              <a:ext uri="{FF2B5EF4-FFF2-40B4-BE49-F238E27FC236}">
                <a16:creationId xmlns:a16="http://schemas.microsoft.com/office/drawing/2014/main" id="{B61B350A-6DAD-7022-BFBA-11A0B95524BB}"/>
              </a:ext>
            </a:extLst>
          </p:cNvPr>
          <p:cNvSpPr>
            <a:spLocks noGrp="1"/>
          </p:cNvSpPr>
          <p:nvPr>
            <p:ph type="body" sz="quarter" idx="22"/>
          </p:nvPr>
        </p:nvSpPr>
        <p:spPr>
          <a:xfrm>
            <a:off x="8268586" y="1520824"/>
            <a:ext cx="3551938"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317835130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10" name="Gráfico 4">
            <a:extLst>
              <a:ext uri="{FF2B5EF4-FFF2-40B4-BE49-F238E27FC236}">
                <a16:creationId xmlns:a16="http://schemas.microsoft.com/office/drawing/2014/main" id="{6A5AD109-BE72-D6A3-9A8C-C3BC66C2262F}"/>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3" name="Slide Number Placeholder 2">
            <a:extLst>
              <a:ext uri="{FF2B5EF4-FFF2-40B4-BE49-F238E27FC236}">
                <a16:creationId xmlns:a16="http://schemas.microsoft.com/office/drawing/2014/main" id="{3DA60D01-2F8D-536A-C274-C0A5C2348A69}"/>
              </a:ext>
            </a:extLst>
          </p:cNvPr>
          <p:cNvSpPr>
            <a:spLocks noGrp="1"/>
          </p:cNvSpPr>
          <p:nvPr>
            <p:ph type="sldNum" sz="quarter" idx="20"/>
          </p:nvPr>
        </p:nvSpPr>
        <p:spPr/>
        <p:txBody>
          <a:bodyPr/>
          <a:lstStyle/>
          <a:p>
            <a:fld id="{0C2A03C2-618D-0049-8007-B6874CE3F48B}" type="slidenum">
              <a:rPr lang="en-GB"/>
              <a:pPr/>
              <a:t>‹N°›</a:t>
            </a:fld>
            <a:endParaRPr lang="en-GB"/>
          </a:p>
        </p:txBody>
      </p:sp>
      <p:sp>
        <p:nvSpPr>
          <p:cNvPr id="13" name="Text Placeholder 10">
            <a:extLst>
              <a:ext uri="{FF2B5EF4-FFF2-40B4-BE49-F238E27FC236}">
                <a16:creationId xmlns:a16="http://schemas.microsoft.com/office/drawing/2014/main" id="{BF5D57D1-8969-251B-E127-EC9FB78899B0}"/>
              </a:ext>
            </a:extLst>
          </p:cNvPr>
          <p:cNvSpPr>
            <a:spLocks noGrp="1"/>
          </p:cNvSpPr>
          <p:nvPr>
            <p:ph type="body" sz="quarter" idx="23"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14" name="Title 11">
            <a:extLst>
              <a:ext uri="{FF2B5EF4-FFF2-40B4-BE49-F238E27FC236}">
                <a16:creationId xmlns:a16="http://schemas.microsoft.com/office/drawing/2014/main" id="{F7282F77-2749-BE6A-3739-0E6D95EC0FFD}"/>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5" name="Text Placeholder 15">
            <a:extLst>
              <a:ext uri="{FF2B5EF4-FFF2-40B4-BE49-F238E27FC236}">
                <a16:creationId xmlns:a16="http://schemas.microsoft.com/office/drawing/2014/main" id="{0B97D606-7BDA-3281-DE15-6AE4D6650AE2}"/>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191649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 and imag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5B758548-1D16-8615-7493-0402C52A3130}"/>
              </a:ext>
            </a:extLst>
          </p:cNvPr>
          <p:cNvSpPr>
            <a:spLocks noGrp="1"/>
          </p:cNvSpPr>
          <p:nvPr>
            <p:ph type="body" sz="quarter" idx="19"/>
          </p:nvPr>
        </p:nvSpPr>
        <p:spPr>
          <a:xfrm>
            <a:off x="371475" y="1520825"/>
            <a:ext cx="5593389"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icture Placeholder 9">
            <a:extLst>
              <a:ext uri="{FF2B5EF4-FFF2-40B4-BE49-F238E27FC236}">
                <a16:creationId xmlns:a16="http://schemas.microsoft.com/office/drawing/2014/main" id="{3B94AA48-C169-98C3-930D-DCE298008A04}"/>
              </a:ext>
            </a:extLst>
          </p:cNvPr>
          <p:cNvSpPr>
            <a:spLocks noGrp="1"/>
          </p:cNvSpPr>
          <p:nvPr>
            <p:ph type="pic" sz="quarter" idx="13" hasCustomPrompt="1"/>
          </p:nvPr>
        </p:nvSpPr>
        <p:spPr>
          <a:xfrm>
            <a:off x="6488113" y="1520825"/>
            <a:ext cx="5332412" cy="447674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pic>
        <p:nvPicPr>
          <p:cNvPr id="8" name="Gráfico 4">
            <a:extLst>
              <a:ext uri="{FF2B5EF4-FFF2-40B4-BE49-F238E27FC236}">
                <a16:creationId xmlns:a16="http://schemas.microsoft.com/office/drawing/2014/main" id="{0A73C4D6-32DF-BC90-E9FB-2472B2A6F5B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44817" y="201800"/>
            <a:ext cx="875708" cy="648772"/>
          </a:xfrm>
          <a:prstGeom prst="rect">
            <a:avLst/>
          </a:prstGeom>
        </p:spPr>
      </p:pic>
      <p:sp>
        <p:nvSpPr>
          <p:cNvPr id="3" name="Slide Number Placeholder 2">
            <a:extLst>
              <a:ext uri="{FF2B5EF4-FFF2-40B4-BE49-F238E27FC236}">
                <a16:creationId xmlns:a16="http://schemas.microsoft.com/office/drawing/2014/main" id="{58A04133-CB28-6B94-833A-6A878F921AE3}"/>
              </a:ext>
            </a:extLst>
          </p:cNvPr>
          <p:cNvSpPr>
            <a:spLocks noGrp="1"/>
          </p:cNvSpPr>
          <p:nvPr>
            <p:ph type="sldNum" sz="quarter" idx="18"/>
          </p:nvPr>
        </p:nvSpPr>
        <p:spPr/>
        <p:txBody>
          <a:bodyPr/>
          <a:lstStyle/>
          <a:p>
            <a:fld id="{0C2A03C2-618D-0049-8007-B6874CE3F48B}" type="slidenum">
              <a:rPr lang="en-GB"/>
              <a:pPr/>
              <a:t>‹N°›</a:t>
            </a:fld>
            <a:endParaRPr lang="en-GB"/>
          </a:p>
        </p:txBody>
      </p:sp>
      <p:sp>
        <p:nvSpPr>
          <p:cNvPr id="9" name="Text Placeholder 10">
            <a:extLst>
              <a:ext uri="{FF2B5EF4-FFF2-40B4-BE49-F238E27FC236}">
                <a16:creationId xmlns:a16="http://schemas.microsoft.com/office/drawing/2014/main" id="{20ED27CD-6134-6F0E-4927-5A3E95A004E3}"/>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11" name="Title 11">
            <a:extLst>
              <a:ext uri="{FF2B5EF4-FFF2-40B4-BE49-F238E27FC236}">
                <a16:creationId xmlns:a16="http://schemas.microsoft.com/office/drawing/2014/main" id="{6B211D80-650F-8D1C-A85A-D9B6385C92A9}"/>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2" name="Text Placeholder 15">
            <a:extLst>
              <a:ext uri="{FF2B5EF4-FFF2-40B4-BE49-F238E27FC236}">
                <a16:creationId xmlns:a16="http://schemas.microsoft.com/office/drawing/2014/main" id="{7A1A0246-4DFB-C411-BABF-887555202DF3}"/>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1080559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ext and data">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876077-5F29-0444-FA61-EA03011B77B6}"/>
              </a:ext>
            </a:extLst>
          </p:cNvPr>
          <p:cNvSpPr>
            <a:spLocks noGrp="1"/>
          </p:cNvSpPr>
          <p:nvPr>
            <p:ph type="sldNum" sz="quarter" idx="11"/>
          </p:nvPr>
        </p:nvSpPr>
        <p:spPr/>
        <p:txBody>
          <a:bodyPr/>
          <a:lstStyle/>
          <a:p>
            <a:fld id="{0C2A03C2-618D-0049-8007-B6874CE3F48B}" type="slidenum">
              <a:rPr lang="en-GB"/>
              <a:pPr/>
              <a:t>‹N°›</a:t>
            </a:fld>
            <a:endParaRPr lang="en-GB"/>
          </a:p>
        </p:txBody>
      </p:sp>
      <p:pic>
        <p:nvPicPr>
          <p:cNvPr id="8" name="Gráfico 4">
            <a:extLst>
              <a:ext uri="{FF2B5EF4-FFF2-40B4-BE49-F238E27FC236}">
                <a16:creationId xmlns:a16="http://schemas.microsoft.com/office/drawing/2014/main" id="{0A73C4D6-32DF-BC90-E9FB-2472B2A6F5B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44817" y="201800"/>
            <a:ext cx="875708" cy="648772"/>
          </a:xfrm>
          <a:prstGeom prst="rect">
            <a:avLst/>
          </a:prstGeom>
        </p:spPr>
      </p:pic>
      <p:sp>
        <p:nvSpPr>
          <p:cNvPr id="10" name="Chart Placeholder 6">
            <a:extLst>
              <a:ext uri="{FF2B5EF4-FFF2-40B4-BE49-F238E27FC236}">
                <a16:creationId xmlns:a16="http://schemas.microsoft.com/office/drawing/2014/main" id="{057053C8-240C-9E90-7017-47A5A92AFDF6}"/>
              </a:ext>
            </a:extLst>
          </p:cNvPr>
          <p:cNvSpPr>
            <a:spLocks noGrp="1"/>
          </p:cNvSpPr>
          <p:nvPr>
            <p:ph type="chart" sz="quarter" idx="16" hasCustomPrompt="1"/>
          </p:nvPr>
        </p:nvSpPr>
        <p:spPr>
          <a:xfrm>
            <a:off x="6488111" y="1520826"/>
            <a:ext cx="5332413" cy="4486274"/>
          </a:xfrm>
          <a:prstGeom prst="rect">
            <a:avLst/>
          </a:prstGeom>
          <a:solidFill>
            <a:schemeClr val="bg1">
              <a:lumMod val="95000"/>
            </a:schemeClr>
          </a:solidFill>
        </p:spPr>
        <p:txBody>
          <a:bodyPr tIns="936000" anchor="ctr">
            <a:noAutofit/>
          </a:bodyPr>
          <a:lstStyle>
            <a:lvl1pPr marL="0" indent="0" algn="ctr">
              <a:buNone/>
              <a:defRPr sz="1800">
                <a:solidFill>
                  <a:schemeClr val="accent6"/>
                </a:solidFill>
              </a:defRPr>
            </a:lvl1pPr>
          </a:lstStyle>
          <a:p>
            <a:r>
              <a:rPr lang="en-GB" dirty="0"/>
              <a:t>Click icon to add image</a:t>
            </a:r>
          </a:p>
        </p:txBody>
      </p:sp>
      <p:sp>
        <p:nvSpPr>
          <p:cNvPr id="3" name="Text Placeholder 2">
            <a:extLst>
              <a:ext uri="{FF2B5EF4-FFF2-40B4-BE49-F238E27FC236}">
                <a16:creationId xmlns:a16="http://schemas.microsoft.com/office/drawing/2014/main" id="{10DD3298-566B-7227-D800-F09AF1977CDC}"/>
              </a:ext>
            </a:extLst>
          </p:cNvPr>
          <p:cNvSpPr>
            <a:spLocks noGrp="1"/>
          </p:cNvSpPr>
          <p:nvPr>
            <p:ph type="body" sz="quarter" idx="19"/>
          </p:nvPr>
        </p:nvSpPr>
        <p:spPr>
          <a:xfrm>
            <a:off x="371475" y="1520825"/>
            <a:ext cx="5593389"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 Placeholder 10">
            <a:extLst>
              <a:ext uri="{FF2B5EF4-FFF2-40B4-BE49-F238E27FC236}">
                <a16:creationId xmlns:a16="http://schemas.microsoft.com/office/drawing/2014/main" id="{30E9117B-6A93-42BB-646F-38E2BDE219C1}"/>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11" name="Title 11">
            <a:extLst>
              <a:ext uri="{FF2B5EF4-FFF2-40B4-BE49-F238E27FC236}">
                <a16:creationId xmlns:a16="http://schemas.microsoft.com/office/drawing/2014/main" id="{F5655868-5F05-3DC0-D7F0-DB8B5BA19A1A}"/>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2" name="Text Placeholder 15">
            <a:extLst>
              <a:ext uri="{FF2B5EF4-FFF2-40B4-BE49-F238E27FC236}">
                <a16:creationId xmlns:a16="http://schemas.microsoft.com/office/drawing/2014/main" id="{02AC54CC-08ED-0B05-4171-688BF6D97E19}"/>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6429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Data and tex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876077-5F29-0444-FA61-EA03011B77B6}"/>
              </a:ext>
            </a:extLst>
          </p:cNvPr>
          <p:cNvSpPr>
            <a:spLocks noGrp="1"/>
          </p:cNvSpPr>
          <p:nvPr>
            <p:ph type="sldNum" sz="quarter" idx="11"/>
          </p:nvPr>
        </p:nvSpPr>
        <p:spPr/>
        <p:txBody>
          <a:bodyPr/>
          <a:lstStyle/>
          <a:p>
            <a:fld id="{0C2A03C2-618D-0049-8007-B6874CE3F48B}" type="slidenum">
              <a:rPr lang="en-GB"/>
              <a:pPr/>
              <a:t>‹N°›</a:t>
            </a:fld>
            <a:endParaRPr lang="en-GB"/>
          </a:p>
        </p:txBody>
      </p:sp>
      <p:pic>
        <p:nvPicPr>
          <p:cNvPr id="8" name="Gráfico 4">
            <a:extLst>
              <a:ext uri="{FF2B5EF4-FFF2-40B4-BE49-F238E27FC236}">
                <a16:creationId xmlns:a16="http://schemas.microsoft.com/office/drawing/2014/main" id="{0A73C4D6-32DF-BC90-E9FB-2472B2A6F5B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44817" y="201800"/>
            <a:ext cx="875708" cy="648772"/>
          </a:xfrm>
          <a:prstGeom prst="rect">
            <a:avLst/>
          </a:prstGeom>
        </p:spPr>
      </p:pic>
      <p:sp>
        <p:nvSpPr>
          <p:cNvPr id="3" name="Text Placeholder 2">
            <a:extLst>
              <a:ext uri="{FF2B5EF4-FFF2-40B4-BE49-F238E27FC236}">
                <a16:creationId xmlns:a16="http://schemas.microsoft.com/office/drawing/2014/main" id="{A292A905-D7F4-8E15-9488-3B4D482F8ECC}"/>
              </a:ext>
            </a:extLst>
          </p:cNvPr>
          <p:cNvSpPr>
            <a:spLocks noGrp="1"/>
          </p:cNvSpPr>
          <p:nvPr>
            <p:ph type="body" sz="quarter" idx="19"/>
          </p:nvPr>
        </p:nvSpPr>
        <p:spPr>
          <a:xfrm>
            <a:off x="6227136" y="1520825"/>
            <a:ext cx="5593389"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Picture Placeholder 9">
            <a:extLst>
              <a:ext uri="{FF2B5EF4-FFF2-40B4-BE49-F238E27FC236}">
                <a16:creationId xmlns:a16="http://schemas.microsoft.com/office/drawing/2014/main" id="{293A6AE5-B20F-B716-1E28-433FBF674C79}"/>
              </a:ext>
            </a:extLst>
          </p:cNvPr>
          <p:cNvSpPr>
            <a:spLocks noGrp="1"/>
          </p:cNvSpPr>
          <p:nvPr>
            <p:ph type="pic" sz="quarter" idx="13" hasCustomPrompt="1"/>
          </p:nvPr>
        </p:nvSpPr>
        <p:spPr>
          <a:xfrm>
            <a:off x="371475" y="1520825"/>
            <a:ext cx="5332412" cy="447674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sp>
        <p:nvSpPr>
          <p:cNvPr id="11" name="Text Placeholder 10">
            <a:extLst>
              <a:ext uri="{FF2B5EF4-FFF2-40B4-BE49-F238E27FC236}">
                <a16:creationId xmlns:a16="http://schemas.microsoft.com/office/drawing/2014/main" id="{B245E5B1-4549-2BF2-9FE2-4CE212FD94BA}"/>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12" name="Title 11">
            <a:extLst>
              <a:ext uri="{FF2B5EF4-FFF2-40B4-BE49-F238E27FC236}">
                <a16:creationId xmlns:a16="http://schemas.microsoft.com/office/drawing/2014/main" id="{3176971B-8F00-E1F9-5743-3C1117C1367D}"/>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3" name="Text Placeholder 15">
            <a:extLst>
              <a:ext uri="{FF2B5EF4-FFF2-40B4-BE49-F238E27FC236}">
                <a16:creationId xmlns:a16="http://schemas.microsoft.com/office/drawing/2014/main" id="{21A53355-A99F-3709-6737-10CFDE7DD52A}"/>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948909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_Large imag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876077-5F29-0444-FA61-EA03011B77B6}"/>
              </a:ext>
            </a:extLst>
          </p:cNvPr>
          <p:cNvSpPr>
            <a:spLocks noGrp="1"/>
          </p:cNvSpPr>
          <p:nvPr>
            <p:ph type="sldNum" sz="quarter" idx="11"/>
          </p:nvPr>
        </p:nvSpPr>
        <p:spPr/>
        <p:txBody>
          <a:bodyPr/>
          <a:lstStyle/>
          <a:p>
            <a:fld id="{0C2A03C2-618D-0049-8007-B6874CE3F48B}" type="slidenum">
              <a:rPr lang="en-GB"/>
              <a:pPr/>
              <a:t>‹N°›</a:t>
            </a:fld>
            <a:endParaRPr lang="en-GB"/>
          </a:p>
        </p:txBody>
      </p:sp>
      <p:pic>
        <p:nvPicPr>
          <p:cNvPr id="8" name="Gráfico 4">
            <a:extLst>
              <a:ext uri="{FF2B5EF4-FFF2-40B4-BE49-F238E27FC236}">
                <a16:creationId xmlns:a16="http://schemas.microsoft.com/office/drawing/2014/main" id="{0A73C4D6-32DF-BC90-E9FB-2472B2A6F5B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944817" y="201800"/>
            <a:ext cx="875708" cy="648772"/>
          </a:xfrm>
          <a:prstGeom prst="rect">
            <a:avLst/>
          </a:prstGeom>
        </p:spPr>
      </p:pic>
      <p:sp>
        <p:nvSpPr>
          <p:cNvPr id="3" name="Picture Placeholder 9">
            <a:extLst>
              <a:ext uri="{FF2B5EF4-FFF2-40B4-BE49-F238E27FC236}">
                <a16:creationId xmlns:a16="http://schemas.microsoft.com/office/drawing/2014/main" id="{689585E2-F985-8D55-3D77-E4BBEBDE5C55}"/>
              </a:ext>
            </a:extLst>
          </p:cNvPr>
          <p:cNvSpPr>
            <a:spLocks noGrp="1"/>
          </p:cNvSpPr>
          <p:nvPr>
            <p:ph type="pic" sz="quarter" idx="13" hasCustomPrompt="1"/>
          </p:nvPr>
        </p:nvSpPr>
        <p:spPr>
          <a:xfrm>
            <a:off x="371474" y="1520825"/>
            <a:ext cx="11449047" cy="447674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sp>
        <p:nvSpPr>
          <p:cNvPr id="6" name="Text Placeholder 10">
            <a:extLst>
              <a:ext uri="{FF2B5EF4-FFF2-40B4-BE49-F238E27FC236}">
                <a16:creationId xmlns:a16="http://schemas.microsoft.com/office/drawing/2014/main" id="{476B2471-C40D-2A4E-41F4-E3551F215F59}"/>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9" name="Title 11">
            <a:extLst>
              <a:ext uri="{FF2B5EF4-FFF2-40B4-BE49-F238E27FC236}">
                <a16:creationId xmlns:a16="http://schemas.microsoft.com/office/drawing/2014/main" id="{DCD0B3F2-1464-D457-35FE-8F1C30BF9994}"/>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1" name="Text Placeholder 15">
            <a:extLst>
              <a:ext uri="{FF2B5EF4-FFF2-40B4-BE49-F238E27FC236}">
                <a16:creationId xmlns:a16="http://schemas.microsoft.com/office/drawing/2014/main" id="{DFA9BD19-FD4E-3E22-5E5B-782E080A2A17}"/>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3527206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 Finance">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5A42268-2DF8-AA4D-25C1-E4D5B1723039}"/>
              </a:ext>
            </a:extLst>
          </p:cNvPr>
          <p:cNvSpPr/>
          <p:nvPr userDrawn="1"/>
        </p:nvSpPr>
        <p:spPr>
          <a:xfrm>
            <a:off x="8550111" y="0"/>
            <a:ext cx="3641889" cy="6858000"/>
          </a:xfrm>
          <a:prstGeom prst="roundRect">
            <a:avLst>
              <a:gd name="adj" fmla="val 0"/>
            </a:avLst>
          </a:prstGeom>
          <a:solidFill>
            <a:schemeClr val="accent1"/>
          </a:solidFill>
          <a:ln w="12700" cap="flat" cmpd="sng" algn="ctr">
            <a:noFill/>
            <a:prstDash val="solid"/>
            <a:miter lim="800000"/>
          </a:ln>
          <a:effectLst/>
        </p:spPr>
        <p:txBody>
          <a:bodyPr lIns="216000" tIns="864000" rIns="288000" rtlCol="0" anchor="t"/>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Calibri" panose="020F0502020204030204"/>
              <a:ea typeface="Times New Roman" panose="02020603050405020304" pitchFamily="18" charset="0"/>
              <a:cs typeface="Calibri" panose="020F0502020204030204" pitchFamily="34" charset="0"/>
            </a:endParaRPr>
          </a:p>
        </p:txBody>
      </p:sp>
      <p:sp>
        <p:nvSpPr>
          <p:cNvPr id="18" name="Text Placeholder 17">
            <a:extLst>
              <a:ext uri="{FF2B5EF4-FFF2-40B4-BE49-F238E27FC236}">
                <a16:creationId xmlns:a16="http://schemas.microsoft.com/office/drawing/2014/main" id="{6EF3E71C-F5C5-C9BE-88F7-3D99B5984BA3}"/>
              </a:ext>
            </a:extLst>
          </p:cNvPr>
          <p:cNvSpPr>
            <a:spLocks noGrp="1"/>
          </p:cNvSpPr>
          <p:nvPr>
            <p:ph type="body" sz="quarter" idx="13" hasCustomPrompt="1"/>
          </p:nvPr>
        </p:nvSpPr>
        <p:spPr>
          <a:xfrm>
            <a:off x="9045175" y="352311"/>
            <a:ext cx="2651761" cy="333489"/>
          </a:xfrm>
          <a:prstGeom prst="rect">
            <a:avLst/>
          </a:prstGeom>
          <a:solidFill>
            <a:schemeClr val="bg1"/>
          </a:solidFill>
        </p:spPr>
        <p:txBody>
          <a:bodyPr wrap="none"/>
          <a:lstStyle>
            <a:lvl1pPr marL="0" indent="0" algn="ctr">
              <a:buNone/>
              <a:defRPr sz="2000">
                <a:solidFill>
                  <a:srgbClr val="A6A6A6"/>
                </a:solidFill>
              </a:defRPr>
            </a:lvl1pPr>
          </a:lstStyle>
          <a:p>
            <a:pPr lvl="0"/>
            <a:r>
              <a:rPr lang="en-US" dirty="0"/>
              <a:t>Add title</a:t>
            </a:r>
            <a:endParaRPr lang="fr-CH" dirty="0"/>
          </a:p>
        </p:txBody>
      </p:sp>
      <p:sp>
        <p:nvSpPr>
          <p:cNvPr id="2" name="Marcador de texto 6">
            <a:extLst>
              <a:ext uri="{FF2B5EF4-FFF2-40B4-BE49-F238E27FC236}">
                <a16:creationId xmlns:a16="http://schemas.microsoft.com/office/drawing/2014/main" id="{48240096-8DC4-734F-5A36-2B91D3EB9B90}"/>
              </a:ext>
            </a:extLst>
          </p:cNvPr>
          <p:cNvSpPr txBox="1">
            <a:spLocks/>
          </p:cNvSpPr>
          <p:nvPr userDrawn="1"/>
        </p:nvSpPr>
        <p:spPr>
          <a:xfrm>
            <a:off x="11358018" y="6495472"/>
            <a:ext cx="462507" cy="213278"/>
          </a:xfrm>
          <a:prstGeom prst="rect">
            <a:avLst/>
          </a:prstGeom>
        </p:spPr>
        <p:txBody>
          <a:bodyPr vert="horz" lIns="91440" tIns="46800" rIns="0" bIns="45720" rtlCol="0">
            <a:normAutofit lnSpcReduction="10000"/>
          </a:bodyPr>
          <a:lstStyle>
            <a:lvl1pPr marL="228600" indent="-228600" algn="r" defTabSz="914400" rtl="0" eaLnBrk="1" latinLnBrk="0" hangingPunct="1">
              <a:lnSpc>
                <a:spcPct val="90000"/>
              </a:lnSpc>
              <a:spcBef>
                <a:spcPts val="1000"/>
              </a:spcBef>
              <a:buFont typeface="Arial" panose="020B0604020202020204" pitchFamily="34" charset="0"/>
              <a:buNone/>
              <a:defRPr sz="9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fld id="{9A918CEB-A63B-41CB-85D9-CA2466257266}" type="slidenum">
              <a:rPr lang="es-ES" b="0" smtClean="0">
                <a:solidFill>
                  <a:schemeClr val="tx1">
                    <a:lumMod val="65000"/>
                    <a:lumOff val="35000"/>
                  </a:schemeClr>
                </a:solidFill>
              </a:rPr>
              <a:pPr/>
              <a:t>‹N°›</a:t>
            </a:fld>
            <a:endParaRPr lang="es-ES" b="0" dirty="0">
              <a:solidFill>
                <a:schemeClr val="tx1">
                  <a:lumMod val="65000"/>
                  <a:lumOff val="35000"/>
                </a:schemeClr>
              </a:solidFill>
            </a:endParaRPr>
          </a:p>
        </p:txBody>
      </p:sp>
      <p:sp>
        <p:nvSpPr>
          <p:cNvPr id="9" name="Content Placeholder 8">
            <a:extLst>
              <a:ext uri="{FF2B5EF4-FFF2-40B4-BE49-F238E27FC236}">
                <a16:creationId xmlns:a16="http://schemas.microsoft.com/office/drawing/2014/main" id="{88683746-C90F-C18F-D6FD-E2DF2B801427}"/>
              </a:ext>
            </a:extLst>
          </p:cNvPr>
          <p:cNvSpPr>
            <a:spLocks noGrp="1"/>
          </p:cNvSpPr>
          <p:nvPr>
            <p:ph sz="quarter" idx="16"/>
          </p:nvPr>
        </p:nvSpPr>
        <p:spPr>
          <a:xfrm>
            <a:off x="8956675" y="1520825"/>
            <a:ext cx="2863850" cy="4968875"/>
          </a:xfrm>
          <a:prstGeom prst="rect">
            <a:avLst/>
          </a:prstGeom>
        </p:spPr>
        <p:txBody>
          <a:bodyPr/>
          <a:lstStyle>
            <a:lvl1pPr>
              <a:defRPr sz="1400"/>
            </a:lvl1pPr>
            <a:lvl2pPr>
              <a:defRPr sz="1400"/>
            </a:lvl2pPr>
            <a:lvl3pPr>
              <a:defRPr sz="1400"/>
            </a:lvl3pPr>
            <a:lvl4pPr>
              <a:defRPr sz="1400"/>
            </a:lvl4pPr>
            <a:lvl5pPr>
              <a:defRPr sz="14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dirty="0"/>
          </a:p>
        </p:txBody>
      </p:sp>
      <p:sp>
        <p:nvSpPr>
          <p:cNvPr id="10" name="Text Placeholder 2">
            <a:extLst>
              <a:ext uri="{FF2B5EF4-FFF2-40B4-BE49-F238E27FC236}">
                <a16:creationId xmlns:a16="http://schemas.microsoft.com/office/drawing/2014/main" id="{59FFF8A8-C692-CE99-D756-165F786D69A0}"/>
              </a:ext>
            </a:extLst>
          </p:cNvPr>
          <p:cNvSpPr>
            <a:spLocks noGrp="1"/>
          </p:cNvSpPr>
          <p:nvPr>
            <p:ph type="body" sz="quarter" idx="19"/>
          </p:nvPr>
        </p:nvSpPr>
        <p:spPr>
          <a:xfrm>
            <a:off x="371475" y="1520825"/>
            <a:ext cx="7975354" cy="448627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10">
            <a:extLst>
              <a:ext uri="{FF2B5EF4-FFF2-40B4-BE49-F238E27FC236}">
                <a16:creationId xmlns:a16="http://schemas.microsoft.com/office/drawing/2014/main" id="{6DB7457C-5C7C-33E8-9043-8EB6A792043D}"/>
              </a:ext>
            </a:extLst>
          </p:cNvPr>
          <p:cNvSpPr>
            <a:spLocks noGrp="1"/>
          </p:cNvSpPr>
          <p:nvPr>
            <p:ph type="body" sz="quarter" idx="20" hasCustomPrompt="1"/>
          </p:nvPr>
        </p:nvSpPr>
        <p:spPr>
          <a:xfrm>
            <a:off x="371475" y="6099980"/>
            <a:ext cx="7975354" cy="669332"/>
          </a:xfrm>
        </p:spPr>
        <p:txBody>
          <a:bodyPr bIns="0" anchor="b">
            <a:noAutofit/>
          </a:bodyPr>
          <a:lstStyle>
            <a:lvl1pPr marL="0" indent="0">
              <a:lnSpc>
                <a:spcPct val="100000"/>
              </a:lnSpc>
              <a:buNone/>
              <a:defRPr sz="800"/>
            </a:lvl1pPr>
          </a:lstStyle>
          <a:p>
            <a:pPr lvl="0"/>
            <a:r>
              <a:rPr lang="en-GB" dirty="0"/>
              <a:t>References</a:t>
            </a:r>
          </a:p>
        </p:txBody>
      </p:sp>
      <p:sp>
        <p:nvSpPr>
          <p:cNvPr id="14" name="Title 11">
            <a:extLst>
              <a:ext uri="{FF2B5EF4-FFF2-40B4-BE49-F238E27FC236}">
                <a16:creationId xmlns:a16="http://schemas.microsoft.com/office/drawing/2014/main" id="{B034E101-6BB3-B8BD-6A25-04916873AB64}"/>
              </a:ext>
            </a:extLst>
          </p:cNvPr>
          <p:cNvSpPr>
            <a:spLocks noGrp="1"/>
          </p:cNvSpPr>
          <p:nvPr>
            <p:ph type="title" hasCustomPrompt="1"/>
          </p:nvPr>
        </p:nvSpPr>
        <p:spPr>
          <a:xfrm>
            <a:off x="371476" y="365125"/>
            <a:ext cx="7975354" cy="392895"/>
          </a:xfrm>
        </p:spPr>
        <p:txBody>
          <a:bodyPr vert="horz"/>
          <a:lstStyle>
            <a:lvl1pPr>
              <a:defRPr>
                <a:solidFill>
                  <a:schemeClr val="tx2"/>
                </a:solidFill>
              </a:defRPr>
            </a:lvl1pPr>
          </a:lstStyle>
          <a:p>
            <a:pPr lvl="0"/>
            <a:r>
              <a:rPr lang="en-GB" dirty="0"/>
              <a:t>Click to edit title</a:t>
            </a:r>
          </a:p>
        </p:txBody>
      </p:sp>
      <p:sp>
        <p:nvSpPr>
          <p:cNvPr id="15" name="Text Placeholder 15">
            <a:extLst>
              <a:ext uri="{FF2B5EF4-FFF2-40B4-BE49-F238E27FC236}">
                <a16:creationId xmlns:a16="http://schemas.microsoft.com/office/drawing/2014/main" id="{1C72BA19-CAB5-B107-CB67-756EE2CAD0A2}"/>
              </a:ext>
            </a:extLst>
          </p:cNvPr>
          <p:cNvSpPr>
            <a:spLocks noGrp="1"/>
          </p:cNvSpPr>
          <p:nvPr>
            <p:ph type="body" sz="quarter" idx="14" hasCustomPrompt="1"/>
          </p:nvPr>
        </p:nvSpPr>
        <p:spPr>
          <a:xfrm>
            <a:off x="371476" y="758020"/>
            <a:ext cx="7976254"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2709832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222719233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54E43DC-826B-9DC3-F4B2-3FA7B63A65C4}"/>
              </a:ext>
            </a:extLst>
          </p:cNvPr>
          <p:cNvSpPr/>
          <p:nvPr userDrawn="1"/>
        </p:nvSpPr>
        <p:spPr>
          <a:xfrm>
            <a:off x="0" y="1225760"/>
            <a:ext cx="12192000" cy="563224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áfico 4">
            <a:extLst>
              <a:ext uri="{FF2B5EF4-FFF2-40B4-BE49-F238E27FC236}">
                <a16:creationId xmlns:a16="http://schemas.microsoft.com/office/drawing/2014/main" id="{CE1BF293-EF7A-A0A5-9954-82DF3E399EF3}"/>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3" name="Slide Number Placeholder 2">
            <a:extLst>
              <a:ext uri="{FF2B5EF4-FFF2-40B4-BE49-F238E27FC236}">
                <a16:creationId xmlns:a16="http://schemas.microsoft.com/office/drawing/2014/main" id="{EFBD9252-0750-7DFD-6BC2-E9AC3DFC57B8}"/>
              </a:ext>
            </a:extLst>
          </p:cNvPr>
          <p:cNvSpPr>
            <a:spLocks noGrp="1"/>
          </p:cNvSpPr>
          <p:nvPr>
            <p:ph type="sldNum" sz="quarter" idx="17"/>
          </p:nvPr>
        </p:nvSpPr>
        <p:spPr/>
        <p:txBody>
          <a:bodyPr/>
          <a:lstStyle>
            <a:lvl1pPr>
              <a:defRPr>
                <a:solidFill>
                  <a:schemeClr val="bg1"/>
                </a:solidFill>
              </a:defRPr>
            </a:lvl1pPr>
          </a:lstStyle>
          <a:p>
            <a:fld id="{0C2A03C2-618D-0049-8007-B6874CE3F48B}" type="slidenum">
              <a:rPr lang="en-GB"/>
              <a:pPr/>
              <a:t>‹N°›</a:t>
            </a:fld>
            <a:endParaRPr lang="en-GB"/>
          </a:p>
        </p:txBody>
      </p:sp>
      <p:sp>
        <p:nvSpPr>
          <p:cNvPr id="5" name="Text Placeholder 2">
            <a:extLst>
              <a:ext uri="{FF2B5EF4-FFF2-40B4-BE49-F238E27FC236}">
                <a16:creationId xmlns:a16="http://schemas.microsoft.com/office/drawing/2014/main" id="{27094CE0-B55D-1E1E-382B-BCFD4E5DBF6F}"/>
              </a:ext>
            </a:extLst>
          </p:cNvPr>
          <p:cNvSpPr>
            <a:spLocks noGrp="1"/>
          </p:cNvSpPr>
          <p:nvPr>
            <p:ph type="body" sz="quarter" idx="19"/>
          </p:nvPr>
        </p:nvSpPr>
        <p:spPr>
          <a:xfrm>
            <a:off x="371475" y="1520825"/>
            <a:ext cx="11449049" cy="130093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ext Placeholder 10">
            <a:extLst>
              <a:ext uri="{FF2B5EF4-FFF2-40B4-BE49-F238E27FC236}">
                <a16:creationId xmlns:a16="http://schemas.microsoft.com/office/drawing/2014/main" id="{A99EF74C-0131-40C6-FD57-2AC0562694FE}"/>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11" name="Title 11">
            <a:extLst>
              <a:ext uri="{FF2B5EF4-FFF2-40B4-BE49-F238E27FC236}">
                <a16:creationId xmlns:a16="http://schemas.microsoft.com/office/drawing/2014/main" id="{2DE85D22-59E0-1B62-0D53-C5513B350B19}"/>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13" name="Text Placeholder 15">
            <a:extLst>
              <a:ext uri="{FF2B5EF4-FFF2-40B4-BE49-F238E27FC236}">
                <a16:creationId xmlns:a16="http://schemas.microsoft.com/office/drawing/2014/main" id="{908A924A-794A-E11D-312C-85DF8E18D3F4}"/>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3448865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9D113D3A-A346-F583-FD27-AB3E9581F199}"/>
              </a:ext>
            </a:extLst>
          </p:cNvPr>
          <p:cNvGraphicFramePr>
            <a:graphicFrameLocks noChangeAspect="1"/>
          </p:cNvGraphicFramePr>
          <p:nvPr userDrawn="1">
            <p:custDataLst>
              <p:tags r:id="rId1"/>
            </p:custDataLst>
            <p:extLst>
              <p:ext uri="{D42A27DB-BD31-4B8C-83A1-F6EECF244321}">
                <p14:modId xmlns:p14="http://schemas.microsoft.com/office/powerpoint/2010/main" val="222719233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9" name="think-cell data - do not delete" hidden="1">
                        <a:extLst>
                          <a:ext uri="{FF2B5EF4-FFF2-40B4-BE49-F238E27FC236}">
                            <a16:creationId xmlns:a16="http://schemas.microsoft.com/office/drawing/2014/main" id="{9D113D3A-A346-F583-FD27-AB3E9581F19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C54E43DC-826B-9DC3-F4B2-3FA7B63A65C4}"/>
              </a:ext>
            </a:extLst>
          </p:cNvPr>
          <p:cNvSpPr/>
          <p:nvPr userDrawn="1"/>
        </p:nvSpPr>
        <p:spPr>
          <a:xfrm>
            <a:off x="0" y="1225760"/>
            <a:ext cx="12192000" cy="563224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áfico 4">
            <a:extLst>
              <a:ext uri="{FF2B5EF4-FFF2-40B4-BE49-F238E27FC236}">
                <a16:creationId xmlns:a16="http://schemas.microsoft.com/office/drawing/2014/main" id="{CE1BF293-EF7A-A0A5-9954-82DF3E399EF3}"/>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3" name="Slide Number Placeholder 2">
            <a:extLst>
              <a:ext uri="{FF2B5EF4-FFF2-40B4-BE49-F238E27FC236}">
                <a16:creationId xmlns:a16="http://schemas.microsoft.com/office/drawing/2014/main" id="{EFBD9252-0750-7DFD-6BC2-E9AC3DFC57B8}"/>
              </a:ext>
            </a:extLst>
          </p:cNvPr>
          <p:cNvSpPr>
            <a:spLocks noGrp="1"/>
          </p:cNvSpPr>
          <p:nvPr>
            <p:ph type="sldNum" sz="quarter" idx="17"/>
          </p:nvPr>
        </p:nvSpPr>
        <p:spPr/>
        <p:txBody>
          <a:bodyPr/>
          <a:lstStyle>
            <a:lvl1pPr>
              <a:defRPr>
                <a:solidFill>
                  <a:schemeClr val="bg1"/>
                </a:solidFill>
              </a:defRPr>
            </a:lvl1pPr>
          </a:lstStyle>
          <a:p>
            <a:fld id="{0C2A03C2-618D-0049-8007-B6874CE3F48B}" type="slidenum">
              <a:rPr lang="en-GB"/>
              <a:pPr/>
              <a:t>‹N°›</a:t>
            </a:fld>
            <a:endParaRPr lang="en-GB"/>
          </a:p>
        </p:txBody>
      </p:sp>
      <p:sp>
        <p:nvSpPr>
          <p:cNvPr id="5" name="Text Placeholder 2">
            <a:extLst>
              <a:ext uri="{FF2B5EF4-FFF2-40B4-BE49-F238E27FC236}">
                <a16:creationId xmlns:a16="http://schemas.microsoft.com/office/drawing/2014/main" id="{27094CE0-B55D-1E1E-382B-BCFD4E5DBF6F}"/>
              </a:ext>
            </a:extLst>
          </p:cNvPr>
          <p:cNvSpPr>
            <a:spLocks noGrp="1"/>
          </p:cNvSpPr>
          <p:nvPr>
            <p:ph type="body" sz="quarter" idx="19"/>
          </p:nvPr>
        </p:nvSpPr>
        <p:spPr>
          <a:xfrm>
            <a:off x="371475" y="1520825"/>
            <a:ext cx="11449049" cy="130093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ext Placeholder 10">
            <a:extLst>
              <a:ext uri="{FF2B5EF4-FFF2-40B4-BE49-F238E27FC236}">
                <a16:creationId xmlns:a16="http://schemas.microsoft.com/office/drawing/2014/main" id="{A99EF74C-0131-40C6-FD57-2AC0562694FE}"/>
              </a:ext>
            </a:extLst>
          </p:cNvPr>
          <p:cNvSpPr>
            <a:spLocks noGrp="1"/>
          </p:cNvSpPr>
          <p:nvPr>
            <p:ph type="body" sz="quarter" idx="20" hasCustomPrompt="1"/>
          </p:nvPr>
        </p:nvSpPr>
        <p:spPr>
          <a:xfrm>
            <a:off x="371475" y="6099980"/>
            <a:ext cx="10925416" cy="669332"/>
          </a:xfrm>
        </p:spPr>
        <p:txBody>
          <a:bodyPr bIns="0" anchor="b">
            <a:noAutofit/>
          </a:bodyPr>
          <a:lstStyle>
            <a:lvl1pPr marL="0" indent="0">
              <a:lnSpc>
                <a:spcPct val="100000"/>
              </a:lnSpc>
              <a:buNone/>
              <a:defRPr sz="800"/>
            </a:lvl1pPr>
          </a:lstStyle>
          <a:p>
            <a:pPr lvl="0"/>
            <a:r>
              <a:rPr lang="en-GB" dirty="0"/>
              <a:t>References</a:t>
            </a:r>
          </a:p>
        </p:txBody>
      </p:sp>
      <p:sp>
        <p:nvSpPr>
          <p:cNvPr id="4" name="Title 11">
            <a:extLst>
              <a:ext uri="{FF2B5EF4-FFF2-40B4-BE49-F238E27FC236}">
                <a16:creationId xmlns:a16="http://schemas.microsoft.com/office/drawing/2014/main" id="{090DDB44-5A76-4673-082F-E170DFDCB39D}"/>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6" name="Text Placeholder 15">
            <a:extLst>
              <a:ext uri="{FF2B5EF4-FFF2-40B4-BE49-F238E27FC236}">
                <a16:creationId xmlns:a16="http://schemas.microsoft.com/office/drawing/2014/main" id="{13183EFD-D6E8-0A50-4EA7-EF615CFA499C}"/>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4061060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 large heading">
    <p:spTree>
      <p:nvGrpSpPr>
        <p:cNvPr id="1" name=""/>
        <p:cNvGrpSpPr/>
        <p:nvPr/>
      </p:nvGrpSpPr>
      <p:grpSpPr>
        <a:xfrm>
          <a:off x="0" y="0"/>
          <a:ext cx="0" cy="0"/>
          <a:chOff x="0" y="0"/>
          <a:chExt cx="0" cy="0"/>
        </a:xfrm>
      </p:grpSpPr>
      <p:sp>
        <p:nvSpPr>
          <p:cNvPr id="6" name="Picture Placeholder 9">
            <a:extLst>
              <a:ext uri="{FF2B5EF4-FFF2-40B4-BE49-F238E27FC236}">
                <a16:creationId xmlns:a16="http://schemas.microsoft.com/office/drawing/2014/main" id="{3C0EF8A0-2D89-537D-8489-1D1A38148D4E}"/>
              </a:ext>
            </a:extLst>
          </p:cNvPr>
          <p:cNvSpPr>
            <a:spLocks noGrp="1"/>
          </p:cNvSpPr>
          <p:nvPr>
            <p:ph type="pic" sz="quarter" idx="15" hasCustomPrompt="1"/>
          </p:nvPr>
        </p:nvSpPr>
        <p:spPr>
          <a:xfrm>
            <a:off x="0" y="0"/>
            <a:ext cx="12191999" cy="6857999"/>
          </a:xfrm>
          <a:prstGeom prst="rect">
            <a:avLst/>
          </a:prstGeom>
          <a:solidFill>
            <a:schemeClr val="bg1">
              <a:lumMod val="95000"/>
            </a:schemeClr>
          </a:solidFill>
        </p:spPr>
        <p:txBody>
          <a:bodyPr bIns="648000" anchor="ctr"/>
          <a:lstStyle>
            <a:lvl1pPr marL="0" indent="0" algn="ctr">
              <a:buNone/>
              <a:defRPr sz="1800">
                <a:solidFill>
                  <a:schemeClr val="accent6"/>
                </a:solidFill>
              </a:defRPr>
            </a:lvl1pPr>
          </a:lstStyle>
          <a:p>
            <a:r>
              <a:rPr lang="en-US" dirty="0"/>
              <a:t>Click icon to add image</a:t>
            </a:r>
          </a:p>
        </p:txBody>
      </p:sp>
      <p:graphicFrame>
        <p:nvGraphicFramePr>
          <p:cNvPr id="11" name="think-cell data - do not delete" hidden="1">
            <a:extLst>
              <a:ext uri="{FF2B5EF4-FFF2-40B4-BE49-F238E27FC236}">
                <a16:creationId xmlns:a16="http://schemas.microsoft.com/office/drawing/2014/main" id="{D28AB1E3-1A2D-BF21-969B-01B983C06B80}"/>
              </a:ext>
            </a:extLst>
          </p:cNvPr>
          <p:cNvGraphicFramePr>
            <a:graphicFrameLocks noChangeAspect="1"/>
          </p:cNvGraphicFramePr>
          <p:nvPr userDrawn="1">
            <p:custDataLst>
              <p:tags r:id="rId1"/>
            </p:custDataLst>
            <p:extLst>
              <p:ext uri="{D42A27DB-BD31-4B8C-83A1-F6EECF244321}">
                <p14:modId xmlns:p14="http://schemas.microsoft.com/office/powerpoint/2010/main" val="186140721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1" name="think-cell data - do not delete" hidden="1">
                        <a:extLst>
                          <a:ext uri="{FF2B5EF4-FFF2-40B4-BE49-F238E27FC236}">
                            <a16:creationId xmlns:a16="http://schemas.microsoft.com/office/drawing/2014/main" id="{D28AB1E3-1A2D-BF21-969B-01B983C06B8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5" name="Gráfico 4">
            <a:extLst>
              <a:ext uri="{FF2B5EF4-FFF2-40B4-BE49-F238E27FC236}">
                <a16:creationId xmlns:a16="http://schemas.microsoft.com/office/drawing/2014/main" id="{9136C101-09C9-460B-BB86-55D546744D5B}"/>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44817" y="201800"/>
            <a:ext cx="875708" cy="648772"/>
          </a:xfrm>
          <a:prstGeom prst="rect">
            <a:avLst/>
          </a:prstGeom>
        </p:spPr>
      </p:pic>
      <p:sp>
        <p:nvSpPr>
          <p:cNvPr id="7" name="Slide Number Placeholder 6">
            <a:extLst>
              <a:ext uri="{FF2B5EF4-FFF2-40B4-BE49-F238E27FC236}">
                <a16:creationId xmlns:a16="http://schemas.microsoft.com/office/drawing/2014/main" id="{6B65FB88-F082-A99F-711E-F538AD373827}"/>
              </a:ext>
            </a:extLst>
          </p:cNvPr>
          <p:cNvSpPr>
            <a:spLocks noGrp="1"/>
          </p:cNvSpPr>
          <p:nvPr>
            <p:ph type="sldNum" sz="quarter" idx="13"/>
          </p:nvPr>
        </p:nvSpPr>
        <p:spPr/>
        <p:txBody>
          <a:bodyPr/>
          <a:lstStyle/>
          <a:p>
            <a:fld id="{0C2A03C2-618D-0049-8007-B6874CE3F48B}" type="slidenum">
              <a:rPr lang="en-GB"/>
              <a:pPr/>
              <a:t>‹N°›</a:t>
            </a:fld>
            <a:endParaRPr lang="en-GB"/>
          </a:p>
        </p:txBody>
      </p:sp>
      <p:sp>
        <p:nvSpPr>
          <p:cNvPr id="8" name="Title 11">
            <a:extLst>
              <a:ext uri="{FF2B5EF4-FFF2-40B4-BE49-F238E27FC236}">
                <a16:creationId xmlns:a16="http://schemas.microsoft.com/office/drawing/2014/main" id="{6FD363A7-E4EF-8908-AA5C-02F8324040CA}"/>
              </a:ext>
            </a:extLst>
          </p:cNvPr>
          <p:cNvSpPr>
            <a:spLocks noGrp="1"/>
          </p:cNvSpPr>
          <p:nvPr>
            <p:ph type="title" hasCustomPrompt="1"/>
          </p:nvPr>
        </p:nvSpPr>
        <p:spPr>
          <a:xfrm>
            <a:off x="371475" y="365125"/>
            <a:ext cx="10404555" cy="392895"/>
          </a:xfrm>
        </p:spPr>
        <p:txBody>
          <a:bodyPr vert="horz"/>
          <a:lstStyle>
            <a:lvl1pPr>
              <a:defRPr>
                <a:solidFill>
                  <a:schemeClr val="tx2"/>
                </a:solidFill>
              </a:defRPr>
            </a:lvl1pPr>
          </a:lstStyle>
          <a:p>
            <a:pPr lvl="0"/>
            <a:r>
              <a:rPr lang="en-GB" dirty="0"/>
              <a:t>Click to edit title</a:t>
            </a:r>
          </a:p>
        </p:txBody>
      </p:sp>
      <p:sp>
        <p:nvSpPr>
          <p:cNvPr id="9" name="Text Placeholder 15">
            <a:extLst>
              <a:ext uri="{FF2B5EF4-FFF2-40B4-BE49-F238E27FC236}">
                <a16:creationId xmlns:a16="http://schemas.microsoft.com/office/drawing/2014/main" id="{AC0E1ADD-2CE7-36F3-9340-D6F93EB99831}"/>
              </a:ext>
            </a:extLst>
          </p:cNvPr>
          <p:cNvSpPr>
            <a:spLocks noGrp="1"/>
          </p:cNvSpPr>
          <p:nvPr>
            <p:ph type="body" sz="quarter" idx="14" hasCustomPrompt="1"/>
          </p:nvPr>
        </p:nvSpPr>
        <p:spPr>
          <a:xfrm>
            <a:off x="371475" y="758020"/>
            <a:ext cx="10405729" cy="276999"/>
          </a:xfrm>
        </p:spPr>
        <p:txBody>
          <a:bodyPr bIns="0"/>
          <a:lstStyle>
            <a:lvl1pPr marL="0" indent="0">
              <a:buNone/>
              <a:defRPr sz="2000" b="0">
                <a:solidFill>
                  <a:schemeClr val="accent2"/>
                </a:solidFill>
              </a:defRPr>
            </a:lvl1pPr>
            <a:lvl2pPr marL="9525" indent="0">
              <a:buNone/>
              <a:defRPr b="0"/>
            </a:lvl2pPr>
            <a:lvl3pPr>
              <a:defRPr b="0"/>
            </a:lvl3pPr>
            <a:lvl4pPr>
              <a:defRPr b="0"/>
            </a:lvl4pPr>
            <a:lvl5pPr>
              <a:defRPr b="0"/>
            </a:lvl5pPr>
          </a:lstStyle>
          <a:p>
            <a:pPr lvl="0"/>
            <a:r>
              <a:rPr lang="en-GB" dirty="0"/>
              <a:t>Click to edit title</a:t>
            </a:r>
          </a:p>
        </p:txBody>
      </p:sp>
    </p:spTree>
    <p:extLst>
      <p:ext uri="{BB962C8B-B14F-4D97-AF65-F5344CB8AC3E}">
        <p14:creationId xmlns:p14="http://schemas.microsoft.com/office/powerpoint/2010/main" val="4067639865"/>
      </p:ext>
    </p:extLst>
  </p:cSld>
  <p:clrMapOvr>
    <a:masterClrMapping/>
  </p:clrMapOvr>
  <p:extLst>
    <p:ext uri="{DCECCB84-F9BA-43D5-87BE-67443E8EF086}">
      <p15:sldGuideLst xmlns:p15="http://schemas.microsoft.com/office/powerpoint/2012/main">
        <p15:guide id="1" orient="horz" pos="232">
          <p15:clr>
            <a:srgbClr val="FBAE40"/>
          </p15:clr>
        </p15:guide>
        <p15:guide id="2" pos="7446">
          <p15:clr>
            <a:srgbClr val="FBAE40"/>
          </p15:clr>
        </p15:guide>
        <p15:guide id="3" pos="234">
          <p15:clr>
            <a:srgbClr val="FBAE40"/>
          </p15:clr>
        </p15:guide>
        <p15:guide id="4" orient="horz" pos="40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B81680-AF00-7F87-1E24-EF3B347E28AD}"/>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F74FB3EA-6C18-F7AD-6518-7FC2B9728386}"/>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6B05E471-7B3D-5F26-C5DD-1FBD78D32A64}"/>
              </a:ext>
            </a:extLst>
          </p:cNvPr>
          <p:cNvSpPr>
            <a:spLocks noGrp="1"/>
          </p:cNvSpPr>
          <p:nvPr>
            <p:ph type="dt" sz="half" idx="10"/>
          </p:nvPr>
        </p:nvSpPr>
        <p:spPr/>
        <p:txBody>
          <a:bodyPr/>
          <a:lstStyle/>
          <a:p>
            <a:fld id="{4B3A3A08-0A79-470C-8DA0-6FFDF3E1C6A0}" type="datetimeFigureOut">
              <a:rPr lang="fr-CH" smtClean="0"/>
              <a:t>28.01.2025</a:t>
            </a:fld>
            <a:endParaRPr lang="fr-CH"/>
          </a:p>
        </p:txBody>
      </p:sp>
      <p:sp>
        <p:nvSpPr>
          <p:cNvPr id="5" name="Espace réservé du pied de page 4">
            <a:extLst>
              <a:ext uri="{FF2B5EF4-FFF2-40B4-BE49-F238E27FC236}">
                <a16:creationId xmlns:a16="http://schemas.microsoft.com/office/drawing/2014/main" id="{97CA34AE-0994-4685-CD02-C45BD2728FCF}"/>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880EB35D-0F0D-EB58-3E9D-F74875680CB6}"/>
              </a:ext>
            </a:extLst>
          </p:cNvPr>
          <p:cNvSpPr>
            <a:spLocks noGrp="1"/>
          </p:cNvSpPr>
          <p:nvPr>
            <p:ph type="sldNum" sz="quarter" idx="12"/>
          </p:nvPr>
        </p:nvSpPr>
        <p:spPr/>
        <p:txBody>
          <a:bodyPr/>
          <a:lstStyle/>
          <a:p>
            <a:fld id="{5DD8D2C1-D6CF-47F9-B7EA-BD0942422710}" type="slidenum">
              <a:rPr lang="fr-CH" smtClean="0"/>
              <a:t>‹N°›</a:t>
            </a:fld>
            <a:endParaRPr lang="fr-CH"/>
          </a:p>
        </p:txBody>
      </p:sp>
    </p:spTree>
    <p:extLst>
      <p:ext uri="{BB962C8B-B14F-4D97-AF65-F5344CB8AC3E}">
        <p14:creationId xmlns:p14="http://schemas.microsoft.com/office/powerpoint/2010/main" val="1756339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hapter slide 06">
    <p:bg>
      <p:bgPr>
        <a:solidFill>
          <a:schemeClr val="tx2">
            <a:alpha val="25000"/>
          </a:schemeClr>
        </a:solidFill>
        <a:effectLst/>
      </p:bgPr>
    </p:bg>
    <p:spTree>
      <p:nvGrpSpPr>
        <p:cNvPr id="1" name=""/>
        <p:cNvGrpSpPr/>
        <p:nvPr/>
      </p:nvGrpSpPr>
      <p:grpSpPr>
        <a:xfrm>
          <a:off x="0" y="0"/>
          <a:ext cx="0" cy="0"/>
          <a:chOff x="0" y="0"/>
          <a:chExt cx="0" cy="0"/>
        </a:xfrm>
      </p:grpSpPr>
      <p:pic>
        <p:nvPicPr>
          <p:cNvPr id="10" name="Gráfico 9">
            <a:extLst>
              <a:ext uri="{FF2B5EF4-FFF2-40B4-BE49-F238E27FC236}">
                <a16:creationId xmlns:a16="http://schemas.microsoft.com/office/drawing/2014/main" id="{78798C3D-CFCC-4E76-B0D4-E95352D6C916}"/>
              </a:ext>
            </a:extLst>
          </p:cNvPr>
          <p:cNvPicPr>
            <a:picLocks noChangeAspect="1"/>
          </p:cNvPicPr>
          <p:nvPr userDrawn="1"/>
        </p:nvPicPr>
        <p:blipFill>
          <a:blip r:embed="rId2" cstate="print">
            <a:biLevel thresh="25000"/>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190406" y="6134481"/>
            <a:ext cx="688738" cy="510254"/>
          </a:xfrm>
          <a:prstGeom prst="rect">
            <a:avLst/>
          </a:prstGeom>
        </p:spPr>
      </p:pic>
      <p:pic>
        <p:nvPicPr>
          <p:cNvPr id="7" name="Gráfico 6">
            <a:extLst>
              <a:ext uri="{FF2B5EF4-FFF2-40B4-BE49-F238E27FC236}">
                <a16:creationId xmlns:a16="http://schemas.microsoft.com/office/drawing/2014/main" id="{F2E56FB7-2D07-4082-A0DF-948C1A403F3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379151" y="2169284"/>
            <a:ext cx="2539115" cy="2519432"/>
          </a:xfrm>
          <a:prstGeom prst="rect">
            <a:avLst/>
          </a:prstGeom>
        </p:spPr>
      </p:pic>
      <p:pic>
        <p:nvPicPr>
          <p:cNvPr id="9" name="Gráfico 8">
            <a:extLst>
              <a:ext uri="{FF2B5EF4-FFF2-40B4-BE49-F238E27FC236}">
                <a16:creationId xmlns:a16="http://schemas.microsoft.com/office/drawing/2014/main" id="{5A74DF05-7582-4600-8496-7F80C4E6CF10}"/>
              </a:ext>
            </a:extLst>
          </p:cNvPr>
          <p:cNvPicPr>
            <a:picLocks noChangeAspect="1"/>
          </p:cNvPicPr>
          <p:nvPr userDrawn="1"/>
        </p:nvPicPr>
        <p:blipFill rotWithShape="1">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t="41177" b="1"/>
          <a:stretch/>
        </p:blipFill>
        <p:spPr>
          <a:xfrm rot="16200000">
            <a:off x="-1027083" y="1956752"/>
            <a:ext cx="4988501" cy="2934333"/>
          </a:xfrm>
          <a:prstGeom prst="rect">
            <a:avLst/>
          </a:prstGeom>
        </p:spPr>
      </p:pic>
      <p:sp>
        <p:nvSpPr>
          <p:cNvPr id="8" name="Marcador de texto 2">
            <a:extLst>
              <a:ext uri="{FF2B5EF4-FFF2-40B4-BE49-F238E27FC236}">
                <a16:creationId xmlns:a16="http://schemas.microsoft.com/office/drawing/2014/main" id="{5ABE7FF8-0E85-4BB6-9E01-C9261042956A}"/>
              </a:ext>
            </a:extLst>
          </p:cNvPr>
          <p:cNvSpPr>
            <a:spLocks noGrp="1"/>
          </p:cNvSpPr>
          <p:nvPr>
            <p:ph type="body" sz="quarter" idx="12" hasCustomPrompt="1"/>
          </p:nvPr>
        </p:nvSpPr>
        <p:spPr>
          <a:xfrm>
            <a:off x="3323327" y="2715868"/>
            <a:ext cx="8211448" cy="655970"/>
          </a:xfrm>
          <a:prstGeom prst="rect">
            <a:avLst/>
          </a:prstGeom>
        </p:spPr>
        <p:txBody>
          <a:bodyPr/>
          <a:lstStyle>
            <a:lvl1pPr>
              <a:buNone/>
              <a:defRPr sz="4800" b="1">
                <a:solidFill>
                  <a:schemeClr val="bg1"/>
                </a:solidFill>
              </a:defRPr>
            </a:lvl1pPr>
          </a:lstStyle>
          <a:p>
            <a:pPr lvl="0"/>
            <a:r>
              <a:rPr lang="es-ES"/>
              <a:t>CHAPTER SLIDE (CAP. LETTERS)</a:t>
            </a:r>
          </a:p>
        </p:txBody>
      </p:sp>
      <p:sp>
        <p:nvSpPr>
          <p:cNvPr id="13" name="Marcador de texto 6">
            <a:extLst>
              <a:ext uri="{FF2B5EF4-FFF2-40B4-BE49-F238E27FC236}">
                <a16:creationId xmlns:a16="http://schemas.microsoft.com/office/drawing/2014/main" id="{8A02DFE8-80A6-40D4-AD75-AE84DA0D152B}"/>
              </a:ext>
            </a:extLst>
          </p:cNvPr>
          <p:cNvSpPr>
            <a:spLocks noGrp="1"/>
          </p:cNvSpPr>
          <p:nvPr>
            <p:ph type="body" sz="quarter" idx="19" hasCustomPrompt="1"/>
          </p:nvPr>
        </p:nvSpPr>
        <p:spPr>
          <a:xfrm>
            <a:off x="3323327" y="3519114"/>
            <a:ext cx="8211448" cy="628344"/>
          </a:xfrm>
          <a:prstGeom prst="rect">
            <a:avLst/>
          </a:prstGeom>
        </p:spPr>
        <p:txBody>
          <a:bodyPr/>
          <a:lstStyle>
            <a:lvl1pPr>
              <a:buNone/>
              <a:defRPr sz="2800" b="1">
                <a:solidFill>
                  <a:schemeClr val="bg1"/>
                </a:solidFill>
              </a:defRPr>
            </a:lvl1pPr>
            <a:lvl2pPr>
              <a:defRPr sz="1600">
                <a:solidFill>
                  <a:schemeClr val="tx1">
                    <a:lumMod val="65000"/>
                    <a:lumOff val="35000"/>
                  </a:schemeClr>
                </a:solidFill>
              </a:defRPr>
            </a:lvl2pPr>
            <a:lvl3pPr>
              <a:defRPr sz="1600">
                <a:solidFill>
                  <a:schemeClr val="tx1">
                    <a:lumMod val="65000"/>
                    <a:lumOff val="35000"/>
                  </a:schemeClr>
                </a:solidFill>
              </a:defRPr>
            </a:lvl3pPr>
            <a:lvl4pPr>
              <a:defRPr sz="1600">
                <a:solidFill>
                  <a:schemeClr val="tx1">
                    <a:lumMod val="65000"/>
                    <a:lumOff val="35000"/>
                  </a:schemeClr>
                </a:solidFill>
              </a:defRPr>
            </a:lvl4pPr>
            <a:lvl5pPr>
              <a:defRPr sz="1600">
                <a:solidFill>
                  <a:schemeClr val="tx1">
                    <a:lumMod val="65000"/>
                    <a:lumOff val="35000"/>
                  </a:schemeClr>
                </a:solidFill>
              </a:defRPr>
            </a:lvl5pPr>
          </a:lstStyle>
          <a:p>
            <a:pPr lvl="0"/>
            <a:r>
              <a:rPr lang="es-ES"/>
              <a:t>SUBTITLE (CAPITAL LETTERS)</a:t>
            </a:r>
          </a:p>
        </p:txBody>
      </p:sp>
      <p:sp>
        <p:nvSpPr>
          <p:cNvPr id="15" name="Espace réservé du texte 2">
            <a:extLst>
              <a:ext uri="{FF2B5EF4-FFF2-40B4-BE49-F238E27FC236}">
                <a16:creationId xmlns:a16="http://schemas.microsoft.com/office/drawing/2014/main" id="{29A88886-DAA3-4BD7-B5C1-98B4EDF27C0D}"/>
              </a:ext>
            </a:extLst>
          </p:cNvPr>
          <p:cNvSpPr>
            <a:spLocks noGrp="1"/>
          </p:cNvSpPr>
          <p:nvPr>
            <p:ph type="body" sz="quarter" idx="20" hasCustomPrompt="1"/>
          </p:nvPr>
        </p:nvSpPr>
        <p:spPr>
          <a:xfrm>
            <a:off x="3323327" y="4359605"/>
            <a:ext cx="7407275" cy="491528"/>
          </a:xfrm>
          <a:prstGeom prst="rect">
            <a:avLst/>
          </a:prstGeom>
        </p:spPr>
        <p:txBody>
          <a:bodyPr/>
          <a:lstStyle>
            <a:lvl1pPr marL="0" indent="0">
              <a:buNone/>
              <a:defRPr>
                <a:solidFill>
                  <a:schemeClr val="bg1"/>
                </a:solidFill>
              </a:defRPr>
            </a:lvl1pPr>
          </a:lstStyle>
          <a:p>
            <a:r>
              <a:rPr lang="en-GB"/>
              <a:t>SPEAKER (CAPITAL LETTERS, NOT BOLD)</a:t>
            </a:r>
            <a:endParaRPr lang="en-GB">
              <a:ea typeface="Times New Roman" panose="02020603050405020304" pitchFamily="18" charset="0"/>
              <a:cs typeface="Times New Roman"/>
            </a:endParaRPr>
          </a:p>
        </p:txBody>
      </p:sp>
    </p:spTree>
    <p:extLst>
      <p:ext uri="{BB962C8B-B14F-4D97-AF65-F5344CB8AC3E}">
        <p14:creationId xmlns:p14="http://schemas.microsoft.com/office/powerpoint/2010/main" val="34555566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blue banner heads">
    <p:spTree>
      <p:nvGrpSpPr>
        <p:cNvPr id="1" name=""/>
        <p:cNvGrpSpPr/>
        <p:nvPr/>
      </p:nvGrpSpPr>
      <p:grpSpPr>
        <a:xfrm>
          <a:off x="0" y="0"/>
          <a:ext cx="0" cy="0"/>
          <a:chOff x="0" y="0"/>
          <a:chExt cx="0" cy="0"/>
        </a:xfrm>
      </p:grpSpPr>
      <p:graphicFrame>
        <p:nvGraphicFramePr>
          <p:cNvPr id="5" name="Objet 4" hidden="1"/>
          <p:cNvGraphicFramePr>
            <a:graphicFrameLocks noChangeAspect="1"/>
          </p:cNvGraphicFramePr>
          <p:nvPr userDrawn="1">
            <p:custDataLst>
              <p:tags r:id="rId1"/>
            </p:custDataLst>
            <p:extLst>
              <p:ext uri="{D42A27DB-BD31-4B8C-83A1-F6EECF244321}">
                <p14:modId xmlns:p14="http://schemas.microsoft.com/office/powerpoint/2010/main" val="1008924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3" imgW="395" imgH="394" progId="TCLayout.ActiveDocument.1">
                  <p:embed/>
                </p:oleObj>
              </mc:Choice>
              <mc:Fallback>
                <p:oleObj name="Diapositive think-cell" r:id="rId3" imgW="395" imgH="394" progId="TCLayout.ActiveDocument.1">
                  <p:embed/>
                  <p:pic>
                    <p:nvPicPr>
                      <p:cNvPr id="5" name="Obje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Footer Placeholder 11">
            <a:extLst>
              <a:ext uri="{FF2B5EF4-FFF2-40B4-BE49-F238E27FC236}">
                <a16:creationId xmlns:a16="http://schemas.microsoft.com/office/drawing/2014/main" id="{6FD924A6-0DE7-4012-BC7C-4EB3810BA68A}"/>
              </a:ext>
            </a:extLst>
          </p:cNvPr>
          <p:cNvSpPr>
            <a:spLocks noGrp="1"/>
          </p:cNvSpPr>
          <p:nvPr>
            <p:ph type="ftr" sz="quarter" idx="3"/>
          </p:nvPr>
        </p:nvSpPr>
        <p:spPr>
          <a:xfrm>
            <a:off x="2257425" y="6165850"/>
            <a:ext cx="9058275" cy="365125"/>
          </a:xfrm>
          <a:prstGeom prst="rect">
            <a:avLst/>
          </a:prstGeom>
        </p:spPr>
        <p:txBody>
          <a:bodyPr vert="horz" lIns="0" tIns="0" rIns="0" bIns="0" rtlCol="0" anchor="b"/>
          <a:lstStyle>
            <a:lvl1pPr algn="l">
              <a:defRPr sz="1200">
                <a:solidFill>
                  <a:schemeClr val="tx1"/>
                </a:solidFill>
              </a:defRPr>
            </a:lvl1pPr>
          </a:lstStyle>
          <a:p>
            <a:endParaRPr lang="en-GB" dirty="0"/>
          </a:p>
        </p:txBody>
      </p:sp>
      <p:sp>
        <p:nvSpPr>
          <p:cNvPr id="2" name="Title 1">
            <a:extLst>
              <a:ext uri="{FF2B5EF4-FFF2-40B4-BE49-F238E27FC236}">
                <a16:creationId xmlns:a16="http://schemas.microsoft.com/office/drawing/2014/main" id="{25363A2B-3ABA-4B22-8A2E-C82AFD5B285C}"/>
              </a:ext>
            </a:extLst>
          </p:cNvPr>
          <p:cNvSpPr>
            <a:spLocks noGrp="1"/>
          </p:cNvSpPr>
          <p:nvPr>
            <p:ph type="title"/>
          </p:nvPr>
        </p:nvSpPr>
        <p:spPr>
          <a:xfrm>
            <a:off x="1421605" y="553384"/>
            <a:ext cx="10729913" cy="779463"/>
          </a:xfrm>
        </p:spPr>
        <p:txBody>
          <a:bodyPr vert="horz"/>
          <a:lstStyle>
            <a:lvl1pPr>
              <a:defRPr>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7014766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728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oleObject" Target="../embeddings/oleObject1.bin"/><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E3CF0AA-677C-7E0A-0491-50F125807E9C}"/>
              </a:ext>
            </a:extLst>
          </p:cNvPr>
          <p:cNvGraphicFramePr>
            <a:graphicFrameLocks noChangeAspect="1"/>
          </p:cNvGraphicFramePr>
          <p:nvPr userDrawn="1">
            <p:custDataLst>
              <p:tags r:id="rId25"/>
            </p:custDataLst>
            <p:extLst>
              <p:ext uri="{D42A27DB-BD31-4B8C-83A1-F6EECF244321}">
                <p14:modId xmlns:p14="http://schemas.microsoft.com/office/powerpoint/2010/main" val="90663336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6" imgW="7772400" imgH="10058400" progId="TCLayout.ActiveDocument.1">
                  <p:embed/>
                </p:oleObj>
              </mc:Choice>
              <mc:Fallback>
                <p:oleObj name="think-cell Slide" r:id="rId26" imgW="7772400" imgH="10058400" progId="TCLayout.ActiveDocument.1">
                  <p:embed/>
                  <p:pic>
                    <p:nvPicPr>
                      <p:cNvPr id="16" name="think-cell data - do not delete" hidden="1">
                        <a:extLst>
                          <a:ext uri="{FF2B5EF4-FFF2-40B4-BE49-F238E27FC236}">
                            <a16:creationId xmlns:a16="http://schemas.microsoft.com/office/drawing/2014/main" id="{3E3CF0AA-677C-7E0A-0491-50F125807E9C}"/>
                          </a:ext>
                        </a:extLst>
                      </p:cNvPr>
                      <p:cNvPicPr/>
                      <p:nvPr/>
                    </p:nvPicPr>
                    <p:blipFill>
                      <a:blip r:embed="rId27"/>
                      <a:stretch>
                        <a:fillRect/>
                      </a:stretch>
                    </p:blipFill>
                    <p:spPr>
                      <a:xfrm>
                        <a:off x="1588"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B89FD63-6557-24EE-4EB2-AC3412C9C872}"/>
              </a:ext>
            </a:extLst>
          </p:cNvPr>
          <p:cNvSpPr>
            <a:spLocks noGrp="1"/>
          </p:cNvSpPr>
          <p:nvPr>
            <p:ph type="title"/>
          </p:nvPr>
        </p:nvSpPr>
        <p:spPr>
          <a:xfrm>
            <a:off x="371475" y="365125"/>
            <a:ext cx="6220711" cy="435056"/>
          </a:xfrm>
          <a:prstGeom prst="rect">
            <a:avLst/>
          </a:prstGeom>
        </p:spPr>
        <p:txBody>
          <a:bodyPr vert="horz" wrap="square" lIns="0" tIns="0" rIns="0" bIns="46800" rtlCol="0" anchor="t" anchorCtr="0">
            <a:spAutoFit/>
          </a:bodyPr>
          <a:lstStyle/>
          <a:p>
            <a:pPr lvl="0"/>
            <a:r>
              <a:rPr lang="en-GB" dirty="0"/>
              <a:t>Click to edit title</a:t>
            </a:r>
          </a:p>
        </p:txBody>
      </p:sp>
      <p:sp>
        <p:nvSpPr>
          <p:cNvPr id="3" name="Text Placeholder 2">
            <a:extLst>
              <a:ext uri="{FF2B5EF4-FFF2-40B4-BE49-F238E27FC236}">
                <a16:creationId xmlns:a16="http://schemas.microsoft.com/office/drawing/2014/main" id="{F9945712-88BF-CABE-1FEC-942E7AD6593F}"/>
              </a:ext>
            </a:extLst>
          </p:cNvPr>
          <p:cNvSpPr>
            <a:spLocks noGrp="1"/>
          </p:cNvSpPr>
          <p:nvPr>
            <p:ph type="body" idx="1"/>
          </p:nvPr>
        </p:nvSpPr>
        <p:spPr>
          <a:xfrm>
            <a:off x="371475" y="1520825"/>
            <a:ext cx="5986795" cy="1328633"/>
          </a:xfrm>
          <a:prstGeom prst="rect">
            <a:avLst/>
          </a:prstGeom>
        </p:spPr>
        <p:txBody>
          <a:bodyPr vert="horz" wrap="square" lIns="0" tIns="0" rIns="0" bIns="46800" rtlCol="0" anchor="t" anchorCtr="0">
            <a:sp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Slide Number Placeholder 5">
            <a:extLst>
              <a:ext uri="{FF2B5EF4-FFF2-40B4-BE49-F238E27FC236}">
                <a16:creationId xmlns:a16="http://schemas.microsoft.com/office/drawing/2014/main" id="{10A2FD25-4940-7E3A-1069-689C8F0E9B2D}"/>
              </a:ext>
            </a:extLst>
          </p:cNvPr>
          <p:cNvSpPr>
            <a:spLocks noGrp="1"/>
          </p:cNvSpPr>
          <p:nvPr>
            <p:ph type="sldNum" sz="quarter" idx="4"/>
          </p:nvPr>
        </p:nvSpPr>
        <p:spPr>
          <a:xfrm>
            <a:off x="11475720" y="6489701"/>
            <a:ext cx="344804" cy="142010"/>
          </a:xfrm>
          <a:prstGeom prst="rect">
            <a:avLst/>
          </a:prstGeom>
        </p:spPr>
        <p:txBody>
          <a:bodyPr vert="horz" wrap="square" lIns="0" tIns="0" rIns="0" bIns="0" rtlCol="0" anchor="ctr">
            <a:spAutoFit/>
          </a:bodyPr>
          <a:lstStyle>
            <a:lvl1pPr algn="r">
              <a:defRPr sz="900">
                <a:solidFill>
                  <a:schemeClr val="accent6"/>
                </a:solidFill>
              </a:defRPr>
            </a:lvl1pPr>
          </a:lstStyle>
          <a:p>
            <a:fld id="{0C2A03C2-618D-0049-8007-B6874CE3F48B}" type="slidenum">
              <a:rPr lang="en-GB"/>
              <a:pPr/>
              <a:t>‹N°›</a:t>
            </a:fld>
            <a:endParaRPr lang="en-GB"/>
          </a:p>
        </p:txBody>
      </p:sp>
      <p:sp>
        <p:nvSpPr>
          <p:cNvPr id="9" name="Footer Placeholder 4">
            <a:extLst>
              <a:ext uri="{FF2B5EF4-FFF2-40B4-BE49-F238E27FC236}">
                <a16:creationId xmlns:a16="http://schemas.microsoft.com/office/drawing/2014/main" id="{7E3107BF-8C42-6730-5382-2BBC52067F5A}"/>
              </a:ext>
            </a:extLst>
          </p:cNvPr>
          <p:cNvSpPr txBox="1">
            <a:spLocks/>
          </p:cNvSpPr>
          <p:nvPr userDrawn="1"/>
        </p:nvSpPr>
        <p:spPr>
          <a:xfrm>
            <a:off x="6232779" y="6265244"/>
            <a:ext cx="4114800" cy="123111"/>
          </a:xfrm>
          <a:prstGeom prst="rect">
            <a:avLst/>
          </a:prstGeom>
        </p:spPr>
        <p:txBody>
          <a:bodyPr vert="horz" lIns="0" tIns="0" rIns="0" bIns="0" rtlCol="0" anchor="b" anchorCtr="0">
            <a:spAutoFit/>
          </a:bodyPr>
          <a:lstStyle>
            <a:defPPr>
              <a:defRPr lang="en-US"/>
            </a:defPPr>
            <a:lvl1pPr marL="0" algn="l" defTabSz="914400" rtl="0" eaLnBrk="1" latinLnBrk="0" hangingPunct="1">
              <a:defRPr sz="8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26348471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5" r:id="rId23"/>
  </p:sldLayoutIdLst>
  <p:hf hdr="0" dt="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p15:clr>
            <a:srgbClr val="F26B43"/>
          </p15:clr>
        </p15:guide>
        <p15:guide id="2" pos="234">
          <p15:clr>
            <a:srgbClr val="F26B43"/>
          </p15:clr>
        </p15:guide>
        <p15:guide id="3" pos="7446">
          <p15:clr>
            <a:srgbClr val="F26B43"/>
          </p15:clr>
        </p15:guide>
        <p15:guide id="4" orient="horz" pos="4020">
          <p15:clr>
            <a:srgbClr val="F26B43"/>
          </p15:clr>
        </p15:guide>
        <p15:guide id="5" orient="horz" pos="3784">
          <p15:clr>
            <a:srgbClr val="F26B43"/>
          </p15:clr>
        </p15:guide>
        <p15:guide id="6" orient="horz" pos="95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6.png"/><Relationship Id="rId3" Type="http://schemas.openxmlformats.org/officeDocument/2006/relationships/image" Target="../media/image28.jpeg"/><Relationship Id="rId7" Type="http://schemas.openxmlformats.org/officeDocument/2006/relationships/image" Target="../media/image31.png"/><Relationship Id="rId12" Type="http://schemas.openxmlformats.org/officeDocument/2006/relationships/image" Target="../media/image35.png"/><Relationship Id="rId17" Type="http://schemas.openxmlformats.org/officeDocument/2006/relationships/image" Target="../media/image40.png"/><Relationship Id="rId2" Type="http://schemas.openxmlformats.org/officeDocument/2006/relationships/notesSlide" Target="../notesSlides/notesSlide4.xml"/><Relationship Id="rId16" Type="http://schemas.openxmlformats.org/officeDocument/2006/relationships/image" Target="../media/image39.png"/><Relationship Id="rId1" Type="http://schemas.openxmlformats.org/officeDocument/2006/relationships/slideLayout" Target="../slideLayouts/slideLayout8.xml"/><Relationship Id="rId6" Type="http://schemas.openxmlformats.org/officeDocument/2006/relationships/image" Target="../media/image25.png"/><Relationship Id="rId11" Type="http://schemas.openxmlformats.org/officeDocument/2006/relationships/image" Target="../media/image34.png"/><Relationship Id="rId5" Type="http://schemas.openxmlformats.org/officeDocument/2006/relationships/image" Target="../media/image30.jpeg"/><Relationship Id="rId15" Type="http://schemas.openxmlformats.org/officeDocument/2006/relationships/image" Target="../media/image38.png"/><Relationship Id="rId10" Type="http://schemas.openxmlformats.org/officeDocument/2006/relationships/image" Target="../media/image33.svg"/><Relationship Id="rId4" Type="http://schemas.openxmlformats.org/officeDocument/2006/relationships/image" Target="../media/image29.jpeg"/><Relationship Id="rId9" Type="http://schemas.openxmlformats.org/officeDocument/2006/relationships/image" Target="../media/image32.png"/><Relationship Id="rId14" Type="http://schemas.openxmlformats.org/officeDocument/2006/relationships/image" Target="../media/image37.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41.emf"/><Relationship Id="rId4" Type="http://schemas.openxmlformats.org/officeDocument/2006/relationships/oleObject" Target="../embeddings/oleObject17.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4.jpeg"/><Relationship Id="rId7"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44.jpeg"/><Relationship Id="rId5" Type="http://schemas.openxmlformats.org/officeDocument/2006/relationships/image" Target="../media/image43.jpeg"/><Relationship Id="rId10" Type="http://schemas.openxmlformats.org/officeDocument/2006/relationships/image" Target="../media/image47.png"/><Relationship Id="rId4" Type="http://schemas.openxmlformats.org/officeDocument/2006/relationships/image" Target="../media/image42.png"/><Relationship Id="rId9"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sv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svg"/></Relationships>
</file>

<file path=ppt/slides/_rels/slide11.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sv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svg"/></Relationships>
</file>

<file path=ppt/slides/_rels/slide1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slideLayout" Target="../slideLayouts/slideLayout8.xml"/><Relationship Id="rId1" Type="http://schemas.openxmlformats.org/officeDocument/2006/relationships/tags" Target="../tags/tag1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59.png"/><Relationship Id="rId1" Type="http://schemas.openxmlformats.org/officeDocument/2006/relationships/slideLayout" Target="../slideLayouts/slideLayout8.xml"/><Relationship Id="rId6" Type="http://schemas.openxmlformats.org/officeDocument/2006/relationships/image" Target="../media/image64.png"/><Relationship Id="rId5" Type="http://schemas.openxmlformats.org/officeDocument/2006/relationships/image" Target="../media/image63.sv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slideLayout" Target="../slideLayouts/slideLayout8.xml"/><Relationship Id="rId7" Type="http://schemas.openxmlformats.org/officeDocument/2006/relationships/image" Target="../media/image69.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6.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5.png"/><Relationship Id="rId3" Type="http://schemas.openxmlformats.org/officeDocument/2006/relationships/slideLayout" Target="../slideLayouts/slideLayout8.xml"/><Relationship Id="rId7" Type="http://schemas.openxmlformats.org/officeDocument/2006/relationships/image" Target="../media/image71.jpe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tags" Target="../tags/tag23.xml"/><Relationship Id="rId16" Type="http://schemas.openxmlformats.org/officeDocument/2006/relationships/image" Target="../media/image78.png"/><Relationship Id="rId1" Type="http://schemas.openxmlformats.org/officeDocument/2006/relationships/tags" Target="../tags/tag22.xml"/><Relationship Id="rId6" Type="http://schemas.openxmlformats.org/officeDocument/2006/relationships/image" Target="../media/image34.png"/><Relationship Id="rId11" Type="http://schemas.openxmlformats.org/officeDocument/2006/relationships/image" Target="../media/image60.png"/><Relationship Id="rId5" Type="http://schemas.openxmlformats.org/officeDocument/2006/relationships/image" Target="../media/image70.png"/><Relationship Id="rId15" Type="http://schemas.openxmlformats.org/officeDocument/2006/relationships/image" Target="../media/image77.svg"/><Relationship Id="rId10" Type="http://schemas.openxmlformats.org/officeDocument/2006/relationships/image" Target="../media/image73.emf"/><Relationship Id="rId4" Type="http://schemas.openxmlformats.org/officeDocument/2006/relationships/image" Target="../media/image67.png"/><Relationship Id="rId9" Type="http://schemas.microsoft.com/office/2007/relationships/hdphoto" Target="../media/hdphoto4.wdp"/><Relationship Id="rId14" Type="http://schemas.openxmlformats.org/officeDocument/2006/relationships/image" Target="../media/image7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81.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80.png"/><Relationship Id="rId5" Type="http://schemas.openxmlformats.org/officeDocument/2006/relationships/image" Target="../media/image60.png"/><Relationship Id="rId4" Type="http://schemas.openxmlformats.org/officeDocument/2006/relationships/image" Target="../media/image6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60.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jpeg"/><Relationship Id="rId7" Type="http://schemas.openxmlformats.org/officeDocument/2006/relationships/image" Target="../media/image87.png"/><Relationship Id="rId2" Type="http://schemas.openxmlformats.org/officeDocument/2006/relationships/image" Target="../media/image83.png"/><Relationship Id="rId1" Type="http://schemas.openxmlformats.org/officeDocument/2006/relationships/slideLayout" Target="../slideLayouts/slideLayout8.xml"/><Relationship Id="rId6" Type="http://schemas.microsoft.com/office/2007/relationships/hdphoto" Target="../media/hdphoto5.wdp"/><Relationship Id="rId5" Type="http://schemas.openxmlformats.org/officeDocument/2006/relationships/image" Target="../media/image86.png"/><Relationship Id="rId4" Type="http://schemas.openxmlformats.org/officeDocument/2006/relationships/image" Target="../media/image85.jpeg"/><Relationship Id="rId9" Type="http://schemas.openxmlformats.org/officeDocument/2006/relationships/image" Target="../media/image89.png"/></Relationships>
</file>

<file path=ppt/slides/_rels/slide21.xml.rels><?xml version="1.0" encoding="UTF-8" standalone="yes"?>
<Relationships xmlns="http://schemas.openxmlformats.org/package/2006/relationships"><Relationship Id="rId8" Type="http://schemas.microsoft.com/office/2007/relationships/hdphoto" Target="../media/hdphoto7.wdp"/><Relationship Id="rId13" Type="http://schemas.microsoft.com/office/2007/relationships/hdphoto" Target="../media/hdphoto8.wdp"/><Relationship Id="rId3" Type="http://schemas.openxmlformats.org/officeDocument/2006/relationships/image" Target="../media/image91.png"/><Relationship Id="rId7" Type="http://schemas.openxmlformats.org/officeDocument/2006/relationships/image" Target="../media/image94.png"/><Relationship Id="rId12" Type="http://schemas.openxmlformats.org/officeDocument/2006/relationships/image" Target="../media/image98.png"/><Relationship Id="rId2" Type="http://schemas.openxmlformats.org/officeDocument/2006/relationships/image" Target="../media/image90.png"/><Relationship Id="rId1" Type="http://schemas.openxmlformats.org/officeDocument/2006/relationships/slideLayout" Target="../slideLayouts/slideLayout8.xml"/><Relationship Id="rId6" Type="http://schemas.microsoft.com/office/2007/relationships/hdphoto" Target="../media/hdphoto6.wdp"/><Relationship Id="rId11" Type="http://schemas.openxmlformats.org/officeDocument/2006/relationships/image" Target="../media/image97.png"/><Relationship Id="rId5" Type="http://schemas.openxmlformats.org/officeDocument/2006/relationships/image" Target="../media/image93.png"/><Relationship Id="rId10" Type="http://schemas.openxmlformats.org/officeDocument/2006/relationships/image" Target="../media/image96.png"/><Relationship Id="rId4" Type="http://schemas.openxmlformats.org/officeDocument/2006/relationships/image" Target="../media/image92.jpeg"/><Relationship Id="rId9" Type="http://schemas.openxmlformats.org/officeDocument/2006/relationships/image" Target="../media/image95.png"/></Relationships>
</file>

<file path=ppt/slides/_rels/slide22.xml.rels><?xml version="1.0" encoding="UTF-8" standalone="yes"?>
<Relationships xmlns="http://schemas.openxmlformats.org/package/2006/relationships"><Relationship Id="rId8" Type="http://schemas.microsoft.com/office/2007/relationships/hdphoto" Target="../media/hdphoto9.wdp"/><Relationship Id="rId13" Type="http://schemas.openxmlformats.org/officeDocument/2006/relationships/image" Target="../media/image109.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8.png"/><Relationship Id="rId2" Type="http://schemas.openxmlformats.org/officeDocument/2006/relationships/image" Target="../media/image99.png"/><Relationship Id="rId1" Type="http://schemas.openxmlformats.org/officeDocument/2006/relationships/slideLayout" Target="../slideLayouts/slideLayout8.xml"/><Relationship Id="rId6" Type="http://schemas.openxmlformats.org/officeDocument/2006/relationships/image" Target="../media/image103.png"/><Relationship Id="rId11" Type="http://schemas.openxmlformats.org/officeDocument/2006/relationships/image" Target="../media/image107.png"/><Relationship Id="rId5" Type="http://schemas.openxmlformats.org/officeDocument/2006/relationships/image" Target="../media/image102.png"/><Relationship Id="rId15" Type="http://schemas.microsoft.com/office/2007/relationships/hdphoto" Target="../media/hdphoto10.wdp"/><Relationship Id="rId10" Type="http://schemas.openxmlformats.org/officeDocument/2006/relationships/image" Target="../media/image106.jpeg"/><Relationship Id="rId4" Type="http://schemas.openxmlformats.org/officeDocument/2006/relationships/image" Target="../media/image101.png"/><Relationship Id="rId9" Type="http://schemas.openxmlformats.org/officeDocument/2006/relationships/image" Target="../media/image105.png"/><Relationship Id="rId14" Type="http://schemas.openxmlformats.org/officeDocument/2006/relationships/image" Target="../media/image110.png"/></Relationships>
</file>

<file path=ppt/slides/_rels/slide23.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12.png"/><Relationship Id="rId7" Type="http://schemas.openxmlformats.org/officeDocument/2006/relationships/image" Target="../media/image63.svg"/><Relationship Id="rId2" Type="http://schemas.openxmlformats.org/officeDocument/2006/relationships/image" Target="../media/image111.png"/><Relationship Id="rId1" Type="http://schemas.openxmlformats.org/officeDocument/2006/relationships/slideLayout" Target="../slideLayouts/slideLayout8.xml"/><Relationship Id="rId6" Type="http://schemas.openxmlformats.org/officeDocument/2006/relationships/image" Target="../media/image62.png"/><Relationship Id="rId5" Type="http://schemas.microsoft.com/office/2007/relationships/hdphoto" Target="../media/hdphoto11.wdp"/><Relationship Id="rId4" Type="http://schemas.openxmlformats.org/officeDocument/2006/relationships/image" Target="../media/image113.png"/></Relationships>
</file>

<file path=ppt/slides/_rels/slide24.xml.rels><?xml version="1.0" encoding="UTF-8" standalone="yes"?>
<Relationships xmlns="http://schemas.openxmlformats.org/package/2006/relationships"><Relationship Id="rId8" Type="http://schemas.openxmlformats.org/officeDocument/2006/relationships/image" Target="../media/image121.jpeg"/><Relationship Id="rId13" Type="http://schemas.microsoft.com/office/2007/relationships/hdphoto" Target="../media/hdphoto13.wdp"/><Relationship Id="rId18" Type="http://schemas.openxmlformats.org/officeDocument/2006/relationships/image" Target="../media/image128.png"/><Relationship Id="rId3" Type="http://schemas.openxmlformats.org/officeDocument/2006/relationships/image" Target="../media/image116.jpeg"/><Relationship Id="rId7" Type="http://schemas.openxmlformats.org/officeDocument/2006/relationships/image" Target="../media/image120.jpeg"/><Relationship Id="rId12" Type="http://schemas.openxmlformats.org/officeDocument/2006/relationships/image" Target="../media/image124.png"/><Relationship Id="rId17" Type="http://schemas.openxmlformats.org/officeDocument/2006/relationships/image" Target="../media/image127.png"/><Relationship Id="rId2" Type="http://schemas.openxmlformats.org/officeDocument/2006/relationships/image" Target="../media/image115.png"/><Relationship Id="rId16" Type="http://schemas.openxmlformats.org/officeDocument/2006/relationships/image" Target="../media/image126.png"/><Relationship Id="rId1" Type="http://schemas.openxmlformats.org/officeDocument/2006/relationships/slideLayout" Target="../slideLayouts/slideLayout8.xml"/><Relationship Id="rId6" Type="http://schemas.openxmlformats.org/officeDocument/2006/relationships/image" Target="../media/image119.png"/><Relationship Id="rId11" Type="http://schemas.openxmlformats.org/officeDocument/2006/relationships/image" Target="../media/image123.png"/><Relationship Id="rId5" Type="http://schemas.openxmlformats.org/officeDocument/2006/relationships/image" Target="../media/image118.png"/><Relationship Id="rId15" Type="http://schemas.microsoft.com/office/2007/relationships/hdphoto" Target="../media/hdphoto14.wdp"/><Relationship Id="rId10" Type="http://schemas.microsoft.com/office/2007/relationships/hdphoto" Target="../media/hdphoto12.wdp"/><Relationship Id="rId4" Type="http://schemas.openxmlformats.org/officeDocument/2006/relationships/image" Target="../media/image117.jpeg"/><Relationship Id="rId9" Type="http://schemas.openxmlformats.org/officeDocument/2006/relationships/image" Target="../media/image122.png"/><Relationship Id="rId14" Type="http://schemas.openxmlformats.org/officeDocument/2006/relationships/image" Target="../media/image125.png"/></Relationships>
</file>

<file path=ppt/slides/_rels/slide25.xml.rels><?xml version="1.0" encoding="UTF-8" standalone="yes"?>
<Relationships xmlns="http://schemas.openxmlformats.org/package/2006/relationships"><Relationship Id="rId8" Type="http://schemas.microsoft.com/office/2007/relationships/hdphoto" Target="../media/hdphoto16.wdp"/><Relationship Id="rId13" Type="http://schemas.openxmlformats.org/officeDocument/2006/relationships/image" Target="../media/image81.png"/><Relationship Id="rId3" Type="http://schemas.openxmlformats.org/officeDocument/2006/relationships/image" Target="../media/image130.png"/><Relationship Id="rId7" Type="http://schemas.openxmlformats.org/officeDocument/2006/relationships/image" Target="../media/image133.png"/><Relationship Id="rId12" Type="http://schemas.microsoft.com/office/2007/relationships/hdphoto" Target="../media/hdphoto1.wdp"/><Relationship Id="rId2" Type="http://schemas.openxmlformats.org/officeDocument/2006/relationships/image" Target="../media/image129.png"/><Relationship Id="rId1" Type="http://schemas.openxmlformats.org/officeDocument/2006/relationships/slideLayout" Target="../slideLayouts/slideLayout23.xml"/><Relationship Id="rId6" Type="http://schemas.microsoft.com/office/2007/relationships/hdphoto" Target="../media/hdphoto15.wdp"/><Relationship Id="rId11" Type="http://schemas.openxmlformats.org/officeDocument/2006/relationships/image" Target="../media/image21.png"/><Relationship Id="rId5" Type="http://schemas.openxmlformats.org/officeDocument/2006/relationships/image" Target="../media/image132.png"/><Relationship Id="rId10" Type="http://schemas.microsoft.com/office/2007/relationships/hdphoto" Target="../media/hdphoto17.wdp"/><Relationship Id="rId4" Type="http://schemas.openxmlformats.org/officeDocument/2006/relationships/image" Target="../media/image131.svg"/><Relationship Id="rId9" Type="http://schemas.openxmlformats.org/officeDocument/2006/relationships/image" Target="../media/image134.png"/></Relationships>
</file>

<file path=ppt/slides/_rels/slide26.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13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13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EBCF5F8-D908-935B-7B3C-D153B0CCE63B}"/>
              </a:ext>
            </a:extLst>
          </p:cNvPr>
          <p:cNvSpPr>
            <a:spLocks noGrp="1"/>
          </p:cNvSpPr>
          <p:nvPr>
            <p:ph type="body" sz="quarter" idx="11"/>
          </p:nvPr>
        </p:nvSpPr>
        <p:spPr>
          <a:xfrm>
            <a:off x="261258" y="2390982"/>
            <a:ext cx="7208834" cy="2437590"/>
          </a:xfrm>
        </p:spPr>
        <p:txBody>
          <a:bodyPr/>
          <a:lstStyle/>
          <a:p>
            <a:r>
              <a:rPr lang="en-GB" dirty="0"/>
              <a:t>Bacterial Lysates: how do they work?  </a:t>
            </a:r>
            <a:br>
              <a:rPr lang="en-GB" dirty="0"/>
            </a:br>
            <a:r>
              <a:rPr lang="en-GB" sz="4000" dirty="0"/>
              <a:t>From vaccine-like products to immunomodulators</a:t>
            </a:r>
            <a:endParaRPr lang="en-GB" dirty="0"/>
          </a:p>
        </p:txBody>
      </p:sp>
      <p:sp>
        <p:nvSpPr>
          <p:cNvPr id="2" name="Slide Number Placeholder 1">
            <a:extLst>
              <a:ext uri="{FF2B5EF4-FFF2-40B4-BE49-F238E27FC236}">
                <a16:creationId xmlns:a16="http://schemas.microsoft.com/office/drawing/2014/main" id="{0761F761-088F-D26C-18B0-2900F2577801}"/>
              </a:ext>
            </a:extLst>
          </p:cNvPr>
          <p:cNvSpPr>
            <a:spLocks noGrp="1"/>
          </p:cNvSpPr>
          <p:nvPr>
            <p:ph type="sldNum" sz="quarter" idx="13"/>
          </p:nvPr>
        </p:nvSpPr>
        <p:spPr/>
        <p:txBody>
          <a:bodyPr/>
          <a:lstStyle/>
          <a:p>
            <a:fld id="{0C2A03C2-618D-0049-8007-B6874CE3F48B}" type="slidenum">
              <a:rPr lang="en-GB" smtClean="0"/>
              <a:pPr/>
              <a:t>1</a:t>
            </a:fld>
            <a:endParaRPr lang="en-GB"/>
          </a:p>
        </p:txBody>
      </p:sp>
      <p:sp>
        <p:nvSpPr>
          <p:cNvPr id="10" name="Text Placeholder 9">
            <a:extLst>
              <a:ext uri="{FF2B5EF4-FFF2-40B4-BE49-F238E27FC236}">
                <a16:creationId xmlns:a16="http://schemas.microsoft.com/office/drawing/2014/main" id="{59CCEDCA-0E20-D414-8C36-B584880F8FB2}"/>
              </a:ext>
            </a:extLst>
          </p:cNvPr>
          <p:cNvSpPr>
            <a:spLocks noGrp="1"/>
          </p:cNvSpPr>
          <p:nvPr>
            <p:ph type="body" sz="quarter" idx="14"/>
          </p:nvPr>
        </p:nvSpPr>
        <p:spPr>
          <a:xfrm>
            <a:off x="162732" y="5420683"/>
            <a:ext cx="5320273" cy="1437317"/>
          </a:xfrm>
        </p:spPr>
        <p:txBody>
          <a:bodyPr/>
          <a:lstStyle/>
          <a:p>
            <a:pPr algn="l"/>
            <a:r>
              <a:rPr lang="fr-CH" dirty="0"/>
              <a:t>Christian Pasquali, PhD</a:t>
            </a:r>
          </a:p>
          <a:p>
            <a:pPr algn="l"/>
            <a:r>
              <a:rPr lang="en-GB" sz="1400" b="0" i="0" u="none" strike="noStrike" baseline="0" dirty="0">
                <a:solidFill>
                  <a:srgbClr val="FFFFFF"/>
                </a:solidFill>
                <a:latin typeface="Calibri" panose="020F0502020204030204" pitchFamily="34" charset="0"/>
              </a:rPr>
              <a:t>Senior </a:t>
            </a:r>
            <a:r>
              <a:rPr lang="en-GB" sz="1400" dirty="0">
                <a:solidFill>
                  <a:srgbClr val="FFFFFF"/>
                </a:solidFill>
                <a:latin typeface="Calibri" panose="020F0502020204030204" pitchFamily="34" charset="0"/>
              </a:rPr>
              <a:t>S</a:t>
            </a:r>
            <a:r>
              <a:rPr lang="en-GB" sz="1400" b="0" i="0" u="none" strike="noStrike" baseline="0" dirty="0">
                <a:solidFill>
                  <a:srgbClr val="FFFFFF"/>
                </a:solidFill>
                <a:latin typeface="Calibri" panose="020F0502020204030204" pitchFamily="34" charset="0"/>
              </a:rPr>
              <a:t>cientific Liaison Director</a:t>
            </a:r>
          </a:p>
          <a:p>
            <a:pPr algn="l"/>
            <a:r>
              <a:rPr lang="en-GB" sz="1400" b="0" i="0" u="none" strike="noStrike" baseline="0" dirty="0">
                <a:solidFill>
                  <a:srgbClr val="FFFFFF"/>
                </a:solidFill>
                <a:latin typeface="Calibri" panose="020F0502020204030204" pitchFamily="34" charset="0"/>
              </a:rPr>
              <a:t>HQ-BV-</a:t>
            </a:r>
            <a:r>
              <a:rPr lang="fr-CH" sz="1400" b="0" i="0" u="none" strike="noStrike" baseline="0" dirty="0">
                <a:solidFill>
                  <a:srgbClr val="FFFFFF"/>
                </a:solidFill>
                <a:latin typeface="Calibri" panose="020F0502020204030204" pitchFamily="34" charset="0"/>
              </a:rPr>
              <a:t>25001</a:t>
            </a:r>
            <a:endParaRPr lang="fr-CH" sz="1800" dirty="0"/>
          </a:p>
          <a:p>
            <a:endParaRPr lang="en-GB" dirty="0"/>
          </a:p>
        </p:txBody>
      </p:sp>
      <p:pic>
        <p:nvPicPr>
          <p:cNvPr id="14" name="Espace réservé pour une image  13" descr="Une image contenant blanc, conception&#10;&#10;Description générée automatiquement">
            <a:extLst>
              <a:ext uri="{FF2B5EF4-FFF2-40B4-BE49-F238E27FC236}">
                <a16:creationId xmlns:a16="http://schemas.microsoft.com/office/drawing/2014/main" id="{58AA787F-737B-AB93-436B-A480C9F8F38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2998" r="32998"/>
          <a:stretch>
            <a:fillRect/>
          </a:stretch>
        </p:blipFill>
        <p:spPr>
          <a:solidFill>
            <a:schemeClr val="bg1"/>
          </a:solidFill>
        </p:spPr>
      </p:pic>
      <p:pic>
        <p:nvPicPr>
          <p:cNvPr id="3" name="Espace réservé pour une image  17">
            <a:extLst>
              <a:ext uri="{FF2B5EF4-FFF2-40B4-BE49-F238E27FC236}">
                <a16:creationId xmlns:a16="http://schemas.microsoft.com/office/drawing/2014/main" id="{B38A27B1-4D6F-D200-2508-013B5CBCAC09}"/>
              </a:ext>
            </a:extLst>
          </p:cNvPr>
          <p:cNvPicPr>
            <a:picLocks noChangeAspect="1"/>
          </p:cNvPicPr>
          <p:nvPr/>
        </p:nvPicPr>
        <p:blipFill>
          <a:blip r:embed="rId4"/>
          <a:srcRect l="3181" t="6325" r="52397" b="46808"/>
          <a:stretch/>
        </p:blipFill>
        <p:spPr>
          <a:xfrm>
            <a:off x="9508340" y="109006"/>
            <a:ext cx="2683659" cy="3047953"/>
          </a:xfrm>
          <a:prstGeom prst="rect">
            <a:avLst/>
          </a:prstGeom>
          <a:ln>
            <a:noFill/>
          </a:ln>
          <a:effectLst>
            <a:outerShdw blurRad="190500" algn="tl" rotWithShape="0">
              <a:srgbClr val="000000">
                <a:alpha val="70000"/>
              </a:srgbClr>
            </a:outerShdw>
          </a:effectLst>
        </p:spPr>
      </p:pic>
      <p:pic>
        <p:nvPicPr>
          <p:cNvPr id="5" name="Image 4">
            <a:extLst>
              <a:ext uri="{FF2B5EF4-FFF2-40B4-BE49-F238E27FC236}">
                <a16:creationId xmlns:a16="http://schemas.microsoft.com/office/drawing/2014/main" id="{DC1B36E3-8BD3-617C-E0B2-68CD501A5F24}"/>
              </a:ext>
            </a:extLst>
          </p:cNvPr>
          <p:cNvPicPr>
            <a:picLocks noChangeAspect="1"/>
          </p:cNvPicPr>
          <p:nvPr/>
        </p:nvPicPr>
        <p:blipFill>
          <a:blip r:embed="rId4"/>
          <a:srcRect l="54733" t="6445" r="2161" b="47653"/>
          <a:stretch/>
        </p:blipFill>
        <p:spPr>
          <a:xfrm>
            <a:off x="9513649" y="3265965"/>
            <a:ext cx="2678351" cy="3070212"/>
          </a:xfrm>
          <a:prstGeom prst="rect">
            <a:avLst/>
          </a:prstGeom>
          <a:ln>
            <a:noFill/>
          </a:ln>
          <a:effectLst>
            <a:outerShdw blurRad="190500" algn="tl" rotWithShape="0">
              <a:srgbClr val="000000">
                <a:alpha val="70000"/>
              </a:srgbClr>
            </a:outerShdw>
          </a:effectLst>
        </p:spPr>
      </p:pic>
      <p:sp>
        <p:nvSpPr>
          <p:cNvPr id="7" name="Espace réservé du texte 3">
            <a:extLst>
              <a:ext uri="{FF2B5EF4-FFF2-40B4-BE49-F238E27FC236}">
                <a16:creationId xmlns:a16="http://schemas.microsoft.com/office/drawing/2014/main" id="{FB955831-1D55-56C9-E07F-321C4927F1D4}"/>
              </a:ext>
            </a:extLst>
          </p:cNvPr>
          <p:cNvSpPr txBox="1">
            <a:spLocks/>
          </p:cNvSpPr>
          <p:nvPr/>
        </p:nvSpPr>
        <p:spPr>
          <a:xfrm>
            <a:off x="9836892" y="6622250"/>
            <a:ext cx="2678352" cy="2530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accent6">
                    <a:lumMod val="75000"/>
                  </a:schemeClr>
                </a:solidFill>
                <a:latin typeface="Calibri"/>
              </a:rPr>
              <a:t>OM Pharma internal</a:t>
            </a:r>
            <a:r>
              <a:rPr kumimoji="0" lang="en-GB" sz="900" b="0" i="0" u="none" strike="noStrike" kern="1200" cap="none" spc="0" normalizeH="0" baseline="0" noProof="0" dirty="0">
                <a:ln>
                  <a:noFill/>
                </a:ln>
                <a:solidFill>
                  <a:schemeClr val="accent6">
                    <a:lumMod val="75000"/>
                  </a:schemeClr>
                </a:solidFill>
                <a:effectLst/>
                <a:uLnTx/>
                <a:uFillTx/>
                <a:latin typeface="Calibri"/>
                <a:ea typeface="+mn-ea"/>
                <a:cs typeface="+mn-cs"/>
              </a:rPr>
              <a:t> report BV-Fontanges-1982</a:t>
            </a:r>
          </a:p>
        </p:txBody>
      </p:sp>
      <p:sp>
        <p:nvSpPr>
          <p:cNvPr id="15" name="ZoneTexte 14">
            <a:extLst>
              <a:ext uri="{FF2B5EF4-FFF2-40B4-BE49-F238E27FC236}">
                <a16:creationId xmlns:a16="http://schemas.microsoft.com/office/drawing/2014/main" id="{EEBB6396-0F5F-C612-71D2-94567F5E5E13}"/>
              </a:ext>
            </a:extLst>
          </p:cNvPr>
          <p:cNvSpPr txBox="1"/>
          <p:nvPr/>
        </p:nvSpPr>
        <p:spPr>
          <a:xfrm rot="16200000">
            <a:off x="8861394" y="4616404"/>
            <a:ext cx="838691" cy="369332"/>
          </a:xfrm>
          <a:prstGeom prst="rect">
            <a:avLst/>
          </a:prstGeom>
          <a:noFill/>
        </p:spPr>
        <p:txBody>
          <a:bodyPr wrap="none" rtlCol="0">
            <a:spAutoFit/>
          </a:bodyPr>
          <a:lstStyle/>
          <a:p>
            <a:r>
              <a:rPr lang="fr-CH" b="1" dirty="0"/>
              <a:t>OM-85</a:t>
            </a:r>
          </a:p>
        </p:txBody>
      </p:sp>
      <p:sp>
        <p:nvSpPr>
          <p:cNvPr id="16" name="ZoneTexte 15">
            <a:extLst>
              <a:ext uri="{FF2B5EF4-FFF2-40B4-BE49-F238E27FC236}">
                <a16:creationId xmlns:a16="http://schemas.microsoft.com/office/drawing/2014/main" id="{ECE23A2C-96F0-12C0-FB30-B578C0FEA12C}"/>
              </a:ext>
            </a:extLst>
          </p:cNvPr>
          <p:cNvSpPr txBox="1"/>
          <p:nvPr/>
        </p:nvSpPr>
        <p:spPr>
          <a:xfrm rot="16200000">
            <a:off x="8835809" y="1448315"/>
            <a:ext cx="889859" cy="369332"/>
          </a:xfrm>
          <a:prstGeom prst="rect">
            <a:avLst/>
          </a:prstGeom>
          <a:noFill/>
        </p:spPr>
        <p:txBody>
          <a:bodyPr wrap="none" rtlCol="0">
            <a:spAutoFit/>
          </a:bodyPr>
          <a:lstStyle/>
          <a:p>
            <a:r>
              <a:rPr lang="fr-CH" b="1" dirty="0"/>
              <a:t>Control</a:t>
            </a:r>
          </a:p>
        </p:txBody>
      </p:sp>
      <p:pic>
        <p:nvPicPr>
          <p:cNvPr id="6" name="Picture 8" descr="Capsule Capsules Medicine Medicines Healthcare Pharmacy Pharmacies  Drugstore Pill Pills Drug Drugs Substance Vitamin Vitamins Dosage Dosages  Pharmaceutical Pharmaceuticals Supplements Realistic Free Vector Graphics,  Clip Art, Icons, Photos and Images ...">
            <a:extLst>
              <a:ext uri="{FF2B5EF4-FFF2-40B4-BE49-F238E27FC236}">
                <a16:creationId xmlns:a16="http://schemas.microsoft.com/office/drawing/2014/main" id="{AF82CA41-B2C4-D060-8191-0FE93A9AEAC0}"/>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9980450">
            <a:off x="9094922" y="4116792"/>
            <a:ext cx="352605" cy="352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433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AB3C-8204-EA80-CF4C-6C0B71E7F8B8}"/>
            </a:ext>
          </a:extLst>
        </p:cNvPr>
        <p:cNvGrpSpPr/>
        <p:nvPr/>
      </p:nvGrpSpPr>
      <p:grpSpPr>
        <a:xfrm>
          <a:off x="0" y="0"/>
          <a:ext cx="0" cy="0"/>
          <a:chOff x="0" y="0"/>
          <a:chExt cx="0" cy="0"/>
        </a:xfrm>
      </p:grpSpPr>
      <p:sp>
        <p:nvSpPr>
          <p:cNvPr id="10" name="Titolo 9">
            <a:extLst>
              <a:ext uri="{FF2B5EF4-FFF2-40B4-BE49-F238E27FC236}">
                <a16:creationId xmlns:a16="http://schemas.microsoft.com/office/drawing/2014/main" id="{93E95A48-9D7E-ED71-CDCD-B763C97AD93A}"/>
              </a:ext>
            </a:extLst>
          </p:cNvPr>
          <p:cNvSpPr>
            <a:spLocks noGrp="1"/>
          </p:cNvSpPr>
          <p:nvPr>
            <p:ph type="title"/>
          </p:nvPr>
        </p:nvSpPr>
        <p:spPr>
          <a:xfrm>
            <a:off x="371475" y="530428"/>
            <a:ext cx="11449049" cy="353302"/>
          </a:xfrm>
        </p:spPr>
        <p:txBody>
          <a:bodyPr/>
          <a:lstStyle/>
          <a:p>
            <a:r>
              <a:rPr lang="en-GB" dirty="0"/>
              <a:t>Disclaimer</a:t>
            </a:r>
          </a:p>
        </p:txBody>
      </p:sp>
      <p:sp>
        <p:nvSpPr>
          <p:cNvPr id="4" name="Text Placeholder 10">
            <a:extLst>
              <a:ext uri="{FF2B5EF4-FFF2-40B4-BE49-F238E27FC236}">
                <a16:creationId xmlns:a16="http://schemas.microsoft.com/office/drawing/2014/main" id="{7B325362-C089-CDFA-0EC3-E235713F8248}"/>
              </a:ext>
            </a:extLst>
          </p:cNvPr>
          <p:cNvSpPr>
            <a:spLocks noGrp="1"/>
          </p:cNvSpPr>
          <p:nvPr>
            <p:ph type="body" sz="quarter" idx="19"/>
          </p:nvPr>
        </p:nvSpPr>
        <p:spPr>
          <a:xfrm>
            <a:off x="371474" y="1520825"/>
            <a:ext cx="11449050" cy="4657725"/>
          </a:xfrm>
        </p:spPr>
        <p:txBody>
          <a:bodyPr/>
          <a:lstStyle/>
          <a:p>
            <a:pPr marL="342900" indent="-342900" algn="l" rtl="0" fontAlgn="base">
              <a:lnSpc>
                <a:spcPct val="150000"/>
              </a:lnSpc>
              <a:buFont typeface="Arial" panose="020B0604020202020204" pitchFamily="34" charset="0"/>
              <a:buChar char="•"/>
            </a:pPr>
            <a:r>
              <a:rPr lang="en-US" sz="2000" b="0" i="0" u="none" strike="noStrike" dirty="0">
                <a:solidFill>
                  <a:srgbClr val="3C3C3B"/>
                </a:solidFill>
                <a:effectLst/>
                <a:latin typeface="+mn-lt"/>
              </a:rPr>
              <a:t>The information contained in the slides has been prepared for the OM-85 Speaker Forum, Rome 30-31 January</a:t>
            </a:r>
            <a:r>
              <a:rPr lang="en-US" sz="2000" b="0" dirty="0">
                <a:solidFill>
                  <a:srgbClr val="3C3C3B"/>
                </a:solidFill>
                <a:latin typeface="+mn-lt"/>
              </a:rPr>
              <a:t> 2025 </a:t>
            </a:r>
            <a:r>
              <a:rPr lang="en-US" sz="2000" b="0" i="0" u="none" strike="noStrike" dirty="0">
                <a:solidFill>
                  <a:srgbClr val="3C3C3B"/>
                </a:solidFill>
                <a:effectLst/>
                <a:latin typeface="+mn-lt"/>
              </a:rPr>
              <a:t>and the presentations are the property of OM Pharma SA.</a:t>
            </a:r>
            <a:r>
              <a:rPr lang="en-US" sz="2000" b="0" i="0" dirty="0">
                <a:solidFill>
                  <a:srgbClr val="000000"/>
                </a:solidFill>
                <a:effectLst/>
                <a:latin typeface="+mn-lt"/>
              </a:rPr>
              <a:t>​</a:t>
            </a:r>
          </a:p>
          <a:p>
            <a:pPr marL="342900" indent="-342900" algn="l" rtl="0" fontAlgn="base">
              <a:lnSpc>
                <a:spcPct val="150000"/>
              </a:lnSpc>
              <a:buFont typeface="Arial" panose="020B0604020202020204" pitchFamily="34" charset="0"/>
              <a:buChar char="•"/>
            </a:pPr>
            <a:r>
              <a:rPr lang="en-US" sz="2000" b="0" i="0" u="none" strike="noStrike" dirty="0">
                <a:solidFill>
                  <a:srgbClr val="323130"/>
                </a:solidFill>
                <a:effectLst/>
                <a:latin typeface="+mn-lt"/>
              </a:rPr>
              <a:t>The information is intended solely for the use of the attendees. The slides are intended for educational and informational purposes only. Any unauthorized use, disclosure, copying, distribution, or reliance upon the content of these slides for any purpose other than the intended use is strictly prohibited.</a:t>
            </a:r>
            <a:r>
              <a:rPr lang="en-US" sz="2000" b="0" i="0" dirty="0">
                <a:solidFill>
                  <a:srgbClr val="000000"/>
                </a:solidFill>
                <a:effectLst/>
                <a:latin typeface="+mn-lt"/>
              </a:rPr>
              <a:t>​</a:t>
            </a:r>
          </a:p>
          <a:p>
            <a:pPr marL="342900" indent="-342900" algn="l" rtl="0" fontAlgn="base">
              <a:lnSpc>
                <a:spcPct val="150000"/>
              </a:lnSpc>
              <a:buFont typeface="Arial" panose="020B0604020202020204" pitchFamily="34" charset="0"/>
              <a:buChar char="•"/>
            </a:pPr>
            <a:r>
              <a:rPr lang="en-US" sz="2000" b="0" i="0" u="none" strike="noStrike" dirty="0">
                <a:solidFill>
                  <a:srgbClr val="323130"/>
                </a:solidFill>
                <a:effectLst/>
                <a:latin typeface="+mn-lt"/>
              </a:rPr>
              <a:t>If you wish to use or reproduce any part of the content, please contact OM Pharma.</a:t>
            </a:r>
            <a:endParaRPr lang="en-US" sz="2000" dirty="0">
              <a:latin typeface="+mn-lt"/>
            </a:endParaRPr>
          </a:p>
        </p:txBody>
      </p:sp>
    </p:spTree>
    <p:extLst>
      <p:ext uri="{BB962C8B-B14F-4D97-AF65-F5344CB8AC3E}">
        <p14:creationId xmlns:p14="http://schemas.microsoft.com/office/powerpoint/2010/main" val="3334916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8701C22-A2B0-BD1B-F98F-25FAD7A81176}"/>
              </a:ext>
            </a:extLst>
          </p:cNvPr>
          <p:cNvSpPr>
            <a:spLocks noGrp="1"/>
          </p:cNvSpPr>
          <p:nvPr>
            <p:ph type="sldNum" sz="quarter" idx="11"/>
          </p:nvPr>
        </p:nvSpPr>
        <p:spPr/>
        <p:txBody>
          <a:bodyPr/>
          <a:lstStyle/>
          <a:p>
            <a:fld id="{0C2A03C2-618D-0049-8007-B6874CE3F48B}" type="slidenum">
              <a:rPr lang="en-GB" smtClean="0"/>
              <a:pPr/>
              <a:t>3</a:t>
            </a:fld>
            <a:endParaRPr lang="en-GB"/>
          </a:p>
        </p:txBody>
      </p:sp>
      <p:sp>
        <p:nvSpPr>
          <p:cNvPr id="9" name="Text Placeholder 6">
            <a:extLst>
              <a:ext uri="{FF2B5EF4-FFF2-40B4-BE49-F238E27FC236}">
                <a16:creationId xmlns:a16="http://schemas.microsoft.com/office/drawing/2014/main" id="{2B4D85D2-A3E2-669A-4B81-A3CA61CAAE7B}"/>
              </a:ext>
            </a:extLst>
          </p:cNvPr>
          <p:cNvSpPr txBox="1">
            <a:spLocks/>
          </p:cNvSpPr>
          <p:nvPr/>
        </p:nvSpPr>
        <p:spPr>
          <a:xfrm>
            <a:off x="4290376" y="2280921"/>
            <a:ext cx="4334878" cy="105465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2000" b="1" dirty="0">
                <a:solidFill>
                  <a:schemeClr val="bg1"/>
                </a:solidFill>
                <a:latin typeface="Arial" panose="020B0604020202020204" pitchFamily="34" charset="0"/>
                <a:cs typeface="Arial" panose="020B0604020202020204" pitchFamily="34" charset="0"/>
              </a:rPr>
              <a:t>D</a:t>
            </a:r>
            <a:r>
              <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rug </a:t>
            </a:r>
            <a:r>
              <a:rPr lang="en-US" sz="2000" b="1" dirty="0">
                <a:solidFill>
                  <a:schemeClr val="bg1"/>
                </a:solidFill>
                <a:latin typeface="Arial" panose="020B0604020202020204" pitchFamily="34" charset="0"/>
                <a:cs typeface="Arial" panose="020B0604020202020204" pitchFamily="34" charset="0"/>
              </a:rPr>
              <a:t>p</a:t>
            </a:r>
            <a:r>
              <a:rPr kumimoji="0" lang="en-US" sz="2000" b="1" i="0" u="none" strike="noStrike" kern="120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harmacology</a:t>
            </a:r>
            <a:r>
              <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2000" b="1" dirty="0">
                <a:solidFill>
                  <a:schemeClr val="bg1"/>
                </a:solidFill>
                <a:latin typeface="Arial" panose="020B0604020202020204" pitchFamily="34" charset="0"/>
                <a:cs typeface="Arial" panose="020B0604020202020204" pitchFamily="34" charset="0"/>
              </a:rPr>
              <a:t>OM-85 at cellular and tissue level</a:t>
            </a:r>
            <a:endPar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10" name="Text Placeholder 6">
            <a:extLst>
              <a:ext uri="{FF2B5EF4-FFF2-40B4-BE49-F238E27FC236}">
                <a16:creationId xmlns:a16="http://schemas.microsoft.com/office/drawing/2014/main" id="{F5D7FC57-38FF-B70A-7211-FB06A7C91703}"/>
              </a:ext>
            </a:extLst>
          </p:cNvPr>
          <p:cNvSpPr txBox="1">
            <a:spLocks/>
          </p:cNvSpPr>
          <p:nvPr/>
        </p:nvSpPr>
        <p:spPr>
          <a:xfrm>
            <a:off x="4337536" y="3645513"/>
            <a:ext cx="4520250" cy="1144780"/>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it-IT" sz="2000" b="1" dirty="0" err="1">
                <a:solidFill>
                  <a:schemeClr val="bg1"/>
                </a:solidFill>
                <a:latin typeface="Arial" panose="020B0604020202020204" pitchFamily="34" charset="0"/>
                <a:cs typeface="Arial" panose="020B0604020202020204" pitchFamily="34" charset="0"/>
              </a:rPr>
              <a:t>Efficacy</a:t>
            </a:r>
            <a:r>
              <a:rPr lang="it-IT" sz="2000" b="1" dirty="0">
                <a:solidFill>
                  <a:schemeClr val="bg1"/>
                </a:solidFill>
                <a:latin typeface="Arial" panose="020B0604020202020204" pitchFamily="34" charset="0"/>
                <a:cs typeface="Arial" panose="020B0604020202020204" pitchFamily="34" charset="0"/>
              </a:rPr>
              <a:t> of OM-85 in </a:t>
            </a:r>
            <a:r>
              <a:rPr lang="it-IT" sz="2000" b="1" dirty="0" err="1">
                <a:solidFill>
                  <a:schemeClr val="bg1"/>
                </a:solidFill>
                <a:latin typeface="Arial" panose="020B0604020202020204" pitchFamily="34" charset="0"/>
                <a:cs typeface="Arial" panose="020B0604020202020204" pitchFamily="34" charset="0"/>
              </a:rPr>
              <a:t>viral-bacterial</a:t>
            </a:r>
            <a:r>
              <a:rPr lang="it-IT" sz="2000" b="1" dirty="0">
                <a:solidFill>
                  <a:schemeClr val="bg1"/>
                </a:solidFill>
                <a:latin typeface="Arial" panose="020B0604020202020204" pitchFamily="34" charset="0"/>
                <a:cs typeface="Arial" panose="020B0604020202020204" pitchFamily="34" charset="0"/>
              </a:rPr>
              <a:t> </a:t>
            </a:r>
            <a:r>
              <a:rPr lang="it-IT" sz="2000" b="1" dirty="0" err="1">
                <a:solidFill>
                  <a:schemeClr val="bg1"/>
                </a:solidFill>
                <a:latin typeface="Arial" panose="020B0604020202020204" pitchFamily="34" charset="0"/>
                <a:cs typeface="Arial" panose="020B0604020202020204" pitchFamily="34" charset="0"/>
              </a:rPr>
              <a:t>infections</a:t>
            </a:r>
            <a:r>
              <a:rPr lang="it-IT" sz="2000" b="1" dirty="0">
                <a:solidFill>
                  <a:schemeClr val="bg1"/>
                </a:solidFill>
                <a:latin typeface="Arial" panose="020B0604020202020204" pitchFamily="34" charset="0"/>
                <a:cs typeface="Arial" panose="020B0604020202020204" pitchFamily="34" charset="0"/>
              </a:rPr>
              <a:t> and in </a:t>
            </a:r>
            <a:r>
              <a:rPr lang="it-IT" sz="2000" b="1" dirty="0" err="1">
                <a:solidFill>
                  <a:schemeClr val="bg1"/>
                </a:solidFill>
                <a:latin typeface="Arial" panose="020B0604020202020204" pitchFamily="34" charset="0"/>
                <a:cs typeface="Arial" panose="020B0604020202020204" pitchFamily="34" charset="0"/>
              </a:rPr>
              <a:t>prevention</a:t>
            </a:r>
            <a:r>
              <a:rPr lang="it-IT" sz="2000" b="1" dirty="0">
                <a:solidFill>
                  <a:schemeClr val="bg1"/>
                </a:solidFill>
                <a:latin typeface="Arial" panose="020B0604020202020204" pitchFamily="34" charset="0"/>
                <a:cs typeface="Arial" panose="020B0604020202020204" pitchFamily="34" charset="0"/>
              </a:rPr>
              <a:t> of </a:t>
            </a:r>
            <a:r>
              <a:rPr lang="it-IT" sz="2000" b="1" dirty="0" err="1">
                <a:solidFill>
                  <a:schemeClr val="bg1"/>
                </a:solidFill>
                <a:latin typeface="Arial" panose="020B0604020202020204" pitchFamily="34" charset="0"/>
                <a:cs typeface="Arial" panose="020B0604020202020204" pitchFamily="34" charset="0"/>
              </a:rPr>
              <a:t>airway</a:t>
            </a:r>
            <a:r>
              <a:rPr lang="it-IT" sz="2000" b="1" dirty="0">
                <a:solidFill>
                  <a:schemeClr val="bg1"/>
                </a:solidFill>
                <a:latin typeface="Arial" panose="020B0604020202020204" pitchFamily="34" charset="0"/>
                <a:cs typeface="Arial" panose="020B0604020202020204" pitchFamily="34" charset="0"/>
              </a:rPr>
              <a:t> </a:t>
            </a:r>
            <a:r>
              <a:rPr lang="it-IT" sz="2000" b="1" dirty="0" err="1">
                <a:solidFill>
                  <a:schemeClr val="bg1"/>
                </a:solidFill>
                <a:latin typeface="Arial" panose="020B0604020202020204" pitchFamily="34" charset="0"/>
                <a:cs typeface="Arial" panose="020B0604020202020204" pitchFamily="34" charset="0"/>
              </a:rPr>
              <a:t>inflammation</a:t>
            </a:r>
            <a:endParaRPr kumimoji="0" lang="it-IT"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11" name="Text Placeholder 6">
            <a:extLst>
              <a:ext uri="{FF2B5EF4-FFF2-40B4-BE49-F238E27FC236}">
                <a16:creationId xmlns:a16="http://schemas.microsoft.com/office/drawing/2014/main" id="{C3BD54FA-8CB1-0427-7BE9-2E0832BFA880}"/>
              </a:ext>
            </a:extLst>
          </p:cNvPr>
          <p:cNvSpPr txBox="1">
            <a:spLocks/>
          </p:cNvSpPr>
          <p:nvPr/>
        </p:nvSpPr>
        <p:spPr>
          <a:xfrm>
            <a:off x="3168560" y="2411576"/>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02</a:t>
            </a:r>
          </a:p>
        </p:txBody>
      </p:sp>
      <p:sp>
        <p:nvSpPr>
          <p:cNvPr id="12" name="Oval 11">
            <a:extLst>
              <a:ext uri="{FF2B5EF4-FFF2-40B4-BE49-F238E27FC236}">
                <a16:creationId xmlns:a16="http://schemas.microsoft.com/office/drawing/2014/main" id="{DEDE948E-3FFC-F153-92F5-7C75FE8E0E81}"/>
              </a:ext>
            </a:extLst>
          </p:cNvPr>
          <p:cNvSpPr/>
          <p:nvPr/>
        </p:nvSpPr>
        <p:spPr>
          <a:xfrm>
            <a:off x="3221384" y="2305192"/>
            <a:ext cx="976754" cy="976754"/>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13" name="Text Placeholder 6">
            <a:extLst>
              <a:ext uri="{FF2B5EF4-FFF2-40B4-BE49-F238E27FC236}">
                <a16:creationId xmlns:a16="http://schemas.microsoft.com/office/drawing/2014/main" id="{4E597A2C-C49B-0E17-106C-57C846B76B84}"/>
              </a:ext>
            </a:extLst>
          </p:cNvPr>
          <p:cNvSpPr txBox="1">
            <a:spLocks/>
          </p:cNvSpPr>
          <p:nvPr/>
        </p:nvSpPr>
        <p:spPr>
          <a:xfrm>
            <a:off x="3202310" y="3803912"/>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03</a:t>
            </a:r>
          </a:p>
        </p:txBody>
      </p:sp>
      <p:sp>
        <p:nvSpPr>
          <p:cNvPr id="14" name="Oval 13">
            <a:extLst>
              <a:ext uri="{FF2B5EF4-FFF2-40B4-BE49-F238E27FC236}">
                <a16:creationId xmlns:a16="http://schemas.microsoft.com/office/drawing/2014/main" id="{C62DC389-2F1E-FE62-CB31-E8AE0691B051}"/>
              </a:ext>
            </a:extLst>
          </p:cNvPr>
          <p:cNvSpPr/>
          <p:nvPr/>
        </p:nvSpPr>
        <p:spPr>
          <a:xfrm>
            <a:off x="3255134" y="3697528"/>
            <a:ext cx="976754" cy="976754"/>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8DFD9C68-8DAA-26D6-9F01-D7C21511E638}"/>
              </a:ext>
            </a:extLst>
          </p:cNvPr>
          <p:cNvCxnSpPr>
            <a:cxnSpLocks/>
          </p:cNvCxnSpPr>
          <p:nvPr/>
        </p:nvCxnSpPr>
        <p:spPr>
          <a:xfrm>
            <a:off x="4305392" y="3508766"/>
            <a:ext cx="380750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93F46C1E-203F-C096-479D-B55471F2BA00}"/>
              </a:ext>
            </a:extLst>
          </p:cNvPr>
          <p:cNvSpPr txBox="1">
            <a:spLocks/>
          </p:cNvSpPr>
          <p:nvPr/>
        </p:nvSpPr>
        <p:spPr>
          <a:xfrm>
            <a:off x="4562255" y="5131698"/>
            <a:ext cx="3835783" cy="97521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2000" b="1" dirty="0">
                <a:solidFill>
                  <a:schemeClr val="bg1"/>
                </a:solidFill>
                <a:latin typeface="Arial" panose="020B0604020202020204" pitchFamily="34" charset="0"/>
                <a:cs typeface="Arial" panose="020B0604020202020204" pitchFamily="34" charset="0"/>
              </a:rPr>
              <a:t>TAKING AWAYS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2000" b="1" dirty="0">
                <a:solidFill>
                  <a:schemeClr val="bg1"/>
                </a:solidFill>
                <a:latin typeface="Arial" panose="020B0604020202020204" pitchFamily="34" charset="0"/>
                <a:cs typeface="Arial" panose="020B0604020202020204" pitchFamily="34" charset="0"/>
              </a:rPr>
              <a:t>OM-85 is a trainer of the immune system</a:t>
            </a:r>
            <a:endParaRPr lang="it-IT" sz="2000" b="1" dirty="0">
              <a:solidFill>
                <a:schemeClr val="bg1"/>
              </a:solidFill>
              <a:latin typeface="Arial" panose="020B0604020202020204" pitchFamily="34" charset="0"/>
              <a:cs typeface="Arial" panose="020B0604020202020204" pitchFamily="34" charset="0"/>
            </a:endParaRPr>
          </a:p>
        </p:txBody>
      </p:sp>
      <p:sp>
        <p:nvSpPr>
          <p:cNvPr id="17" name="Text Placeholder 6">
            <a:extLst>
              <a:ext uri="{FF2B5EF4-FFF2-40B4-BE49-F238E27FC236}">
                <a16:creationId xmlns:a16="http://schemas.microsoft.com/office/drawing/2014/main" id="{9E832A91-E844-8028-48E1-33E61C82E553}"/>
              </a:ext>
            </a:extLst>
          </p:cNvPr>
          <p:cNvSpPr txBox="1">
            <a:spLocks/>
          </p:cNvSpPr>
          <p:nvPr/>
        </p:nvSpPr>
        <p:spPr>
          <a:xfrm>
            <a:off x="3237976" y="5133612"/>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04</a:t>
            </a:r>
          </a:p>
        </p:txBody>
      </p:sp>
      <p:cxnSp>
        <p:nvCxnSpPr>
          <p:cNvPr id="18" name="Straight Connector 33">
            <a:extLst>
              <a:ext uri="{FF2B5EF4-FFF2-40B4-BE49-F238E27FC236}">
                <a16:creationId xmlns:a16="http://schemas.microsoft.com/office/drawing/2014/main" id="{73123F7A-367D-B913-1BF8-A5A0204518AA}"/>
              </a:ext>
            </a:extLst>
          </p:cNvPr>
          <p:cNvCxnSpPr>
            <a:cxnSpLocks/>
          </p:cNvCxnSpPr>
          <p:nvPr/>
        </p:nvCxnSpPr>
        <p:spPr>
          <a:xfrm>
            <a:off x="4426124" y="4877830"/>
            <a:ext cx="380750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Oval 26">
            <a:extLst>
              <a:ext uri="{FF2B5EF4-FFF2-40B4-BE49-F238E27FC236}">
                <a16:creationId xmlns:a16="http://schemas.microsoft.com/office/drawing/2014/main" id="{97CEDAF0-9653-E802-364F-0E9C7255A552}"/>
              </a:ext>
            </a:extLst>
          </p:cNvPr>
          <p:cNvSpPr/>
          <p:nvPr/>
        </p:nvSpPr>
        <p:spPr>
          <a:xfrm>
            <a:off x="3307958" y="5029047"/>
            <a:ext cx="976754" cy="976754"/>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20" name="Text Placeholder 6">
            <a:extLst>
              <a:ext uri="{FF2B5EF4-FFF2-40B4-BE49-F238E27FC236}">
                <a16:creationId xmlns:a16="http://schemas.microsoft.com/office/drawing/2014/main" id="{F11584D1-F31E-F550-621A-4B33BDE9CC30}"/>
              </a:ext>
            </a:extLst>
          </p:cNvPr>
          <p:cNvSpPr txBox="1">
            <a:spLocks/>
          </p:cNvSpPr>
          <p:nvPr/>
        </p:nvSpPr>
        <p:spPr>
          <a:xfrm>
            <a:off x="4284712" y="1120973"/>
            <a:ext cx="4113326" cy="105465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Microbial-based products: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from vaccine to immunomodulators</a:t>
            </a:r>
          </a:p>
        </p:txBody>
      </p:sp>
      <p:sp>
        <p:nvSpPr>
          <p:cNvPr id="21" name="Oval 20">
            <a:extLst>
              <a:ext uri="{FF2B5EF4-FFF2-40B4-BE49-F238E27FC236}">
                <a16:creationId xmlns:a16="http://schemas.microsoft.com/office/drawing/2014/main" id="{D01ED3E0-2CDC-A6AE-A278-993CF14CE87B}"/>
              </a:ext>
            </a:extLst>
          </p:cNvPr>
          <p:cNvSpPr/>
          <p:nvPr/>
        </p:nvSpPr>
        <p:spPr>
          <a:xfrm>
            <a:off x="3255134" y="1077624"/>
            <a:ext cx="976754" cy="976754"/>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p:txBody>
      </p:sp>
      <p:sp>
        <p:nvSpPr>
          <p:cNvPr id="22" name="Text Placeholder 6">
            <a:extLst>
              <a:ext uri="{FF2B5EF4-FFF2-40B4-BE49-F238E27FC236}">
                <a16:creationId xmlns:a16="http://schemas.microsoft.com/office/drawing/2014/main" id="{6D94E24A-B981-7A37-ADB7-A461B0C16CF0}"/>
              </a:ext>
            </a:extLst>
          </p:cNvPr>
          <p:cNvSpPr txBox="1">
            <a:spLocks/>
          </p:cNvSpPr>
          <p:nvPr/>
        </p:nvSpPr>
        <p:spPr>
          <a:xfrm>
            <a:off x="3206587" y="1168738"/>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01</a:t>
            </a:r>
          </a:p>
        </p:txBody>
      </p:sp>
      <p:cxnSp>
        <p:nvCxnSpPr>
          <p:cNvPr id="23" name="Straight Connector 22">
            <a:extLst>
              <a:ext uri="{FF2B5EF4-FFF2-40B4-BE49-F238E27FC236}">
                <a16:creationId xmlns:a16="http://schemas.microsoft.com/office/drawing/2014/main" id="{2A3A1C98-23A8-8B97-6241-5FB59B793502}"/>
              </a:ext>
            </a:extLst>
          </p:cNvPr>
          <p:cNvCxnSpPr>
            <a:cxnSpLocks/>
          </p:cNvCxnSpPr>
          <p:nvPr/>
        </p:nvCxnSpPr>
        <p:spPr>
          <a:xfrm>
            <a:off x="4320378" y="2187985"/>
            <a:ext cx="380750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5A9CB8A-8E79-112C-3B21-AFB5A1CC7ACF}"/>
              </a:ext>
            </a:extLst>
          </p:cNvPr>
          <p:cNvCxnSpPr>
            <a:cxnSpLocks/>
          </p:cNvCxnSpPr>
          <p:nvPr/>
        </p:nvCxnSpPr>
        <p:spPr>
          <a:xfrm>
            <a:off x="4472778" y="2340385"/>
            <a:ext cx="380750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5536061-022C-F2D7-CD69-6B5809BAA7BC}"/>
              </a:ext>
            </a:extLst>
          </p:cNvPr>
          <p:cNvCxnSpPr>
            <a:cxnSpLocks/>
          </p:cNvCxnSpPr>
          <p:nvPr/>
        </p:nvCxnSpPr>
        <p:spPr>
          <a:xfrm>
            <a:off x="4472778" y="3508766"/>
            <a:ext cx="380750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4ADAFEC-543C-0A8C-795B-BA349D2F301A}"/>
              </a:ext>
            </a:extLst>
          </p:cNvPr>
          <p:cNvCxnSpPr>
            <a:cxnSpLocks/>
          </p:cNvCxnSpPr>
          <p:nvPr/>
        </p:nvCxnSpPr>
        <p:spPr>
          <a:xfrm>
            <a:off x="4472778" y="4877830"/>
            <a:ext cx="3807502"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4726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E216B5A-30B4-F229-8E08-1E57330DD930}"/>
              </a:ext>
            </a:extLst>
          </p:cNvPr>
          <p:cNvSpPr>
            <a:spLocks noGrp="1"/>
          </p:cNvSpPr>
          <p:nvPr>
            <p:ph type="body" sz="quarter" idx="11"/>
          </p:nvPr>
        </p:nvSpPr>
        <p:spPr>
          <a:xfrm>
            <a:off x="5893777" y="1604320"/>
            <a:ext cx="5203825" cy="3119828"/>
          </a:xfrm>
        </p:spPr>
        <p:txBody>
          <a:body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Microbial-based products: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3600" dirty="0">
                <a:latin typeface="Arial" panose="020B0604020202020204" pitchFamily="34" charset="0"/>
                <a:cs typeface="Arial" panose="020B0604020202020204" pitchFamily="34" charset="0"/>
              </a:rPr>
              <a:t>F</a:t>
            </a:r>
            <a:r>
              <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rom vaccine to immunomodulators</a:t>
            </a:r>
          </a:p>
          <a:p>
            <a:endParaRPr lang="en-GB" sz="3600" dirty="0"/>
          </a:p>
        </p:txBody>
      </p:sp>
      <p:sp>
        <p:nvSpPr>
          <p:cNvPr id="2" name="Slide Number Placeholder 1">
            <a:extLst>
              <a:ext uri="{FF2B5EF4-FFF2-40B4-BE49-F238E27FC236}">
                <a16:creationId xmlns:a16="http://schemas.microsoft.com/office/drawing/2014/main" id="{146B9EF5-1D56-3E25-6A50-3B0376D915F0}"/>
              </a:ext>
            </a:extLst>
          </p:cNvPr>
          <p:cNvSpPr>
            <a:spLocks noGrp="1"/>
          </p:cNvSpPr>
          <p:nvPr>
            <p:ph type="sldNum" sz="quarter" idx="13"/>
          </p:nvPr>
        </p:nvSpPr>
        <p:spPr/>
        <p:txBody>
          <a:bodyPr/>
          <a:lstStyle/>
          <a:p>
            <a:fld id="{0C2A03C2-618D-0049-8007-B6874CE3F48B}" type="slidenum">
              <a:rPr lang="en-GB" smtClean="0"/>
              <a:pPr/>
              <a:t>4</a:t>
            </a:fld>
            <a:endParaRPr lang="en-GB"/>
          </a:p>
        </p:txBody>
      </p:sp>
      <p:sp>
        <p:nvSpPr>
          <p:cNvPr id="8" name="Text Placeholder 6">
            <a:extLst>
              <a:ext uri="{FF2B5EF4-FFF2-40B4-BE49-F238E27FC236}">
                <a16:creationId xmlns:a16="http://schemas.microsoft.com/office/drawing/2014/main" id="{7A5EFE00-B8DB-4526-DDC4-53393F5CB2E3}"/>
              </a:ext>
            </a:extLst>
          </p:cNvPr>
          <p:cNvSpPr txBox="1">
            <a:spLocks/>
          </p:cNvSpPr>
          <p:nvPr/>
        </p:nvSpPr>
        <p:spPr>
          <a:xfrm>
            <a:off x="7776012" y="296559"/>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01</a:t>
            </a:r>
          </a:p>
        </p:txBody>
      </p:sp>
      <p:pic>
        <p:nvPicPr>
          <p:cNvPr id="11" name="Espace réservé pour une image  10" descr="Une image contenant invertébré, hiver&#10;&#10;Description générée automatiquement avec une confiance moyenne">
            <a:extLst>
              <a:ext uri="{FF2B5EF4-FFF2-40B4-BE49-F238E27FC236}">
                <a16:creationId xmlns:a16="http://schemas.microsoft.com/office/drawing/2014/main" id="{F4D00D2D-4BAB-3C04-F55F-F9D5348137B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788" r="21788"/>
          <a:stretch>
            <a:fillRect/>
          </a:stretch>
        </p:blipFill>
        <p:spPr/>
      </p:pic>
    </p:spTree>
    <p:extLst>
      <p:ext uri="{BB962C8B-B14F-4D97-AF65-F5344CB8AC3E}">
        <p14:creationId xmlns:p14="http://schemas.microsoft.com/office/powerpoint/2010/main" val="3854422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CBDC6-7FA8-A070-E3ED-7D2AB69C96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840ED72-B496-F78D-F693-8DB8FE760DDA}"/>
              </a:ext>
            </a:extLst>
          </p:cNvPr>
          <p:cNvSpPr>
            <a:spLocks noGrp="1"/>
          </p:cNvSpPr>
          <p:nvPr>
            <p:ph type="body" sz="quarter" idx="20"/>
          </p:nvPr>
        </p:nvSpPr>
        <p:spPr>
          <a:xfrm>
            <a:off x="62158" y="131308"/>
            <a:ext cx="10925416" cy="461665"/>
          </a:xfrm>
          <a:noFill/>
        </p:spPr>
        <p:txBody>
          <a:bodyPr vert="horz" wrap="square" lIns="91440" tIns="45720" rIns="91440" bIns="45720" rtlCol="0" anchor="t">
            <a:spAutoFit/>
          </a:bodyPr>
          <a:lstStyle/>
          <a:p>
            <a:pPr marL="0" indent="0">
              <a:lnSpc>
                <a:spcPct val="100000"/>
              </a:lnSpc>
              <a:spcBef>
                <a:spcPts val="0"/>
              </a:spcBef>
              <a:buNone/>
            </a:pPr>
            <a:r>
              <a:rPr lang="en-US" sz="2400" b="1" cap="all" dirty="0">
                <a:solidFill>
                  <a:srgbClr val="0070C0"/>
                </a:solidFill>
                <a:latin typeface="Arial" panose="020B0604020202020204" pitchFamily="34" charset="0"/>
                <a:ea typeface="Open Sans Extrabold"/>
                <a:cs typeface="Arial" panose="020B0604020202020204" pitchFamily="34" charset="0"/>
              </a:rPr>
              <a:t>Bacterial products: overview</a:t>
            </a:r>
          </a:p>
        </p:txBody>
      </p:sp>
      <p:sp>
        <p:nvSpPr>
          <p:cNvPr id="4" name="Text Placeholder 3">
            <a:extLst>
              <a:ext uri="{FF2B5EF4-FFF2-40B4-BE49-F238E27FC236}">
                <a16:creationId xmlns:a16="http://schemas.microsoft.com/office/drawing/2014/main" id="{4E4A58EA-5337-F41A-D384-CA643F6DC553}"/>
              </a:ext>
            </a:extLst>
          </p:cNvPr>
          <p:cNvSpPr>
            <a:spLocks noGrp="1"/>
          </p:cNvSpPr>
          <p:nvPr>
            <p:ph type="body" sz="quarter" idx="4294967295"/>
          </p:nvPr>
        </p:nvSpPr>
        <p:spPr>
          <a:xfrm>
            <a:off x="62158" y="589316"/>
            <a:ext cx="10059988" cy="374650"/>
          </a:xfrm>
        </p:spPr>
        <p:txBody>
          <a:bodyPr vert="horz" lIns="91440" tIns="45720" rIns="91440" bIns="45720" rtlCol="0" anchor="t">
            <a:noAutofit/>
          </a:bodyPr>
          <a:lstStyle/>
          <a:p>
            <a:pPr marL="0" indent="0">
              <a:buNone/>
            </a:pPr>
            <a:r>
              <a:rPr lang="en-US" dirty="0">
                <a:solidFill>
                  <a:schemeClr val="bg2"/>
                </a:solidFill>
                <a:latin typeface="Arial" panose="020B0604020202020204" pitchFamily="34" charset="0"/>
                <a:cs typeface="Arial" panose="020B0604020202020204" pitchFamily="34" charset="0"/>
              </a:rPr>
              <a:t>Different manufacturing processes, different strains…. </a:t>
            </a:r>
            <a:endParaRPr lang="en-US" strike="sngStrike" dirty="0">
              <a:solidFill>
                <a:schemeClr val="bg2"/>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0747E42F-804C-4EDA-E4F4-F77F73A5CD00}"/>
              </a:ext>
            </a:extLst>
          </p:cNvPr>
          <p:cNvSpPr txBox="1"/>
          <p:nvPr/>
        </p:nvSpPr>
        <p:spPr>
          <a:xfrm>
            <a:off x="893150" y="2266795"/>
            <a:ext cx="24003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Chemical lysis</a:t>
            </a:r>
          </a:p>
        </p:txBody>
      </p:sp>
      <p:sp>
        <p:nvSpPr>
          <p:cNvPr id="9" name="TextBox 8">
            <a:extLst>
              <a:ext uri="{FF2B5EF4-FFF2-40B4-BE49-F238E27FC236}">
                <a16:creationId xmlns:a16="http://schemas.microsoft.com/office/drawing/2014/main" id="{27656293-F123-E405-8981-6EA5AF28714B}"/>
              </a:ext>
            </a:extLst>
          </p:cNvPr>
          <p:cNvSpPr txBox="1"/>
          <p:nvPr/>
        </p:nvSpPr>
        <p:spPr>
          <a:xfrm>
            <a:off x="3471411" y="2220341"/>
            <a:ext cx="24003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Mechanical lysis</a:t>
            </a:r>
          </a:p>
        </p:txBody>
      </p:sp>
      <p:sp>
        <p:nvSpPr>
          <p:cNvPr id="10" name="TextBox 9">
            <a:extLst>
              <a:ext uri="{FF2B5EF4-FFF2-40B4-BE49-F238E27FC236}">
                <a16:creationId xmlns:a16="http://schemas.microsoft.com/office/drawing/2014/main" id="{FB50EABE-B7FC-A1EC-E6AC-896026583334}"/>
              </a:ext>
            </a:extLst>
          </p:cNvPr>
          <p:cNvSpPr txBox="1"/>
          <p:nvPr/>
        </p:nvSpPr>
        <p:spPr>
          <a:xfrm>
            <a:off x="6096000" y="2185942"/>
            <a:ext cx="315633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Inactivated whole bacteria</a:t>
            </a:r>
          </a:p>
        </p:txBody>
      </p:sp>
      <p:cxnSp>
        <p:nvCxnSpPr>
          <p:cNvPr id="6" name="Straight Connector 5">
            <a:extLst>
              <a:ext uri="{FF2B5EF4-FFF2-40B4-BE49-F238E27FC236}">
                <a16:creationId xmlns:a16="http://schemas.microsoft.com/office/drawing/2014/main" id="{930DD857-263D-8A81-5F3D-56ABB7714699}"/>
              </a:ext>
            </a:extLst>
          </p:cNvPr>
          <p:cNvCxnSpPr>
            <a:cxnSpLocks/>
          </p:cNvCxnSpPr>
          <p:nvPr/>
        </p:nvCxnSpPr>
        <p:spPr>
          <a:xfrm flipV="1">
            <a:off x="1955800" y="1972883"/>
            <a:ext cx="0" cy="29391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5B6A7F2-120C-48EE-2B17-90C81178439C}"/>
              </a:ext>
            </a:extLst>
          </p:cNvPr>
          <p:cNvCxnSpPr>
            <a:cxnSpLocks/>
          </p:cNvCxnSpPr>
          <p:nvPr/>
        </p:nvCxnSpPr>
        <p:spPr>
          <a:xfrm flipV="1">
            <a:off x="4597019" y="1972228"/>
            <a:ext cx="0" cy="33359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3AF654D-AA21-7575-5E15-3E5792D7B674}"/>
              </a:ext>
            </a:extLst>
          </p:cNvPr>
          <p:cNvCxnSpPr>
            <a:cxnSpLocks/>
          </p:cNvCxnSpPr>
          <p:nvPr/>
        </p:nvCxnSpPr>
        <p:spPr>
          <a:xfrm>
            <a:off x="1940032" y="1975563"/>
            <a:ext cx="15840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BFEBA2-973D-2160-99CE-50A8FAF9E615}"/>
              </a:ext>
            </a:extLst>
          </p:cNvPr>
          <p:cNvCxnSpPr>
            <a:cxnSpLocks/>
          </p:cNvCxnSpPr>
          <p:nvPr/>
        </p:nvCxnSpPr>
        <p:spPr>
          <a:xfrm flipV="1">
            <a:off x="3523207" y="1677021"/>
            <a:ext cx="0" cy="29391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7FB77C5-5E51-25B1-8638-71EFB6597B51}"/>
              </a:ext>
            </a:extLst>
          </p:cNvPr>
          <p:cNvSpPr txBox="1"/>
          <p:nvPr/>
        </p:nvSpPr>
        <p:spPr>
          <a:xfrm>
            <a:off x="2323057" y="1353687"/>
            <a:ext cx="2400300" cy="408623"/>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173752"/>
                </a:solidFill>
                <a:effectLst/>
                <a:uLnTx/>
                <a:uFillTx/>
                <a:latin typeface="Arial" panose="020B0604020202020204" pitchFamily="34" charset="0"/>
                <a:ea typeface="+mn-ea"/>
                <a:cs typeface="Arial" panose="020B0604020202020204" pitchFamily="34" charset="0"/>
              </a:rPr>
              <a:t>Bacterial lysates</a:t>
            </a:r>
          </a:p>
        </p:txBody>
      </p:sp>
      <p:sp>
        <p:nvSpPr>
          <p:cNvPr id="7" name="Rectangle: Rounded Corners 6">
            <a:extLst>
              <a:ext uri="{FF2B5EF4-FFF2-40B4-BE49-F238E27FC236}">
                <a16:creationId xmlns:a16="http://schemas.microsoft.com/office/drawing/2014/main" id="{CEB16D7B-9876-C5E5-457A-7AD7BC7AD947}"/>
              </a:ext>
            </a:extLst>
          </p:cNvPr>
          <p:cNvSpPr/>
          <p:nvPr/>
        </p:nvSpPr>
        <p:spPr>
          <a:xfrm>
            <a:off x="192005" y="2601452"/>
            <a:ext cx="2880000" cy="3240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OM-85</a:t>
            </a:r>
            <a:endParaRPr kumimoji="0" lang="en-US" sz="1400" b="0"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rPr>
              <a:t>21 pathogenic strains, 8 different species, causing respiratory tract infections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endParaRPr>
          </a:p>
        </p:txBody>
      </p:sp>
      <p:grpSp>
        <p:nvGrpSpPr>
          <p:cNvPr id="168" name="Group 167">
            <a:extLst>
              <a:ext uri="{FF2B5EF4-FFF2-40B4-BE49-F238E27FC236}">
                <a16:creationId xmlns:a16="http://schemas.microsoft.com/office/drawing/2014/main" id="{138B45DD-7197-54F0-EA25-96F9848CD2CF}"/>
              </a:ext>
            </a:extLst>
          </p:cNvPr>
          <p:cNvGrpSpPr/>
          <p:nvPr/>
        </p:nvGrpSpPr>
        <p:grpSpPr>
          <a:xfrm>
            <a:off x="239026" y="2056367"/>
            <a:ext cx="2959131" cy="2077176"/>
            <a:chOff x="1482512" y="3145033"/>
            <a:chExt cx="2756873" cy="2077176"/>
          </a:xfrm>
        </p:grpSpPr>
        <p:pic>
          <p:nvPicPr>
            <p:cNvPr id="26" name="Picture 4" descr="White Powder Gypsum Compound, for Jointing compund, Packaging Size: 25 Kg,  Rs 450 /unit | ID: 15739098397">
              <a:extLst>
                <a:ext uri="{FF2B5EF4-FFF2-40B4-BE49-F238E27FC236}">
                  <a16:creationId xmlns:a16="http://schemas.microsoft.com/office/drawing/2014/main" id="{C247BADF-ED03-A4F3-2C73-A990B3979B72}"/>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24655"/>
            <a:stretch/>
          </p:blipFill>
          <p:spPr bwMode="auto">
            <a:xfrm>
              <a:off x="1482512" y="3145033"/>
              <a:ext cx="2756873" cy="2077176"/>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168">
              <a:extLst>
                <a:ext uri="{FF2B5EF4-FFF2-40B4-BE49-F238E27FC236}">
                  <a16:creationId xmlns:a16="http://schemas.microsoft.com/office/drawing/2014/main" id="{00B6A5C6-74B0-D02C-57AF-8651637CD153}"/>
                </a:ext>
              </a:extLst>
            </p:cNvPr>
            <p:cNvGrpSpPr/>
            <p:nvPr/>
          </p:nvGrpSpPr>
          <p:grpSpPr>
            <a:xfrm>
              <a:off x="1927206" y="4035589"/>
              <a:ext cx="1893474" cy="841807"/>
              <a:chOff x="5509752" y="1556177"/>
              <a:chExt cx="1341604" cy="596454"/>
            </a:xfrm>
          </p:grpSpPr>
          <p:sp>
            <p:nvSpPr>
              <p:cNvPr id="30" name="Oval 2170">
                <a:extLst>
                  <a:ext uri="{FF2B5EF4-FFF2-40B4-BE49-F238E27FC236}">
                    <a16:creationId xmlns:a16="http://schemas.microsoft.com/office/drawing/2014/main" id="{5D0FD81A-83C0-EC06-0C24-0AAFE5A00429}"/>
                  </a:ext>
                </a:extLst>
              </p:cNvPr>
              <p:cNvSpPr/>
              <p:nvPr/>
            </p:nvSpPr>
            <p:spPr>
              <a:xfrm>
                <a:off x="6297868" y="187053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Oval 2171">
                <a:extLst>
                  <a:ext uri="{FF2B5EF4-FFF2-40B4-BE49-F238E27FC236}">
                    <a16:creationId xmlns:a16="http://schemas.microsoft.com/office/drawing/2014/main" id="{7C20D6A2-CAE4-616E-04BB-0D1DD398711B}"/>
                  </a:ext>
                </a:extLst>
              </p:cNvPr>
              <p:cNvSpPr/>
              <p:nvPr/>
            </p:nvSpPr>
            <p:spPr>
              <a:xfrm>
                <a:off x="6130668" y="1966029"/>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Oval 2172">
                <a:extLst>
                  <a:ext uri="{FF2B5EF4-FFF2-40B4-BE49-F238E27FC236}">
                    <a16:creationId xmlns:a16="http://schemas.microsoft.com/office/drawing/2014/main" id="{4EE2726D-07E4-D8BD-9E4A-9B206EBD68B4}"/>
                  </a:ext>
                </a:extLst>
              </p:cNvPr>
              <p:cNvSpPr/>
              <p:nvPr/>
            </p:nvSpPr>
            <p:spPr>
              <a:xfrm>
                <a:off x="6330307" y="1784176"/>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Oval 2173">
                <a:extLst>
                  <a:ext uri="{FF2B5EF4-FFF2-40B4-BE49-F238E27FC236}">
                    <a16:creationId xmlns:a16="http://schemas.microsoft.com/office/drawing/2014/main" id="{0C75008A-A9B3-D812-0C79-1BF5BE54D4AD}"/>
                  </a:ext>
                </a:extLst>
              </p:cNvPr>
              <p:cNvSpPr/>
              <p:nvPr/>
            </p:nvSpPr>
            <p:spPr>
              <a:xfrm>
                <a:off x="6427178" y="1960077"/>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 name="Oval 2174">
                <a:extLst>
                  <a:ext uri="{FF2B5EF4-FFF2-40B4-BE49-F238E27FC236}">
                    <a16:creationId xmlns:a16="http://schemas.microsoft.com/office/drawing/2014/main" id="{86172E6E-CFDF-BD70-6DBF-6D77AE2404C3}"/>
                  </a:ext>
                </a:extLst>
              </p:cNvPr>
              <p:cNvSpPr/>
              <p:nvPr/>
            </p:nvSpPr>
            <p:spPr>
              <a:xfrm>
                <a:off x="6174959" y="179770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Oval 2175">
                <a:extLst>
                  <a:ext uri="{FF2B5EF4-FFF2-40B4-BE49-F238E27FC236}">
                    <a16:creationId xmlns:a16="http://schemas.microsoft.com/office/drawing/2014/main" id="{FAE332A5-D809-DD8A-312A-D19801D8BB85}"/>
                  </a:ext>
                </a:extLst>
              </p:cNvPr>
              <p:cNvSpPr/>
              <p:nvPr/>
            </p:nvSpPr>
            <p:spPr>
              <a:xfrm>
                <a:off x="6530196" y="202143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Oval 2176">
                <a:extLst>
                  <a:ext uri="{FF2B5EF4-FFF2-40B4-BE49-F238E27FC236}">
                    <a16:creationId xmlns:a16="http://schemas.microsoft.com/office/drawing/2014/main" id="{8BE784E9-F932-DF2E-972F-693263159CDA}"/>
                  </a:ext>
                </a:extLst>
              </p:cNvPr>
              <p:cNvSpPr/>
              <p:nvPr/>
            </p:nvSpPr>
            <p:spPr>
              <a:xfrm>
                <a:off x="5699863" y="2101932"/>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7" name="Oval 2177">
                <a:extLst>
                  <a:ext uri="{FF2B5EF4-FFF2-40B4-BE49-F238E27FC236}">
                    <a16:creationId xmlns:a16="http://schemas.microsoft.com/office/drawing/2014/main" id="{97ADC829-9A8D-44F5-6E33-048DA2A32F7E}"/>
                  </a:ext>
                </a:extLst>
              </p:cNvPr>
              <p:cNvSpPr/>
              <p:nvPr/>
            </p:nvSpPr>
            <p:spPr>
              <a:xfrm>
                <a:off x="6214511" y="2056776"/>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 name="Oval 2178">
                <a:extLst>
                  <a:ext uri="{FF2B5EF4-FFF2-40B4-BE49-F238E27FC236}">
                    <a16:creationId xmlns:a16="http://schemas.microsoft.com/office/drawing/2014/main" id="{716DE5A8-2972-9EE7-F414-AA5AFECFBB1B}"/>
                  </a:ext>
                </a:extLst>
              </p:cNvPr>
              <p:cNvSpPr/>
              <p:nvPr/>
            </p:nvSpPr>
            <p:spPr>
              <a:xfrm>
                <a:off x="6436450" y="2021842"/>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Arc 38">
                <a:extLst>
                  <a:ext uri="{FF2B5EF4-FFF2-40B4-BE49-F238E27FC236}">
                    <a16:creationId xmlns:a16="http://schemas.microsoft.com/office/drawing/2014/main" id="{A4E10130-B35E-6C1D-87D5-FCAF6C86B7AB}"/>
                  </a:ext>
                </a:extLst>
              </p:cNvPr>
              <p:cNvSpPr/>
              <p:nvPr/>
            </p:nvSpPr>
            <p:spPr>
              <a:xfrm>
                <a:off x="5983764" y="1941711"/>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Arc 39">
                <a:extLst>
                  <a:ext uri="{FF2B5EF4-FFF2-40B4-BE49-F238E27FC236}">
                    <a16:creationId xmlns:a16="http://schemas.microsoft.com/office/drawing/2014/main" id="{5EE639E9-B5DD-B75E-397C-60C201AAAFCD}"/>
                  </a:ext>
                </a:extLst>
              </p:cNvPr>
              <p:cNvSpPr/>
              <p:nvPr/>
            </p:nvSpPr>
            <p:spPr>
              <a:xfrm rot="19232315">
                <a:off x="6388018" y="1820677"/>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Arc 40">
                <a:extLst>
                  <a:ext uri="{FF2B5EF4-FFF2-40B4-BE49-F238E27FC236}">
                    <a16:creationId xmlns:a16="http://schemas.microsoft.com/office/drawing/2014/main" id="{70E53CCF-971B-AE34-2A55-47DFDBDB9865}"/>
                  </a:ext>
                </a:extLst>
              </p:cNvPr>
              <p:cNvSpPr/>
              <p:nvPr/>
            </p:nvSpPr>
            <p:spPr>
              <a:xfrm rot="18057780">
                <a:off x="6171471" y="2016400"/>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Arc 41">
                <a:extLst>
                  <a:ext uri="{FF2B5EF4-FFF2-40B4-BE49-F238E27FC236}">
                    <a16:creationId xmlns:a16="http://schemas.microsoft.com/office/drawing/2014/main" id="{02C6A480-9A34-36BB-D9C3-0A9995D8079A}"/>
                  </a:ext>
                </a:extLst>
              </p:cNvPr>
              <p:cNvSpPr/>
              <p:nvPr/>
            </p:nvSpPr>
            <p:spPr>
              <a:xfrm rot="15743636">
                <a:off x="6456711" y="1872826"/>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Arc 42">
                <a:extLst>
                  <a:ext uri="{FF2B5EF4-FFF2-40B4-BE49-F238E27FC236}">
                    <a16:creationId xmlns:a16="http://schemas.microsoft.com/office/drawing/2014/main" id="{29A3D188-0EFA-EB86-1A36-795845DDBB83}"/>
                  </a:ext>
                </a:extLst>
              </p:cNvPr>
              <p:cNvSpPr/>
              <p:nvPr/>
            </p:nvSpPr>
            <p:spPr>
              <a:xfrm>
                <a:off x="6334573" y="1725313"/>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Arc 43">
                <a:extLst>
                  <a:ext uri="{FF2B5EF4-FFF2-40B4-BE49-F238E27FC236}">
                    <a16:creationId xmlns:a16="http://schemas.microsoft.com/office/drawing/2014/main" id="{653AA3CA-B096-5448-E5DD-2F8F0E1FB522}"/>
                  </a:ext>
                </a:extLst>
              </p:cNvPr>
              <p:cNvSpPr/>
              <p:nvPr/>
            </p:nvSpPr>
            <p:spPr>
              <a:xfrm rot="4654155">
                <a:off x="6114850" y="178640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Arc 44">
                <a:extLst>
                  <a:ext uri="{FF2B5EF4-FFF2-40B4-BE49-F238E27FC236}">
                    <a16:creationId xmlns:a16="http://schemas.microsoft.com/office/drawing/2014/main" id="{287B585F-CA0C-7069-991F-B54CC1F8872F}"/>
                  </a:ext>
                </a:extLst>
              </p:cNvPr>
              <p:cNvSpPr/>
              <p:nvPr/>
            </p:nvSpPr>
            <p:spPr>
              <a:xfrm>
                <a:off x="5975974" y="18201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Isosceles Triangle 2186">
                <a:extLst>
                  <a:ext uri="{FF2B5EF4-FFF2-40B4-BE49-F238E27FC236}">
                    <a16:creationId xmlns:a16="http://schemas.microsoft.com/office/drawing/2014/main" id="{BC51F47C-6FEF-3CAD-0162-4FA9C08D13E4}"/>
                  </a:ext>
                </a:extLst>
              </p:cNvPr>
              <p:cNvSpPr/>
              <p:nvPr/>
            </p:nvSpPr>
            <p:spPr>
              <a:xfrm>
                <a:off x="6115220" y="182449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Isosceles Triangle 2187">
                <a:extLst>
                  <a:ext uri="{FF2B5EF4-FFF2-40B4-BE49-F238E27FC236}">
                    <a16:creationId xmlns:a16="http://schemas.microsoft.com/office/drawing/2014/main" id="{201AA1F7-EB2D-02E2-6C77-ABB026999CFF}"/>
                  </a:ext>
                </a:extLst>
              </p:cNvPr>
              <p:cNvSpPr/>
              <p:nvPr/>
            </p:nvSpPr>
            <p:spPr>
              <a:xfrm>
                <a:off x="6272478" y="1763965"/>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 name="Isosceles Triangle 2188">
                <a:extLst>
                  <a:ext uri="{FF2B5EF4-FFF2-40B4-BE49-F238E27FC236}">
                    <a16:creationId xmlns:a16="http://schemas.microsoft.com/office/drawing/2014/main" id="{ECC5B63F-F8AF-2A50-F58A-2A4FC3932CBD}"/>
                  </a:ext>
                </a:extLst>
              </p:cNvPr>
              <p:cNvSpPr/>
              <p:nvPr/>
            </p:nvSpPr>
            <p:spPr>
              <a:xfrm>
                <a:off x="6098127" y="2016408"/>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Isosceles Triangle 2189">
                <a:extLst>
                  <a:ext uri="{FF2B5EF4-FFF2-40B4-BE49-F238E27FC236}">
                    <a16:creationId xmlns:a16="http://schemas.microsoft.com/office/drawing/2014/main" id="{3F080DE7-0602-309F-F048-65CA48FB04D6}"/>
                  </a:ext>
                </a:extLst>
              </p:cNvPr>
              <p:cNvSpPr/>
              <p:nvPr/>
            </p:nvSpPr>
            <p:spPr>
              <a:xfrm>
                <a:off x="6576978" y="1785509"/>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Isosceles Triangle 2190">
                <a:extLst>
                  <a:ext uri="{FF2B5EF4-FFF2-40B4-BE49-F238E27FC236}">
                    <a16:creationId xmlns:a16="http://schemas.microsoft.com/office/drawing/2014/main" id="{A27357D6-DC74-7346-4181-B9F93C69C60D}"/>
                  </a:ext>
                </a:extLst>
              </p:cNvPr>
              <p:cNvSpPr/>
              <p:nvPr/>
            </p:nvSpPr>
            <p:spPr>
              <a:xfrm rot="18185877">
                <a:off x="6279868" y="2035165"/>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Isosceles Triangle 2191">
                <a:extLst>
                  <a:ext uri="{FF2B5EF4-FFF2-40B4-BE49-F238E27FC236}">
                    <a16:creationId xmlns:a16="http://schemas.microsoft.com/office/drawing/2014/main" id="{8D9D8AF0-D280-2A63-EE9C-16779FB9541D}"/>
                  </a:ext>
                </a:extLst>
              </p:cNvPr>
              <p:cNvSpPr/>
              <p:nvPr/>
            </p:nvSpPr>
            <p:spPr>
              <a:xfrm rot="17678171">
                <a:off x="6615947" y="199070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Isosceles Triangle 2192">
                <a:extLst>
                  <a:ext uri="{FF2B5EF4-FFF2-40B4-BE49-F238E27FC236}">
                    <a16:creationId xmlns:a16="http://schemas.microsoft.com/office/drawing/2014/main" id="{A52555CE-EB2B-EFFC-6DB5-437D024F2003}"/>
                  </a:ext>
                </a:extLst>
              </p:cNvPr>
              <p:cNvSpPr/>
              <p:nvPr/>
            </p:nvSpPr>
            <p:spPr>
              <a:xfrm rot="18569401">
                <a:off x="6521443" y="17396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Oval 2193">
                <a:extLst>
                  <a:ext uri="{FF2B5EF4-FFF2-40B4-BE49-F238E27FC236}">
                    <a16:creationId xmlns:a16="http://schemas.microsoft.com/office/drawing/2014/main" id="{28A4763D-D1FD-8999-3731-45816DE0A4E7}"/>
                  </a:ext>
                </a:extLst>
              </p:cNvPr>
              <p:cNvSpPr/>
              <p:nvPr/>
            </p:nvSpPr>
            <p:spPr>
              <a:xfrm flipH="1" flipV="1">
                <a:off x="6002258" y="1657835"/>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 name="Oval 2194">
                <a:extLst>
                  <a:ext uri="{FF2B5EF4-FFF2-40B4-BE49-F238E27FC236}">
                    <a16:creationId xmlns:a16="http://schemas.microsoft.com/office/drawing/2014/main" id="{9012044D-550D-2AFD-C381-C715BCB6F066}"/>
                  </a:ext>
                </a:extLst>
              </p:cNvPr>
              <p:cNvSpPr/>
              <p:nvPr/>
            </p:nvSpPr>
            <p:spPr>
              <a:xfrm flipH="1" flipV="1">
                <a:off x="6639812" y="1737944"/>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5" name="Oval 2195">
                <a:extLst>
                  <a:ext uri="{FF2B5EF4-FFF2-40B4-BE49-F238E27FC236}">
                    <a16:creationId xmlns:a16="http://schemas.microsoft.com/office/drawing/2014/main" id="{7B52D680-DEDC-D717-30F3-EE1A0EE0DF89}"/>
                  </a:ext>
                </a:extLst>
              </p:cNvPr>
              <p:cNvSpPr/>
              <p:nvPr/>
            </p:nvSpPr>
            <p:spPr>
              <a:xfrm flipH="1" flipV="1">
                <a:off x="6368312" y="2079450"/>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6" name="Oval 2196">
                <a:extLst>
                  <a:ext uri="{FF2B5EF4-FFF2-40B4-BE49-F238E27FC236}">
                    <a16:creationId xmlns:a16="http://schemas.microsoft.com/office/drawing/2014/main" id="{E97F63E0-97B5-2A75-0057-91514C7DBB47}"/>
                  </a:ext>
                </a:extLst>
              </p:cNvPr>
              <p:cNvSpPr/>
              <p:nvPr/>
            </p:nvSpPr>
            <p:spPr>
              <a:xfrm flipH="1" flipV="1">
                <a:off x="6515622" y="1938779"/>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Oval 2197">
                <a:extLst>
                  <a:ext uri="{FF2B5EF4-FFF2-40B4-BE49-F238E27FC236}">
                    <a16:creationId xmlns:a16="http://schemas.microsoft.com/office/drawing/2014/main" id="{93AB559C-C432-74E1-E7EF-23B72B568DED}"/>
                  </a:ext>
                </a:extLst>
              </p:cNvPr>
              <p:cNvSpPr/>
              <p:nvPr/>
            </p:nvSpPr>
            <p:spPr>
              <a:xfrm flipH="1" flipV="1">
                <a:off x="6573670" y="184159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8" name="Oval 2198">
                <a:extLst>
                  <a:ext uri="{FF2B5EF4-FFF2-40B4-BE49-F238E27FC236}">
                    <a16:creationId xmlns:a16="http://schemas.microsoft.com/office/drawing/2014/main" id="{63EA3088-825C-1A8E-EE0C-4DAF0D81846D}"/>
                  </a:ext>
                </a:extLst>
              </p:cNvPr>
              <p:cNvSpPr/>
              <p:nvPr/>
            </p:nvSpPr>
            <p:spPr>
              <a:xfrm flipH="1" flipV="1">
                <a:off x="6675812" y="179770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Oval 2199">
                <a:extLst>
                  <a:ext uri="{FF2B5EF4-FFF2-40B4-BE49-F238E27FC236}">
                    <a16:creationId xmlns:a16="http://schemas.microsoft.com/office/drawing/2014/main" id="{14DF865E-BC16-7281-8062-B390E1120C7E}"/>
                  </a:ext>
                </a:extLst>
              </p:cNvPr>
              <p:cNvSpPr/>
              <p:nvPr/>
            </p:nvSpPr>
            <p:spPr>
              <a:xfrm flipH="1" flipV="1">
                <a:off x="6231438" y="1902779"/>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 name="Oval 2200">
                <a:extLst>
                  <a:ext uri="{FF2B5EF4-FFF2-40B4-BE49-F238E27FC236}">
                    <a16:creationId xmlns:a16="http://schemas.microsoft.com/office/drawing/2014/main" id="{A3A9F575-DC07-C8EC-0615-C8F258854425}"/>
                  </a:ext>
                </a:extLst>
              </p:cNvPr>
              <p:cNvSpPr/>
              <p:nvPr/>
            </p:nvSpPr>
            <p:spPr>
              <a:xfrm flipH="1" flipV="1">
                <a:off x="6766631" y="1866779"/>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Oval 2201">
                <a:extLst>
                  <a:ext uri="{FF2B5EF4-FFF2-40B4-BE49-F238E27FC236}">
                    <a16:creationId xmlns:a16="http://schemas.microsoft.com/office/drawing/2014/main" id="{9EA52235-3121-010A-148A-26C6E3C10CF0}"/>
                  </a:ext>
                </a:extLst>
              </p:cNvPr>
              <p:cNvSpPr/>
              <p:nvPr/>
            </p:nvSpPr>
            <p:spPr>
              <a:xfrm flipH="1" flipV="1">
                <a:off x="6479622" y="1791487"/>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2" name="Arc 61">
                <a:extLst>
                  <a:ext uri="{FF2B5EF4-FFF2-40B4-BE49-F238E27FC236}">
                    <a16:creationId xmlns:a16="http://schemas.microsoft.com/office/drawing/2014/main" id="{8E3495C0-6DEA-CA6C-247E-1DDED064A7F3}"/>
                  </a:ext>
                </a:extLst>
              </p:cNvPr>
              <p:cNvSpPr/>
              <p:nvPr/>
            </p:nvSpPr>
            <p:spPr>
              <a:xfrm flipH="1" flipV="1">
                <a:off x="6688110" y="1863883"/>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3" name="Arc 62">
                <a:extLst>
                  <a:ext uri="{FF2B5EF4-FFF2-40B4-BE49-F238E27FC236}">
                    <a16:creationId xmlns:a16="http://schemas.microsoft.com/office/drawing/2014/main" id="{0C8E3F3D-3B28-286A-D08F-AFA89EB0E3A4}"/>
                  </a:ext>
                </a:extLst>
              </p:cNvPr>
              <p:cNvSpPr/>
              <p:nvPr/>
            </p:nvSpPr>
            <p:spPr>
              <a:xfrm rot="19232315" flipH="1" flipV="1">
                <a:off x="5951307" y="1776594"/>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Arc 63">
                <a:extLst>
                  <a:ext uri="{FF2B5EF4-FFF2-40B4-BE49-F238E27FC236}">
                    <a16:creationId xmlns:a16="http://schemas.microsoft.com/office/drawing/2014/main" id="{E58CFEF8-0130-611A-1486-1078B1FC0088}"/>
                  </a:ext>
                </a:extLst>
              </p:cNvPr>
              <p:cNvSpPr/>
              <p:nvPr/>
            </p:nvSpPr>
            <p:spPr>
              <a:xfrm rot="18057780" flipH="1" flipV="1">
                <a:off x="6626636" y="1770548"/>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5" name="Arc 64">
                <a:extLst>
                  <a:ext uri="{FF2B5EF4-FFF2-40B4-BE49-F238E27FC236}">
                    <a16:creationId xmlns:a16="http://schemas.microsoft.com/office/drawing/2014/main" id="{060DBA10-F9FF-4510-C5E9-6C221BE1FF44}"/>
                  </a:ext>
                </a:extLst>
              </p:cNvPr>
              <p:cNvSpPr/>
              <p:nvPr/>
            </p:nvSpPr>
            <p:spPr>
              <a:xfrm rot="15743636" flipH="1" flipV="1">
                <a:off x="6495150" y="2025011"/>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6" name="Arc 65">
                <a:extLst>
                  <a:ext uri="{FF2B5EF4-FFF2-40B4-BE49-F238E27FC236}">
                    <a16:creationId xmlns:a16="http://schemas.microsoft.com/office/drawing/2014/main" id="{54284BD8-0E8F-E9B3-962C-5DAF8F88EEAD}"/>
                  </a:ext>
                </a:extLst>
              </p:cNvPr>
              <p:cNvSpPr/>
              <p:nvPr/>
            </p:nvSpPr>
            <p:spPr>
              <a:xfrm flipH="1" flipV="1">
                <a:off x="6518323" y="1789815"/>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7" name="Arc 66">
                <a:extLst>
                  <a:ext uri="{FF2B5EF4-FFF2-40B4-BE49-F238E27FC236}">
                    <a16:creationId xmlns:a16="http://schemas.microsoft.com/office/drawing/2014/main" id="{CC2D7B6F-DC3D-1AFE-C8B3-AF96F79EEE2B}"/>
                  </a:ext>
                </a:extLst>
              </p:cNvPr>
              <p:cNvSpPr/>
              <p:nvPr/>
            </p:nvSpPr>
            <p:spPr>
              <a:xfrm rot="4654155" flipH="1" flipV="1">
                <a:off x="6742480" y="183348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8" name="Arc 67">
                <a:extLst>
                  <a:ext uri="{FF2B5EF4-FFF2-40B4-BE49-F238E27FC236}">
                    <a16:creationId xmlns:a16="http://schemas.microsoft.com/office/drawing/2014/main" id="{C8104BE5-EB00-0589-A67F-E071D5F810A0}"/>
                  </a:ext>
                </a:extLst>
              </p:cNvPr>
              <p:cNvSpPr/>
              <p:nvPr/>
            </p:nvSpPr>
            <p:spPr>
              <a:xfrm flipH="1" flipV="1">
                <a:off x="6279302" y="19105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9" name="Isosceles Triangle 2209">
                <a:extLst>
                  <a:ext uri="{FF2B5EF4-FFF2-40B4-BE49-F238E27FC236}">
                    <a16:creationId xmlns:a16="http://schemas.microsoft.com/office/drawing/2014/main" id="{65E770C3-7527-89C2-8440-9F2F66F9AD20}"/>
                  </a:ext>
                </a:extLst>
              </p:cNvPr>
              <p:cNvSpPr/>
              <p:nvPr/>
            </p:nvSpPr>
            <p:spPr>
              <a:xfrm flipH="1" flipV="1">
                <a:off x="6377484" y="1843491"/>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0" name="Isosceles Triangle 2210">
                <a:extLst>
                  <a:ext uri="{FF2B5EF4-FFF2-40B4-BE49-F238E27FC236}">
                    <a16:creationId xmlns:a16="http://schemas.microsoft.com/office/drawing/2014/main" id="{22075E42-E32C-65BD-3752-70EB3CA88381}"/>
                  </a:ext>
                </a:extLst>
              </p:cNvPr>
              <p:cNvSpPr/>
              <p:nvPr/>
            </p:nvSpPr>
            <p:spPr>
              <a:xfrm flipH="1" flipV="1">
                <a:off x="6360922" y="1742667"/>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1" name="Isosceles Triangle 2211">
                <a:extLst>
                  <a:ext uri="{FF2B5EF4-FFF2-40B4-BE49-F238E27FC236}">
                    <a16:creationId xmlns:a16="http://schemas.microsoft.com/office/drawing/2014/main" id="{3D4CC74D-8111-716D-A83B-7DC7ED6AA66C}"/>
                  </a:ext>
                </a:extLst>
              </p:cNvPr>
              <p:cNvSpPr/>
              <p:nvPr/>
            </p:nvSpPr>
            <p:spPr>
              <a:xfrm flipH="1" flipV="1">
                <a:off x="6406456" y="189506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Isosceles Triangle 2212">
                <a:extLst>
                  <a:ext uri="{FF2B5EF4-FFF2-40B4-BE49-F238E27FC236}">
                    <a16:creationId xmlns:a16="http://schemas.microsoft.com/office/drawing/2014/main" id="{C9DBD469-899A-9FFE-77F0-B61F0AF13C46}"/>
                  </a:ext>
                </a:extLst>
              </p:cNvPr>
              <p:cNvSpPr/>
              <p:nvPr/>
            </p:nvSpPr>
            <p:spPr>
              <a:xfrm flipH="1" flipV="1">
                <a:off x="6558856" y="2047467"/>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Isosceles Triangle 2213">
                <a:extLst>
                  <a:ext uri="{FF2B5EF4-FFF2-40B4-BE49-F238E27FC236}">
                    <a16:creationId xmlns:a16="http://schemas.microsoft.com/office/drawing/2014/main" id="{F3968661-8B70-C9A9-FBB4-17B83A6FFBBC}"/>
                  </a:ext>
                </a:extLst>
              </p:cNvPr>
              <p:cNvSpPr/>
              <p:nvPr/>
            </p:nvSpPr>
            <p:spPr>
              <a:xfrm rot="18185877" flipH="1" flipV="1">
                <a:off x="6368312" y="2013867"/>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Isosceles Triangle 2214">
                <a:extLst>
                  <a:ext uri="{FF2B5EF4-FFF2-40B4-BE49-F238E27FC236}">
                    <a16:creationId xmlns:a16="http://schemas.microsoft.com/office/drawing/2014/main" id="{200EE25F-B061-5D7F-A25D-4B6C4553BAFA}"/>
                  </a:ext>
                </a:extLst>
              </p:cNvPr>
              <p:cNvSpPr/>
              <p:nvPr/>
            </p:nvSpPr>
            <p:spPr>
              <a:xfrm rot="17678171" flipH="1" flipV="1">
                <a:off x="6621812" y="191239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5" name="Isosceles Triangle 2215">
                <a:extLst>
                  <a:ext uri="{FF2B5EF4-FFF2-40B4-BE49-F238E27FC236}">
                    <a16:creationId xmlns:a16="http://schemas.microsoft.com/office/drawing/2014/main" id="{6344005F-FACC-EE96-490E-2CD0B1AA599F}"/>
                  </a:ext>
                </a:extLst>
              </p:cNvPr>
              <p:cNvSpPr/>
              <p:nvPr/>
            </p:nvSpPr>
            <p:spPr>
              <a:xfrm rot="18569401" flipH="1" flipV="1">
                <a:off x="6698421" y="20109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6" name="Oval 2216">
                <a:extLst>
                  <a:ext uri="{FF2B5EF4-FFF2-40B4-BE49-F238E27FC236}">
                    <a16:creationId xmlns:a16="http://schemas.microsoft.com/office/drawing/2014/main" id="{73A2068D-15B2-10E8-E031-903E8F303A7F}"/>
                  </a:ext>
                </a:extLst>
              </p:cNvPr>
              <p:cNvSpPr/>
              <p:nvPr/>
            </p:nvSpPr>
            <p:spPr>
              <a:xfrm>
                <a:off x="5840559" y="1889276"/>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7" name="Oval 2217">
                <a:extLst>
                  <a:ext uri="{FF2B5EF4-FFF2-40B4-BE49-F238E27FC236}">
                    <a16:creationId xmlns:a16="http://schemas.microsoft.com/office/drawing/2014/main" id="{1FF92CF0-B618-E4B6-1EC9-3D3102891569}"/>
                  </a:ext>
                </a:extLst>
              </p:cNvPr>
              <p:cNvSpPr/>
              <p:nvPr/>
            </p:nvSpPr>
            <p:spPr>
              <a:xfrm>
                <a:off x="5673359" y="198477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8" name="Oval 2218">
                <a:extLst>
                  <a:ext uri="{FF2B5EF4-FFF2-40B4-BE49-F238E27FC236}">
                    <a16:creationId xmlns:a16="http://schemas.microsoft.com/office/drawing/2014/main" id="{A79F7235-EA1B-B308-A316-6FDA601B52A1}"/>
                  </a:ext>
                </a:extLst>
              </p:cNvPr>
              <p:cNvSpPr/>
              <p:nvPr/>
            </p:nvSpPr>
            <p:spPr>
              <a:xfrm>
                <a:off x="5869946" y="195550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9" name="Oval 2219">
                <a:extLst>
                  <a:ext uri="{FF2B5EF4-FFF2-40B4-BE49-F238E27FC236}">
                    <a16:creationId xmlns:a16="http://schemas.microsoft.com/office/drawing/2014/main" id="{D2766E24-9E11-CAF1-6EFE-CD9292180565}"/>
                  </a:ext>
                </a:extLst>
              </p:cNvPr>
              <p:cNvSpPr/>
              <p:nvPr/>
            </p:nvSpPr>
            <p:spPr>
              <a:xfrm>
                <a:off x="5969869" y="1978821"/>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Oval 2220">
                <a:extLst>
                  <a:ext uri="{FF2B5EF4-FFF2-40B4-BE49-F238E27FC236}">
                    <a16:creationId xmlns:a16="http://schemas.microsoft.com/office/drawing/2014/main" id="{F511C474-95CB-BA55-6DF5-EC7B73158177}"/>
                  </a:ext>
                </a:extLst>
              </p:cNvPr>
              <p:cNvSpPr/>
              <p:nvPr/>
            </p:nvSpPr>
            <p:spPr>
              <a:xfrm>
                <a:off x="5717650" y="181645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1" name="Oval 2221">
                <a:extLst>
                  <a:ext uri="{FF2B5EF4-FFF2-40B4-BE49-F238E27FC236}">
                    <a16:creationId xmlns:a16="http://schemas.microsoft.com/office/drawing/2014/main" id="{F9787B45-2617-65D1-BCBD-59B6CE517B82}"/>
                  </a:ext>
                </a:extLst>
              </p:cNvPr>
              <p:cNvSpPr/>
              <p:nvPr/>
            </p:nvSpPr>
            <p:spPr>
              <a:xfrm>
                <a:off x="6072887" y="204018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 name="Oval 2222">
                <a:extLst>
                  <a:ext uri="{FF2B5EF4-FFF2-40B4-BE49-F238E27FC236}">
                    <a16:creationId xmlns:a16="http://schemas.microsoft.com/office/drawing/2014/main" id="{AA692404-14A5-F044-A495-1AA03F0F4A34}"/>
                  </a:ext>
                </a:extLst>
              </p:cNvPr>
              <p:cNvSpPr/>
              <p:nvPr/>
            </p:nvSpPr>
            <p:spPr>
              <a:xfrm>
                <a:off x="5685685" y="1942821"/>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3" name="Oval 2223">
                <a:extLst>
                  <a:ext uri="{FF2B5EF4-FFF2-40B4-BE49-F238E27FC236}">
                    <a16:creationId xmlns:a16="http://schemas.microsoft.com/office/drawing/2014/main" id="{69EED474-2575-C151-3A8A-06287D9DC70C}"/>
                  </a:ext>
                </a:extLst>
              </p:cNvPr>
              <p:cNvSpPr/>
              <p:nvPr/>
            </p:nvSpPr>
            <p:spPr>
              <a:xfrm>
                <a:off x="5757202" y="2075520"/>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4" name="Oval 2224">
                <a:extLst>
                  <a:ext uri="{FF2B5EF4-FFF2-40B4-BE49-F238E27FC236}">
                    <a16:creationId xmlns:a16="http://schemas.microsoft.com/office/drawing/2014/main" id="{29494516-756A-4027-2101-4F8F006E6E3E}"/>
                  </a:ext>
                </a:extLst>
              </p:cNvPr>
              <p:cNvSpPr/>
              <p:nvPr/>
            </p:nvSpPr>
            <p:spPr>
              <a:xfrm>
                <a:off x="5979141" y="204058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5" name="Arc 84">
                <a:extLst>
                  <a:ext uri="{FF2B5EF4-FFF2-40B4-BE49-F238E27FC236}">
                    <a16:creationId xmlns:a16="http://schemas.microsoft.com/office/drawing/2014/main" id="{1E19E947-225D-810C-2727-2218E9C7C24A}"/>
                  </a:ext>
                </a:extLst>
              </p:cNvPr>
              <p:cNvSpPr/>
              <p:nvPr/>
            </p:nvSpPr>
            <p:spPr>
              <a:xfrm>
                <a:off x="5526455" y="1960455"/>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6" name="Arc 85">
                <a:extLst>
                  <a:ext uri="{FF2B5EF4-FFF2-40B4-BE49-F238E27FC236}">
                    <a16:creationId xmlns:a16="http://schemas.microsoft.com/office/drawing/2014/main" id="{21E10EDC-DC7F-9665-0D81-084F6233A85D}"/>
                  </a:ext>
                </a:extLst>
              </p:cNvPr>
              <p:cNvSpPr/>
              <p:nvPr/>
            </p:nvSpPr>
            <p:spPr>
              <a:xfrm rot="19232315">
                <a:off x="5930709" y="183942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7" name="Arc 86">
                <a:extLst>
                  <a:ext uri="{FF2B5EF4-FFF2-40B4-BE49-F238E27FC236}">
                    <a16:creationId xmlns:a16="http://schemas.microsoft.com/office/drawing/2014/main" id="{115C9B69-82A8-9552-927E-BDCA7C199BA3}"/>
                  </a:ext>
                </a:extLst>
              </p:cNvPr>
              <p:cNvSpPr/>
              <p:nvPr/>
            </p:nvSpPr>
            <p:spPr>
              <a:xfrm rot="18057780">
                <a:off x="5714162" y="2035144"/>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8" name="Arc 87">
                <a:extLst>
                  <a:ext uri="{FF2B5EF4-FFF2-40B4-BE49-F238E27FC236}">
                    <a16:creationId xmlns:a16="http://schemas.microsoft.com/office/drawing/2014/main" id="{4463D4EC-B686-09BA-44C6-3E536BCA09C6}"/>
                  </a:ext>
                </a:extLst>
              </p:cNvPr>
              <p:cNvSpPr/>
              <p:nvPr/>
            </p:nvSpPr>
            <p:spPr>
              <a:xfrm rot="15743636">
                <a:off x="5999402" y="189157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9" name="Arc 88">
                <a:extLst>
                  <a:ext uri="{FF2B5EF4-FFF2-40B4-BE49-F238E27FC236}">
                    <a16:creationId xmlns:a16="http://schemas.microsoft.com/office/drawing/2014/main" id="{5E572C9F-2D0D-6B5A-6194-2FEFDD4933DB}"/>
                  </a:ext>
                </a:extLst>
              </p:cNvPr>
              <p:cNvSpPr/>
              <p:nvPr/>
            </p:nvSpPr>
            <p:spPr>
              <a:xfrm>
                <a:off x="5877264" y="174405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0" name="Arc 89">
                <a:extLst>
                  <a:ext uri="{FF2B5EF4-FFF2-40B4-BE49-F238E27FC236}">
                    <a16:creationId xmlns:a16="http://schemas.microsoft.com/office/drawing/2014/main" id="{1192F8B7-9BFF-48EE-0081-47AF7A2E2E24}"/>
                  </a:ext>
                </a:extLst>
              </p:cNvPr>
              <p:cNvSpPr/>
              <p:nvPr/>
            </p:nvSpPr>
            <p:spPr>
              <a:xfrm rot="4654155">
                <a:off x="5657541" y="180514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1" name="Arc 90">
                <a:extLst>
                  <a:ext uri="{FF2B5EF4-FFF2-40B4-BE49-F238E27FC236}">
                    <a16:creationId xmlns:a16="http://schemas.microsoft.com/office/drawing/2014/main" id="{50A4CE41-E03A-C980-EB51-0D5E13895375}"/>
                  </a:ext>
                </a:extLst>
              </p:cNvPr>
              <p:cNvSpPr/>
              <p:nvPr/>
            </p:nvSpPr>
            <p:spPr>
              <a:xfrm>
                <a:off x="5518665" y="18389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2" name="Isosceles Triangle 2232">
                <a:extLst>
                  <a:ext uri="{FF2B5EF4-FFF2-40B4-BE49-F238E27FC236}">
                    <a16:creationId xmlns:a16="http://schemas.microsoft.com/office/drawing/2014/main" id="{5F7DDD64-F32E-BC4E-77A0-B5CBD5A65142}"/>
                  </a:ext>
                </a:extLst>
              </p:cNvPr>
              <p:cNvSpPr/>
              <p:nvPr/>
            </p:nvSpPr>
            <p:spPr>
              <a:xfrm>
                <a:off x="5657911" y="1843243"/>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 name="Isosceles Triangle 2233">
                <a:extLst>
                  <a:ext uri="{FF2B5EF4-FFF2-40B4-BE49-F238E27FC236}">
                    <a16:creationId xmlns:a16="http://schemas.microsoft.com/office/drawing/2014/main" id="{B2F22170-C0AD-AA5E-2E6F-CC881BB86C4D}"/>
                  </a:ext>
                </a:extLst>
              </p:cNvPr>
              <p:cNvSpPr/>
              <p:nvPr/>
            </p:nvSpPr>
            <p:spPr>
              <a:xfrm>
                <a:off x="5815169" y="1782709"/>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 name="Isosceles Triangle 2234">
                <a:extLst>
                  <a:ext uri="{FF2B5EF4-FFF2-40B4-BE49-F238E27FC236}">
                    <a16:creationId xmlns:a16="http://schemas.microsoft.com/office/drawing/2014/main" id="{E1D7D32A-C5AF-30ED-9F35-BC6AB4B4F059}"/>
                  </a:ext>
                </a:extLst>
              </p:cNvPr>
              <p:cNvSpPr/>
              <p:nvPr/>
            </p:nvSpPr>
            <p:spPr>
              <a:xfrm>
                <a:off x="5640818" y="2035152"/>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 name="Isosceles Triangle 2235">
                <a:extLst>
                  <a:ext uri="{FF2B5EF4-FFF2-40B4-BE49-F238E27FC236}">
                    <a16:creationId xmlns:a16="http://schemas.microsoft.com/office/drawing/2014/main" id="{7865B946-2699-F970-788C-7989555DCBB1}"/>
                  </a:ext>
                </a:extLst>
              </p:cNvPr>
              <p:cNvSpPr/>
              <p:nvPr/>
            </p:nvSpPr>
            <p:spPr>
              <a:xfrm>
                <a:off x="6119669" y="1804253"/>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 name="Isosceles Triangle 2236">
                <a:extLst>
                  <a:ext uri="{FF2B5EF4-FFF2-40B4-BE49-F238E27FC236}">
                    <a16:creationId xmlns:a16="http://schemas.microsoft.com/office/drawing/2014/main" id="{549D29A5-027A-29CA-E915-62AC6760E2A7}"/>
                  </a:ext>
                </a:extLst>
              </p:cNvPr>
              <p:cNvSpPr/>
              <p:nvPr/>
            </p:nvSpPr>
            <p:spPr>
              <a:xfrm rot="18185877">
                <a:off x="5822559" y="2053909"/>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 name="Isosceles Triangle 2237">
                <a:extLst>
                  <a:ext uri="{FF2B5EF4-FFF2-40B4-BE49-F238E27FC236}">
                    <a16:creationId xmlns:a16="http://schemas.microsoft.com/office/drawing/2014/main" id="{E33D1F63-9C37-13B1-8FBC-0FDF69054524}"/>
                  </a:ext>
                </a:extLst>
              </p:cNvPr>
              <p:cNvSpPr/>
              <p:nvPr/>
            </p:nvSpPr>
            <p:spPr>
              <a:xfrm rot="17678171">
                <a:off x="6158638" y="200944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 name="Isosceles Triangle 2238">
                <a:extLst>
                  <a:ext uri="{FF2B5EF4-FFF2-40B4-BE49-F238E27FC236}">
                    <a16:creationId xmlns:a16="http://schemas.microsoft.com/office/drawing/2014/main" id="{BD13E95A-63D9-E880-EE9D-5082907BF2F7}"/>
                  </a:ext>
                </a:extLst>
              </p:cNvPr>
              <p:cNvSpPr/>
              <p:nvPr/>
            </p:nvSpPr>
            <p:spPr>
              <a:xfrm rot="18569401">
                <a:off x="6064134" y="17584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9" name="Oval 2239">
                <a:extLst>
                  <a:ext uri="{FF2B5EF4-FFF2-40B4-BE49-F238E27FC236}">
                    <a16:creationId xmlns:a16="http://schemas.microsoft.com/office/drawing/2014/main" id="{3C30B19A-F565-CB3B-A0B8-3AD48275BFD9}"/>
                  </a:ext>
                </a:extLst>
              </p:cNvPr>
              <p:cNvSpPr/>
              <p:nvPr/>
            </p:nvSpPr>
            <p:spPr>
              <a:xfrm flipH="1" flipV="1">
                <a:off x="5553072" y="1860589"/>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0" name="Oval 2240">
                <a:extLst>
                  <a:ext uri="{FF2B5EF4-FFF2-40B4-BE49-F238E27FC236}">
                    <a16:creationId xmlns:a16="http://schemas.microsoft.com/office/drawing/2014/main" id="{1ADF6D01-7479-A0E7-10BB-168C17404222}"/>
                  </a:ext>
                </a:extLst>
              </p:cNvPr>
              <p:cNvSpPr/>
              <p:nvPr/>
            </p:nvSpPr>
            <p:spPr>
              <a:xfrm flipH="1" flipV="1">
                <a:off x="6182503" y="175668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1" name="Oval 2241">
                <a:extLst>
                  <a:ext uri="{FF2B5EF4-FFF2-40B4-BE49-F238E27FC236}">
                    <a16:creationId xmlns:a16="http://schemas.microsoft.com/office/drawing/2014/main" id="{207AAF13-EA5F-674C-DC9F-889A358403E4}"/>
                  </a:ext>
                </a:extLst>
              </p:cNvPr>
              <p:cNvSpPr/>
              <p:nvPr/>
            </p:nvSpPr>
            <p:spPr>
              <a:xfrm flipH="1" flipV="1">
                <a:off x="5911003" y="2098194"/>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Oval 2242">
                <a:extLst>
                  <a:ext uri="{FF2B5EF4-FFF2-40B4-BE49-F238E27FC236}">
                    <a16:creationId xmlns:a16="http://schemas.microsoft.com/office/drawing/2014/main" id="{0F1BA54B-7087-E73C-05D1-276E3E289A48}"/>
                  </a:ext>
                </a:extLst>
              </p:cNvPr>
              <p:cNvSpPr/>
              <p:nvPr/>
            </p:nvSpPr>
            <p:spPr>
              <a:xfrm flipH="1" flipV="1">
                <a:off x="6058313" y="1957523"/>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3" name="Oval 2243">
                <a:extLst>
                  <a:ext uri="{FF2B5EF4-FFF2-40B4-BE49-F238E27FC236}">
                    <a16:creationId xmlns:a16="http://schemas.microsoft.com/office/drawing/2014/main" id="{76C3D3D3-A08A-E9E1-92DB-4FF4055AD6A5}"/>
                  </a:ext>
                </a:extLst>
              </p:cNvPr>
              <p:cNvSpPr/>
              <p:nvPr/>
            </p:nvSpPr>
            <p:spPr>
              <a:xfrm flipH="1" flipV="1">
                <a:off x="6116361" y="186034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 name="Oval 2244">
                <a:extLst>
                  <a:ext uri="{FF2B5EF4-FFF2-40B4-BE49-F238E27FC236}">
                    <a16:creationId xmlns:a16="http://schemas.microsoft.com/office/drawing/2014/main" id="{1925717F-F141-AEDE-6459-ED7371BEC2BB}"/>
                  </a:ext>
                </a:extLst>
              </p:cNvPr>
              <p:cNvSpPr/>
              <p:nvPr/>
            </p:nvSpPr>
            <p:spPr>
              <a:xfrm flipH="1" flipV="1">
                <a:off x="6218503" y="181645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5" name="Oval 2245">
                <a:extLst>
                  <a:ext uri="{FF2B5EF4-FFF2-40B4-BE49-F238E27FC236}">
                    <a16:creationId xmlns:a16="http://schemas.microsoft.com/office/drawing/2014/main" id="{AE655BD7-0847-B16E-608D-86648FFBC11B}"/>
                  </a:ext>
                </a:extLst>
              </p:cNvPr>
              <p:cNvSpPr/>
              <p:nvPr/>
            </p:nvSpPr>
            <p:spPr>
              <a:xfrm flipH="1" flipV="1">
                <a:off x="5774129" y="1921523"/>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 name="Oval 2246">
                <a:extLst>
                  <a:ext uri="{FF2B5EF4-FFF2-40B4-BE49-F238E27FC236}">
                    <a16:creationId xmlns:a16="http://schemas.microsoft.com/office/drawing/2014/main" id="{65A9E56F-E36C-13BD-B4E0-2B0947E62BCE}"/>
                  </a:ext>
                </a:extLst>
              </p:cNvPr>
              <p:cNvSpPr/>
              <p:nvPr/>
            </p:nvSpPr>
            <p:spPr>
              <a:xfrm flipH="1" flipV="1">
                <a:off x="6309322" y="1885523"/>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 name="Oval 2247">
                <a:extLst>
                  <a:ext uri="{FF2B5EF4-FFF2-40B4-BE49-F238E27FC236}">
                    <a16:creationId xmlns:a16="http://schemas.microsoft.com/office/drawing/2014/main" id="{A96DCBD7-0561-BE64-8600-6E1C242E6C49}"/>
                  </a:ext>
                </a:extLst>
              </p:cNvPr>
              <p:cNvSpPr/>
              <p:nvPr/>
            </p:nvSpPr>
            <p:spPr>
              <a:xfrm flipH="1" flipV="1">
                <a:off x="5648132" y="1788359"/>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 name="Arc 107">
                <a:extLst>
                  <a:ext uri="{FF2B5EF4-FFF2-40B4-BE49-F238E27FC236}">
                    <a16:creationId xmlns:a16="http://schemas.microsoft.com/office/drawing/2014/main" id="{CAB227C7-409B-54E0-D51A-39A1CC98ABCE}"/>
                  </a:ext>
                </a:extLst>
              </p:cNvPr>
              <p:cNvSpPr/>
              <p:nvPr/>
            </p:nvSpPr>
            <p:spPr>
              <a:xfrm flipH="1" flipV="1">
                <a:off x="6230801" y="1882627"/>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9" name="Arc 108">
                <a:extLst>
                  <a:ext uri="{FF2B5EF4-FFF2-40B4-BE49-F238E27FC236}">
                    <a16:creationId xmlns:a16="http://schemas.microsoft.com/office/drawing/2014/main" id="{F89A25A1-D423-C160-902D-89CF6CF3B9F1}"/>
                  </a:ext>
                </a:extLst>
              </p:cNvPr>
              <p:cNvSpPr/>
              <p:nvPr/>
            </p:nvSpPr>
            <p:spPr>
              <a:xfrm rot="19232315" flipH="1" flipV="1">
                <a:off x="5509752" y="182671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0" name="Arc 109">
                <a:extLst>
                  <a:ext uri="{FF2B5EF4-FFF2-40B4-BE49-F238E27FC236}">
                    <a16:creationId xmlns:a16="http://schemas.microsoft.com/office/drawing/2014/main" id="{901FE22B-8E1F-88F7-2A57-18528514AAA5}"/>
                  </a:ext>
                </a:extLst>
              </p:cNvPr>
              <p:cNvSpPr/>
              <p:nvPr/>
            </p:nvSpPr>
            <p:spPr>
              <a:xfrm rot="18057780" flipH="1" flipV="1">
                <a:off x="6169327" y="1789292"/>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1" name="Arc 110">
                <a:extLst>
                  <a:ext uri="{FF2B5EF4-FFF2-40B4-BE49-F238E27FC236}">
                    <a16:creationId xmlns:a16="http://schemas.microsoft.com/office/drawing/2014/main" id="{42C87FC7-D469-A8E8-0A56-48CB3CA30100}"/>
                  </a:ext>
                </a:extLst>
              </p:cNvPr>
              <p:cNvSpPr/>
              <p:nvPr/>
            </p:nvSpPr>
            <p:spPr>
              <a:xfrm rot="15743636" flipH="1" flipV="1">
                <a:off x="6037841" y="204375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2" name="Arc 111">
                <a:extLst>
                  <a:ext uri="{FF2B5EF4-FFF2-40B4-BE49-F238E27FC236}">
                    <a16:creationId xmlns:a16="http://schemas.microsoft.com/office/drawing/2014/main" id="{6BAFA785-7E0C-ECD2-02CC-09E73A878C67}"/>
                  </a:ext>
                </a:extLst>
              </p:cNvPr>
              <p:cNvSpPr/>
              <p:nvPr/>
            </p:nvSpPr>
            <p:spPr>
              <a:xfrm flipH="1" flipV="1">
                <a:off x="6061014" y="1808559"/>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3" name="Arc 112">
                <a:extLst>
                  <a:ext uri="{FF2B5EF4-FFF2-40B4-BE49-F238E27FC236}">
                    <a16:creationId xmlns:a16="http://schemas.microsoft.com/office/drawing/2014/main" id="{4B094F99-ED25-1DE2-FC4B-930F80640EBB}"/>
                  </a:ext>
                </a:extLst>
              </p:cNvPr>
              <p:cNvSpPr/>
              <p:nvPr/>
            </p:nvSpPr>
            <p:spPr>
              <a:xfrm rot="4654155" flipH="1" flipV="1">
                <a:off x="6285171" y="185222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4" name="Arc 113">
                <a:extLst>
                  <a:ext uri="{FF2B5EF4-FFF2-40B4-BE49-F238E27FC236}">
                    <a16:creationId xmlns:a16="http://schemas.microsoft.com/office/drawing/2014/main" id="{DD32708C-5B8F-8043-C149-C34A1602AEE0}"/>
                  </a:ext>
                </a:extLst>
              </p:cNvPr>
              <p:cNvSpPr/>
              <p:nvPr/>
            </p:nvSpPr>
            <p:spPr>
              <a:xfrm flipH="1" flipV="1">
                <a:off x="5821993" y="19293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5" name="Isosceles Triangle 2255">
                <a:extLst>
                  <a:ext uri="{FF2B5EF4-FFF2-40B4-BE49-F238E27FC236}">
                    <a16:creationId xmlns:a16="http://schemas.microsoft.com/office/drawing/2014/main" id="{D27B8D6A-9100-F5BE-C52A-6039FDBC22B9}"/>
                  </a:ext>
                </a:extLst>
              </p:cNvPr>
              <p:cNvSpPr/>
              <p:nvPr/>
            </p:nvSpPr>
            <p:spPr>
              <a:xfrm flipH="1" flipV="1">
                <a:off x="5920175" y="1862235"/>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6" name="Isosceles Triangle 2256">
                <a:extLst>
                  <a:ext uri="{FF2B5EF4-FFF2-40B4-BE49-F238E27FC236}">
                    <a16:creationId xmlns:a16="http://schemas.microsoft.com/office/drawing/2014/main" id="{EA2DB8ED-8F5A-B5DF-65DC-6E77375B0DF8}"/>
                  </a:ext>
                </a:extLst>
              </p:cNvPr>
              <p:cNvSpPr/>
              <p:nvPr/>
            </p:nvSpPr>
            <p:spPr>
              <a:xfrm flipH="1" flipV="1">
                <a:off x="5903613" y="1761411"/>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7" name="Isosceles Triangle 2257">
                <a:extLst>
                  <a:ext uri="{FF2B5EF4-FFF2-40B4-BE49-F238E27FC236}">
                    <a16:creationId xmlns:a16="http://schemas.microsoft.com/office/drawing/2014/main" id="{F1C28064-1C68-ABF0-C923-FA2C5D1AC761}"/>
                  </a:ext>
                </a:extLst>
              </p:cNvPr>
              <p:cNvSpPr/>
              <p:nvPr/>
            </p:nvSpPr>
            <p:spPr>
              <a:xfrm flipH="1" flipV="1">
                <a:off x="5949147" y="1913811"/>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8" name="Isosceles Triangle 2258">
                <a:extLst>
                  <a:ext uri="{FF2B5EF4-FFF2-40B4-BE49-F238E27FC236}">
                    <a16:creationId xmlns:a16="http://schemas.microsoft.com/office/drawing/2014/main" id="{FBC8353B-F54F-7169-C257-E0AB596CE98D}"/>
                  </a:ext>
                </a:extLst>
              </p:cNvPr>
              <p:cNvSpPr/>
              <p:nvPr/>
            </p:nvSpPr>
            <p:spPr>
              <a:xfrm flipH="1" flipV="1">
                <a:off x="6101547" y="2066211"/>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 name="Isosceles Triangle 2259">
                <a:extLst>
                  <a:ext uri="{FF2B5EF4-FFF2-40B4-BE49-F238E27FC236}">
                    <a16:creationId xmlns:a16="http://schemas.microsoft.com/office/drawing/2014/main" id="{BEC08615-9FED-6F70-D7FB-5379FA339C7B}"/>
                  </a:ext>
                </a:extLst>
              </p:cNvPr>
              <p:cNvSpPr/>
              <p:nvPr/>
            </p:nvSpPr>
            <p:spPr>
              <a:xfrm rot="18185877" flipH="1" flipV="1">
                <a:off x="5911003" y="2032611"/>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0" name="Isosceles Triangle 2260">
                <a:extLst>
                  <a:ext uri="{FF2B5EF4-FFF2-40B4-BE49-F238E27FC236}">
                    <a16:creationId xmlns:a16="http://schemas.microsoft.com/office/drawing/2014/main" id="{D37F3035-5A4E-EC1F-DD9A-B4104335E6A0}"/>
                  </a:ext>
                </a:extLst>
              </p:cNvPr>
              <p:cNvSpPr/>
              <p:nvPr/>
            </p:nvSpPr>
            <p:spPr>
              <a:xfrm rot="17678171" flipH="1" flipV="1">
                <a:off x="5542499" y="201054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1" name="Isosceles Triangle 2261">
                <a:extLst>
                  <a:ext uri="{FF2B5EF4-FFF2-40B4-BE49-F238E27FC236}">
                    <a16:creationId xmlns:a16="http://schemas.microsoft.com/office/drawing/2014/main" id="{12186A32-4383-85E0-89A6-7950556C504F}"/>
                  </a:ext>
                </a:extLst>
              </p:cNvPr>
              <p:cNvSpPr/>
              <p:nvPr/>
            </p:nvSpPr>
            <p:spPr>
              <a:xfrm rot="18569401" flipH="1" flipV="1">
                <a:off x="6241112" y="20297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2" name="Oval 2262">
                <a:extLst>
                  <a:ext uri="{FF2B5EF4-FFF2-40B4-BE49-F238E27FC236}">
                    <a16:creationId xmlns:a16="http://schemas.microsoft.com/office/drawing/2014/main" id="{2F6F210B-F30E-F6E4-542A-DB54F5E00AA4}"/>
                  </a:ext>
                </a:extLst>
              </p:cNvPr>
              <p:cNvSpPr/>
              <p:nvPr/>
            </p:nvSpPr>
            <p:spPr>
              <a:xfrm rot="11068304" flipH="1" flipV="1">
                <a:off x="6089473" y="1717443"/>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3" name="Oval 2263">
                <a:extLst>
                  <a:ext uri="{FF2B5EF4-FFF2-40B4-BE49-F238E27FC236}">
                    <a16:creationId xmlns:a16="http://schemas.microsoft.com/office/drawing/2014/main" id="{DA54A018-11DB-365D-8B6E-2EF964B08580}"/>
                  </a:ext>
                </a:extLst>
              </p:cNvPr>
              <p:cNvSpPr/>
              <p:nvPr/>
            </p:nvSpPr>
            <p:spPr>
              <a:xfrm rot="11068304" flipH="1" flipV="1">
                <a:off x="5911947" y="184166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4" name="Oval 2264">
                <a:extLst>
                  <a:ext uri="{FF2B5EF4-FFF2-40B4-BE49-F238E27FC236}">
                    <a16:creationId xmlns:a16="http://schemas.microsoft.com/office/drawing/2014/main" id="{3AC70D2D-4B7A-B422-ED28-B704920145F7}"/>
                  </a:ext>
                </a:extLst>
              </p:cNvPr>
              <p:cNvSpPr/>
              <p:nvPr/>
            </p:nvSpPr>
            <p:spPr>
              <a:xfrm rot="11068304" flipH="1" flipV="1">
                <a:off x="6099219" y="158663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5" name="Oval 2265">
                <a:extLst>
                  <a:ext uri="{FF2B5EF4-FFF2-40B4-BE49-F238E27FC236}">
                    <a16:creationId xmlns:a16="http://schemas.microsoft.com/office/drawing/2014/main" id="{B9927BDD-FDC9-30E8-6EE9-CB1912BE5B25}"/>
                  </a:ext>
                </a:extLst>
              </p:cNvPr>
              <p:cNvSpPr/>
              <p:nvPr/>
            </p:nvSpPr>
            <p:spPr>
              <a:xfrm rot="11068304" flipH="1" flipV="1">
                <a:off x="6208457" y="1835716"/>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6" name="Oval 2266">
                <a:extLst>
                  <a:ext uri="{FF2B5EF4-FFF2-40B4-BE49-F238E27FC236}">
                    <a16:creationId xmlns:a16="http://schemas.microsoft.com/office/drawing/2014/main" id="{D4D78F6D-7A47-4124-D6E5-0D1DB8D53C6F}"/>
                  </a:ext>
                </a:extLst>
              </p:cNvPr>
              <p:cNvSpPr/>
              <p:nvPr/>
            </p:nvSpPr>
            <p:spPr>
              <a:xfrm rot="11068304" flipH="1" flipV="1">
                <a:off x="5956238" y="167334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7" name="Oval 2267">
                <a:extLst>
                  <a:ext uri="{FF2B5EF4-FFF2-40B4-BE49-F238E27FC236}">
                    <a16:creationId xmlns:a16="http://schemas.microsoft.com/office/drawing/2014/main" id="{CFC7E982-4E05-3D83-F598-1EAB25BF5499}"/>
                  </a:ext>
                </a:extLst>
              </p:cNvPr>
              <p:cNvSpPr/>
              <p:nvPr/>
            </p:nvSpPr>
            <p:spPr>
              <a:xfrm rot="11068304" flipH="1" flipV="1">
                <a:off x="6311475" y="189707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8" name="Oval 2268">
                <a:extLst>
                  <a:ext uri="{FF2B5EF4-FFF2-40B4-BE49-F238E27FC236}">
                    <a16:creationId xmlns:a16="http://schemas.microsoft.com/office/drawing/2014/main" id="{8413553F-7B34-A5A1-0248-EF50033C8263}"/>
                  </a:ext>
                </a:extLst>
              </p:cNvPr>
              <p:cNvSpPr/>
              <p:nvPr/>
            </p:nvSpPr>
            <p:spPr>
              <a:xfrm rot="11068304" flipH="1" flipV="1">
                <a:off x="5924273" y="1799716"/>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9" name="Oval 2269">
                <a:extLst>
                  <a:ext uri="{FF2B5EF4-FFF2-40B4-BE49-F238E27FC236}">
                    <a16:creationId xmlns:a16="http://schemas.microsoft.com/office/drawing/2014/main" id="{782A7DAF-1377-FC28-4877-16E6DD2E61E5}"/>
                  </a:ext>
                </a:extLst>
              </p:cNvPr>
              <p:cNvSpPr/>
              <p:nvPr/>
            </p:nvSpPr>
            <p:spPr>
              <a:xfrm rot="11068304" flipH="1" flipV="1">
                <a:off x="5995790" y="1932415"/>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0" name="Oval 2270">
                <a:extLst>
                  <a:ext uri="{FF2B5EF4-FFF2-40B4-BE49-F238E27FC236}">
                    <a16:creationId xmlns:a16="http://schemas.microsoft.com/office/drawing/2014/main" id="{BB11DD6F-AE81-F4AD-F91F-6D5851B0B9DD}"/>
                  </a:ext>
                </a:extLst>
              </p:cNvPr>
              <p:cNvSpPr/>
              <p:nvPr/>
            </p:nvSpPr>
            <p:spPr>
              <a:xfrm rot="11068304" flipH="1" flipV="1">
                <a:off x="6217729" y="1897481"/>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1" name="Arc 130">
                <a:extLst>
                  <a:ext uri="{FF2B5EF4-FFF2-40B4-BE49-F238E27FC236}">
                    <a16:creationId xmlns:a16="http://schemas.microsoft.com/office/drawing/2014/main" id="{36AC352B-4AA1-DB33-4D26-73E5EA88E31F}"/>
                  </a:ext>
                </a:extLst>
              </p:cNvPr>
              <p:cNvSpPr/>
              <p:nvPr/>
            </p:nvSpPr>
            <p:spPr>
              <a:xfrm rot="11068304" flipH="1" flipV="1">
                <a:off x="5765043" y="1817350"/>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2" name="Arc 131">
                <a:extLst>
                  <a:ext uri="{FF2B5EF4-FFF2-40B4-BE49-F238E27FC236}">
                    <a16:creationId xmlns:a16="http://schemas.microsoft.com/office/drawing/2014/main" id="{926F569D-092E-DE8C-8FAB-5A6C52E250D0}"/>
                  </a:ext>
                </a:extLst>
              </p:cNvPr>
              <p:cNvSpPr/>
              <p:nvPr/>
            </p:nvSpPr>
            <p:spPr>
              <a:xfrm rot="8700619" flipH="1" flipV="1">
                <a:off x="6169297" y="169631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3" name="Arc 132">
                <a:extLst>
                  <a:ext uri="{FF2B5EF4-FFF2-40B4-BE49-F238E27FC236}">
                    <a16:creationId xmlns:a16="http://schemas.microsoft.com/office/drawing/2014/main" id="{EDCD5E1C-386E-C7ED-3C9D-897634CCF14E}"/>
                  </a:ext>
                </a:extLst>
              </p:cNvPr>
              <p:cNvSpPr/>
              <p:nvPr/>
            </p:nvSpPr>
            <p:spPr>
              <a:xfrm rot="7526084" flipH="1" flipV="1">
                <a:off x="5952750" y="1892039"/>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4" name="Arc 133">
                <a:extLst>
                  <a:ext uri="{FF2B5EF4-FFF2-40B4-BE49-F238E27FC236}">
                    <a16:creationId xmlns:a16="http://schemas.microsoft.com/office/drawing/2014/main" id="{961055FC-4A54-D523-A9D9-10D4F53EEF3A}"/>
                  </a:ext>
                </a:extLst>
              </p:cNvPr>
              <p:cNvSpPr/>
              <p:nvPr/>
            </p:nvSpPr>
            <p:spPr>
              <a:xfrm rot="5211940" flipH="1" flipV="1">
                <a:off x="6237990" y="174846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5" name="Arc 134">
                <a:extLst>
                  <a:ext uri="{FF2B5EF4-FFF2-40B4-BE49-F238E27FC236}">
                    <a16:creationId xmlns:a16="http://schemas.microsoft.com/office/drawing/2014/main" id="{E8A630BD-9550-A0A6-E3DF-EA3122996E73}"/>
                  </a:ext>
                </a:extLst>
              </p:cNvPr>
              <p:cNvSpPr/>
              <p:nvPr/>
            </p:nvSpPr>
            <p:spPr>
              <a:xfrm rot="11068304" flipH="1" flipV="1">
                <a:off x="6134747" y="155617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6" name="Arc 135">
                <a:extLst>
                  <a:ext uri="{FF2B5EF4-FFF2-40B4-BE49-F238E27FC236}">
                    <a16:creationId xmlns:a16="http://schemas.microsoft.com/office/drawing/2014/main" id="{4C6E9C6F-AD68-3218-643A-0FC81590DA31}"/>
                  </a:ext>
                </a:extLst>
              </p:cNvPr>
              <p:cNvSpPr/>
              <p:nvPr/>
            </p:nvSpPr>
            <p:spPr>
              <a:xfrm rot="15722459" flipH="1" flipV="1">
                <a:off x="5896129" y="166204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7" name="Arc 136">
                <a:extLst>
                  <a:ext uri="{FF2B5EF4-FFF2-40B4-BE49-F238E27FC236}">
                    <a16:creationId xmlns:a16="http://schemas.microsoft.com/office/drawing/2014/main" id="{03E14A9A-D18F-75CB-8701-3B1E13C35D09}"/>
                  </a:ext>
                </a:extLst>
              </p:cNvPr>
              <p:cNvSpPr/>
              <p:nvPr/>
            </p:nvSpPr>
            <p:spPr>
              <a:xfrm rot="11068304" flipH="1" flipV="1">
                <a:off x="5757253" y="16958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8" name="Isosceles Triangle 2278">
                <a:extLst>
                  <a:ext uri="{FF2B5EF4-FFF2-40B4-BE49-F238E27FC236}">
                    <a16:creationId xmlns:a16="http://schemas.microsoft.com/office/drawing/2014/main" id="{F8A8E66F-9ACE-7B05-6DF0-6F733998AB49}"/>
                  </a:ext>
                </a:extLst>
              </p:cNvPr>
              <p:cNvSpPr/>
              <p:nvPr/>
            </p:nvSpPr>
            <p:spPr>
              <a:xfrm rot="11068304" flipH="1" flipV="1">
                <a:off x="5896499" y="1700138"/>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9" name="Isosceles Triangle 2279">
                <a:extLst>
                  <a:ext uri="{FF2B5EF4-FFF2-40B4-BE49-F238E27FC236}">
                    <a16:creationId xmlns:a16="http://schemas.microsoft.com/office/drawing/2014/main" id="{316E964E-3EAB-F1C6-ADCA-108EC9241837}"/>
                  </a:ext>
                </a:extLst>
              </p:cNvPr>
              <p:cNvSpPr/>
              <p:nvPr/>
            </p:nvSpPr>
            <p:spPr>
              <a:xfrm rot="11068304" flipH="1" flipV="1">
                <a:off x="6053757" y="1639604"/>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0" name="Isosceles Triangle 2280">
                <a:extLst>
                  <a:ext uri="{FF2B5EF4-FFF2-40B4-BE49-F238E27FC236}">
                    <a16:creationId xmlns:a16="http://schemas.microsoft.com/office/drawing/2014/main" id="{1851DAAB-44FC-AB18-14FF-CCC42BB73BDE}"/>
                  </a:ext>
                </a:extLst>
              </p:cNvPr>
              <p:cNvSpPr/>
              <p:nvPr/>
            </p:nvSpPr>
            <p:spPr>
              <a:xfrm rot="11068304" flipH="1" flipV="1">
                <a:off x="5879406" y="189204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 name="Isosceles Triangle 2281">
                <a:extLst>
                  <a:ext uri="{FF2B5EF4-FFF2-40B4-BE49-F238E27FC236}">
                    <a16:creationId xmlns:a16="http://schemas.microsoft.com/office/drawing/2014/main" id="{895DF7F3-8B41-F0EB-751E-7753D341189D}"/>
                  </a:ext>
                </a:extLst>
              </p:cNvPr>
              <p:cNvSpPr/>
              <p:nvPr/>
            </p:nvSpPr>
            <p:spPr>
              <a:xfrm rot="11068304" flipH="1" flipV="1">
                <a:off x="6358257" y="1661148"/>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2" name="Isosceles Triangle 2282">
                <a:extLst>
                  <a:ext uri="{FF2B5EF4-FFF2-40B4-BE49-F238E27FC236}">
                    <a16:creationId xmlns:a16="http://schemas.microsoft.com/office/drawing/2014/main" id="{ACD5FD08-518B-8704-A526-9834BD186F3F}"/>
                  </a:ext>
                </a:extLst>
              </p:cNvPr>
              <p:cNvSpPr/>
              <p:nvPr/>
            </p:nvSpPr>
            <p:spPr>
              <a:xfrm rot="7654181" flipH="1" flipV="1">
                <a:off x="6061147" y="1910804"/>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3" name="Isosceles Triangle 2283">
                <a:extLst>
                  <a:ext uri="{FF2B5EF4-FFF2-40B4-BE49-F238E27FC236}">
                    <a16:creationId xmlns:a16="http://schemas.microsoft.com/office/drawing/2014/main" id="{C54AD1A1-3F46-0A49-7A26-AF4F4165DB05}"/>
                  </a:ext>
                </a:extLst>
              </p:cNvPr>
              <p:cNvSpPr/>
              <p:nvPr/>
            </p:nvSpPr>
            <p:spPr>
              <a:xfrm rot="7146475" flipH="1" flipV="1">
                <a:off x="6397226" y="1866342"/>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4" name="Isosceles Triangle 2284">
                <a:extLst>
                  <a:ext uri="{FF2B5EF4-FFF2-40B4-BE49-F238E27FC236}">
                    <a16:creationId xmlns:a16="http://schemas.microsoft.com/office/drawing/2014/main" id="{6DD2F2DF-A8C0-0E10-6836-449E543523D6}"/>
                  </a:ext>
                </a:extLst>
              </p:cNvPr>
              <p:cNvSpPr/>
              <p:nvPr/>
            </p:nvSpPr>
            <p:spPr>
              <a:xfrm rot="8037705" flipH="1" flipV="1">
                <a:off x="6293229" y="16088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5" name="Oval 2285">
                <a:extLst>
                  <a:ext uri="{FF2B5EF4-FFF2-40B4-BE49-F238E27FC236}">
                    <a16:creationId xmlns:a16="http://schemas.microsoft.com/office/drawing/2014/main" id="{DBA8A1F1-C726-5929-9CFB-4D43047E439B}"/>
                  </a:ext>
                </a:extLst>
              </p:cNvPr>
              <p:cNvSpPr/>
              <p:nvPr/>
            </p:nvSpPr>
            <p:spPr>
              <a:xfrm rot="11068304">
                <a:off x="5773660" y="170165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6" name="Oval 2286">
                <a:extLst>
                  <a:ext uri="{FF2B5EF4-FFF2-40B4-BE49-F238E27FC236}">
                    <a16:creationId xmlns:a16="http://schemas.microsoft.com/office/drawing/2014/main" id="{169E8266-2E3F-A8D5-4D42-58F1CB18AEF0}"/>
                  </a:ext>
                </a:extLst>
              </p:cNvPr>
              <p:cNvSpPr/>
              <p:nvPr/>
            </p:nvSpPr>
            <p:spPr>
              <a:xfrm rot="11068304">
                <a:off x="6421091" y="161358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7" name="Oval 2287">
                <a:extLst>
                  <a:ext uri="{FF2B5EF4-FFF2-40B4-BE49-F238E27FC236}">
                    <a16:creationId xmlns:a16="http://schemas.microsoft.com/office/drawing/2014/main" id="{2EED496B-B84A-0EC0-29A4-0B5409966B5C}"/>
                  </a:ext>
                </a:extLst>
              </p:cNvPr>
              <p:cNvSpPr/>
              <p:nvPr/>
            </p:nvSpPr>
            <p:spPr>
              <a:xfrm rot="11068304">
                <a:off x="6149591" y="1955089"/>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8" name="Oval 2288">
                <a:extLst>
                  <a:ext uri="{FF2B5EF4-FFF2-40B4-BE49-F238E27FC236}">
                    <a16:creationId xmlns:a16="http://schemas.microsoft.com/office/drawing/2014/main" id="{A9193697-E487-BA59-7080-F2C337FD0787}"/>
                  </a:ext>
                </a:extLst>
              </p:cNvPr>
              <p:cNvSpPr/>
              <p:nvPr/>
            </p:nvSpPr>
            <p:spPr>
              <a:xfrm rot="11068304">
                <a:off x="6296901" y="1814418"/>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9" name="Oval 2289">
                <a:extLst>
                  <a:ext uri="{FF2B5EF4-FFF2-40B4-BE49-F238E27FC236}">
                    <a16:creationId xmlns:a16="http://schemas.microsoft.com/office/drawing/2014/main" id="{7B839F1D-21FC-4FEF-38BE-EDCC7F16D8B1}"/>
                  </a:ext>
                </a:extLst>
              </p:cNvPr>
              <p:cNvSpPr/>
              <p:nvPr/>
            </p:nvSpPr>
            <p:spPr>
              <a:xfrm rot="11068304">
                <a:off x="6354949" y="171723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0" name="Oval 2290">
                <a:extLst>
                  <a:ext uri="{FF2B5EF4-FFF2-40B4-BE49-F238E27FC236}">
                    <a16:creationId xmlns:a16="http://schemas.microsoft.com/office/drawing/2014/main" id="{6329D146-6A03-50BD-8F8F-E9E6B735FF49}"/>
                  </a:ext>
                </a:extLst>
              </p:cNvPr>
              <p:cNvSpPr/>
              <p:nvPr/>
            </p:nvSpPr>
            <p:spPr>
              <a:xfrm rot="11068304">
                <a:off x="6457091" y="167334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1" name="Oval 2291">
                <a:extLst>
                  <a:ext uri="{FF2B5EF4-FFF2-40B4-BE49-F238E27FC236}">
                    <a16:creationId xmlns:a16="http://schemas.microsoft.com/office/drawing/2014/main" id="{DBDD2CBE-A2BB-6E45-90C7-DBDFC74A8D0D}"/>
                  </a:ext>
                </a:extLst>
              </p:cNvPr>
              <p:cNvSpPr/>
              <p:nvPr/>
            </p:nvSpPr>
            <p:spPr>
              <a:xfrm rot="11068304">
                <a:off x="6012717" y="1778418"/>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2" name="Oval 2292">
                <a:extLst>
                  <a:ext uri="{FF2B5EF4-FFF2-40B4-BE49-F238E27FC236}">
                    <a16:creationId xmlns:a16="http://schemas.microsoft.com/office/drawing/2014/main" id="{67FCE179-2EB7-FCF6-6962-A8E759180564}"/>
                  </a:ext>
                </a:extLst>
              </p:cNvPr>
              <p:cNvSpPr/>
              <p:nvPr/>
            </p:nvSpPr>
            <p:spPr>
              <a:xfrm rot="11068304">
                <a:off x="6547910" y="1742418"/>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3" name="Oval 2293">
                <a:extLst>
                  <a:ext uri="{FF2B5EF4-FFF2-40B4-BE49-F238E27FC236}">
                    <a16:creationId xmlns:a16="http://schemas.microsoft.com/office/drawing/2014/main" id="{5F03FE68-3203-86D9-DB0D-92D2C4DFF9A6}"/>
                  </a:ext>
                </a:extLst>
              </p:cNvPr>
              <p:cNvSpPr/>
              <p:nvPr/>
            </p:nvSpPr>
            <p:spPr>
              <a:xfrm rot="11068304">
                <a:off x="6260901" y="166712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4" name="Arc 153">
                <a:extLst>
                  <a:ext uri="{FF2B5EF4-FFF2-40B4-BE49-F238E27FC236}">
                    <a16:creationId xmlns:a16="http://schemas.microsoft.com/office/drawing/2014/main" id="{05F63D55-0798-CE5B-5431-230E4A10E079}"/>
                  </a:ext>
                </a:extLst>
              </p:cNvPr>
              <p:cNvSpPr/>
              <p:nvPr/>
            </p:nvSpPr>
            <p:spPr>
              <a:xfrm rot="11068304">
                <a:off x="6469389" y="1739522"/>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5" name="Arc 154">
                <a:extLst>
                  <a:ext uri="{FF2B5EF4-FFF2-40B4-BE49-F238E27FC236}">
                    <a16:creationId xmlns:a16="http://schemas.microsoft.com/office/drawing/2014/main" id="{30F5E064-58B0-CD60-410F-C5D649476EF1}"/>
                  </a:ext>
                </a:extLst>
              </p:cNvPr>
              <p:cNvSpPr/>
              <p:nvPr/>
            </p:nvSpPr>
            <p:spPr>
              <a:xfrm rot="8700619">
                <a:off x="5732586" y="1652233"/>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6" name="Arc 155">
                <a:extLst>
                  <a:ext uri="{FF2B5EF4-FFF2-40B4-BE49-F238E27FC236}">
                    <a16:creationId xmlns:a16="http://schemas.microsoft.com/office/drawing/2014/main" id="{CA534C0B-0C4A-DD31-4E96-41E41F9FE8EB}"/>
                  </a:ext>
                </a:extLst>
              </p:cNvPr>
              <p:cNvSpPr/>
              <p:nvPr/>
            </p:nvSpPr>
            <p:spPr>
              <a:xfrm rot="7526084">
                <a:off x="6407915" y="1646187"/>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7" name="Arc 156">
                <a:extLst>
                  <a:ext uri="{FF2B5EF4-FFF2-40B4-BE49-F238E27FC236}">
                    <a16:creationId xmlns:a16="http://schemas.microsoft.com/office/drawing/2014/main" id="{EFA9E491-4B7A-87BF-8F9F-88BD440434A8}"/>
                  </a:ext>
                </a:extLst>
              </p:cNvPr>
              <p:cNvSpPr/>
              <p:nvPr/>
            </p:nvSpPr>
            <p:spPr>
              <a:xfrm rot="5211940">
                <a:off x="6276429" y="190065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8" name="Arc 157">
                <a:extLst>
                  <a:ext uri="{FF2B5EF4-FFF2-40B4-BE49-F238E27FC236}">
                    <a16:creationId xmlns:a16="http://schemas.microsoft.com/office/drawing/2014/main" id="{51545DC4-3600-72D9-9934-3097977B9245}"/>
                  </a:ext>
                </a:extLst>
              </p:cNvPr>
              <p:cNvSpPr/>
              <p:nvPr/>
            </p:nvSpPr>
            <p:spPr>
              <a:xfrm rot="11068304">
                <a:off x="6299602" y="1665454"/>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9" name="Arc 158">
                <a:extLst>
                  <a:ext uri="{FF2B5EF4-FFF2-40B4-BE49-F238E27FC236}">
                    <a16:creationId xmlns:a16="http://schemas.microsoft.com/office/drawing/2014/main" id="{19EC299B-3B6C-3B8F-1F5B-D7E02000EF76}"/>
                  </a:ext>
                </a:extLst>
              </p:cNvPr>
              <p:cNvSpPr/>
              <p:nvPr/>
            </p:nvSpPr>
            <p:spPr>
              <a:xfrm rot="15722459">
                <a:off x="6523759" y="170912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0" name="Arc 159">
                <a:extLst>
                  <a:ext uri="{FF2B5EF4-FFF2-40B4-BE49-F238E27FC236}">
                    <a16:creationId xmlns:a16="http://schemas.microsoft.com/office/drawing/2014/main" id="{34FBC84E-375C-61D2-A58A-F3FD63E45ECD}"/>
                  </a:ext>
                </a:extLst>
              </p:cNvPr>
              <p:cNvSpPr/>
              <p:nvPr/>
            </p:nvSpPr>
            <p:spPr>
              <a:xfrm rot="11068304">
                <a:off x="6060581" y="17862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1" name="Isosceles Triangle 2301">
                <a:extLst>
                  <a:ext uri="{FF2B5EF4-FFF2-40B4-BE49-F238E27FC236}">
                    <a16:creationId xmlns:a16="http://schemas.microsoft.com/office/drawing/2014/main" id="{D43B7FD0-6EB0-CDEF-A3DB-5750CA7ACFDA}"/>
                  </a:ext>
                </a:extLst>
              </p:cNvPr>
              <p:cNvSpPr/>
              <p:nvPr/>
            </p:nvSpPr>
            <p:spPr>
              <a:xfrm rot="11068304">
                <a:off x="6136188" y="169372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2" name="Isosceles Triangle 2302">
                <a:extLst>
                  <a:ext uri="{FF2B5EF4-FFF2-40B4-BE49-F238E27FC236}">
                    <a16:creationId xmlns:a16="http://schemas.microsoft.com/office/drawing/2014/main" id="{D79EE60E-AA35-3210-5530-4170992189A5}"/>
                  </a:ext>
                </a:extLst>
              </p:cNvPr>
              <p:cNvSpPr/>
              <p:nvPr/>
            </p:nvSpPr>
            <p:spPr>
              <a:xfrm rot="11068304">
                <a:off x="6142201" y="1618306"/>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3" name="Isosceles Triangle 2303">
                <a:extLst>
                  <a:ext uri="{FF2B5EF4-FFF2-40B4-BE49-F238E27FC236}">
                    <a16:creationId xmlns:a16="http://schemas.microsoft.com/office/drawing/2014/main" id="{D1414F86-FCCC-0842-1D21-C2C37BBBE5E7}"/>
                  </a:ext>
                </a:extLst>
              </p:cNvPr>
              <p:cNvSpPr/>
              <p:nvPr/>
            </p:nvSpPr>
            <p:spPr>
              <a:xfrm rot="11068304">
                <a:off x="6187735" y="1770706"/>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4" name="Isosceles Triangle 2304">
                <a:extLst>
                  <a:ext uri="{FF2B5EF4-FFF2-40B4-BE49-F238E27FC236}">
                    <a16:creationId xmlns:a16="http://schemas.microsoft.com/office/drawing/2014/main" id="{F073287E-BCBD-D43A-73C5-2B08604DC2E8}"/>
                  </a:ext>
                </a:extLst>
              </p:cNvPr>
              <p:cNvSpPr/>
              <p:nvPr/>
            </p:nvSpPr>
            <p:spPr>
              <a:xfrm rot="11068304">
                <a:off x="6340135" y="1923106"/>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5" name="Isosceles Triangle 2305">
                <a:extLst>
                  <a:ext uri="{FF2B5EF4-FFF2-40B4-BE49-F238E27FC236}">
                    <a16:creationId xmlns:a16="http://schemas.microsoft.com/office/drawing/2014/main" id="{ED373663-FC2A-4840-B92B-042F1469482C}"/>
                  </a:ext>
                </a:extLst>
              </p:cNvPr>
              <p:cNvSpPr/>
              <p:nvPr/>
            </p:nvSpPr>
            <p:spPr>
              <a:xfrm rot="7654181">
                <a:off x="6149591" y="1889506"/>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6" name="Isosceles Triangle 2306">
                <a:extLst>
                  <a:ext uri="{FF2B5EF4-FFF2-40B4-BE49-F238E27FC236}">
                    <a16:creationId xmlns:a16="http://schemas.microsoft.com/office/drawing/2014/main" id="{08BD298A-65DA-4779-FF9A-ECF66B72E8BC}"/>
                  </a:ext>
                </a:extLst>
              </p:cNvPr>
              <p:cNvSpPr/>
              <p:nvPr/>
            </p:nvSpPr>
            <p:spPr>
              <a:xfrm rot="7146475">
                <a:off x="6403091" y="1788036"/>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Isosceles Triangle 2307">
                <a:extLst>
                  <a:ext uri="{FF2B5EF4-FFF2-40B4-BE49-F238E27FC236}">
                    <a16:creationId xmlns:a16="http://schemas.microsoft.com/office/drawing/2014/main" id="{12C5D31E-C201-ACEF-5B48-C99E01ACD8F9}"/>
                  </a:ext>
                </a:extLst>
              </p:cNvPr>
              <p:cNvSpPr/>
              <p:nvPr/>
            </p:nvSpPr>
            <p:spPr>
              <a:xfrm rot="8037705">
                <a:off x="6479700" y="1886621"/>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11" name="Rectangle: Rounded Corners 10">
            <a:extLst>
              <a:ext uri="{FF2B5EF4-FFF2-40B4-BE49-F238E27FC236}">
                <a16:creationId xmlns:a16="http://schemas.microsoft.com/office/drawing/2014/main" id="{AE49663E-5730-1A6D-2DA3-BF04FE17FFD4}"/>
              </a:ext>
            </a:extLst>
          </p:cNvPr>
          <p:cNvSpPr/>
          <p:nvPr/>
        </p:nvSpPr>
        <p:spPr>
          <a:xfrm>
            <a:off x="3139878" y="2601452"/>
            <a:ext cx="2880000" cy="3240000"/>
          </a:xfrm>
          <a:prstGeom prst="roundRect">
            <a:avLst/>
          </a:prstGeom>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PMBL</a:t>
            </a:r>
            <a:endParaRPr kumimoji="0" lang="en-US" sz="1600" b="1" i="0" u="none" strike="noStrike" kern="1200" cap="none" spc="0" normalizeH="0" baseline="3000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rPr>
              <a:t>13 pathogenic s</a:t>
            </a:r>
            <a:r>
              <a:rPr lang="en-US" sz="1600" i="1" dirty="0">
                <a:solidFill>
                  <a:srgbClr val="282828"/>
                </a:solidFill>
                <a:latin typeface="Arial" panose="020B0604020202020204" pitchFamily="34" charset="0"/>
                <a:cs typeface="Arial" panose="020B0604020202020204" pitchFamily="34" charset="0"/>
              </a:rPr>
              <a:t>trains, 8 different species</a:t>
            </a:r>
            <a:r>
              <a:rPr kumimoji="0" lang="en-US" sz="1600" b="0" i="1"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rPr>
              <a:t>, causing respiratory tract infections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endParaRPr>
          </a:p>
        </p:txBody>
      </p:sp>
      <p:grpSp>
        <p:nvGrpSpPr>
          <p:cNvPr id="187" name="Group 186">
            <a:extLst>
              <a:ext uri="{FF2B5EF4-FFF2-40B4-BE49-F238E27FC236}">
                <a16:creationId xmlns:a16="http://schemas.microsoft.com/office/drawing/2014/main" id="{2FF89F2C-C70C-5D39-796C-63B543854141}"/>
              </a:ext>
            </a:extLst>
          </p:cNvPr>
          <p:cNvGrpSpPr/>
          <p:nvPr/>
        </p:nvGrpSpPr>
        <p:grpSpPr>
          <a:xfrm>
            <a:off x="6119467" y="2636127"/>
            <a:ext cx="2880000" cy="3240000"/>
            <a:chOff x="8801101" y="3076847"/>
            <a:chExt cx="3156338" cy="2760074"/>
          </a:xfrm>
        </p:grpSpPr>
        <p:sp>
          <p:nvSpPr>
            <p:cNvPr id="12" name="Rectangle: Rounded Corners 11">
              <a:extLst>
                <a:ext uri="{FF2B5EF4-FFF2-40B4-BE49-F238E27FC236}">
                  <a16:creationId xmlns:a16="http://schemas.microsoft.com/office/drawing/2014/main" id="{B3B03598-A0F5-6015-63E2-91D0B3A6C0D9}"/>
                </a:ext>
              </a:extLst>
            </p:cNvPr>
            <p:cNvSpPr/>
            <p:nvPr/>
          </p:nvSpPr>
          <p:spPr>
            <a:xfrm>
              <a:off x="8801101" y="3076847"/>
              <a:ext cx="3156338" cy="276007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MV-130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6 pathogenic species, </a:t>
              </a:r>
              <a:r>
                <a:rPr kumimoji="0" lang="en-US" sz="1600" b="0" i="1" u="none" strike="noStrike" kern="1200" cap="none" spc="0" normalizeH="0" baseline="0" noProof="0" dirty="0">
                  <a:ln>
                    <a:noFill/>
                  </a:ln>
                  <a:solidFill>
                    <a:srgbClr val="282828"/>
                  </a:solidFill>
                  <a:effectLst/>
                  <a:uLnTx/>
                  <a:uFillTx/>
                  <a:latin typeface="Arial" panose="020B0604020202020204" pitchFamily="34" charset="0"/>
                  <a:ea typeface="+mn-ea"/>
                  <a:cs typeface="Arial" panose="020B0604020202020204" pitchFamily="34" charset="0"/>
                </a:rPr>
                <a:t>causing respiratory tract infections</a:t>
              </a:r>
              <a:r>
                <a:rPr kumimoji="0" lang="en-US" sz="1600" b="0" i="1"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p:txBody>
        </p:sp>
        <p:pic>
          <p:nvPicPr>
            <p:cNvPr id="178" name="Picture 4" descr="Bacteria cells isolated on white background - The Alternative Daily">
              <a:extLst>
                <a:ext uri="{FF2B5EF4-FFF2-40B4-BE49-F238E27FC236}">
                  <a16:creationId xmlns:a16="http://schemas.microsoft.com/office/drawing/2014/main" id="{C40A2395-1F68-F764-1FA5-FC91F3BB6AFE}"/>
                </a:ext>
              </a:extLst>
            </p:cNvPr>
            <p:cNvPicPr>
              <a:picLocks noChangeAspect="1" noChangeArrowheads="1"/>
            </p:cNvPicPr>
            <p:nvPr/>
          </p:nvPicPr>
          <p:blipFill rotWithShape="1">
            <a:blip r:embed="rId4">
              <a:clrChange>
                <a:clrFrom>
                  <a:srgbClr val="FFFFFF"/>
                </a:clrFrom>
                <a:clrTo>
                  <a:srgbClr val="FFFFFF">
                    <a:alpha val="0"/>
                  </a:srgbClr>
                </a:clrTo>
              </a:clrChange>
              <a:grayscl/>
              <a:extLst>
                <a:ext uri="{28A0092B-C50C-407E-A947-70E740481C1C}">
                  <a14:useLocalDpi xmlns:a14="http://schemas.microsoft.com/office/drawing/2010/main"/>
                </a:ext>
              </a:extLst>
            </a:blip>
            <a:srcRect l="22781" t="70336" r="55014" b="9689"/>
            <a:stretch/>
          </p:blipFill>
          <p:spPr bwMode="auto">
            <a:xfrm flipH="1">
              <a:off x="9774125" y="3233680"/>
              <a:ext cx="1213449" cy="71605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5" name="Straight Connector 4">
            <a:extLst>
              <a:ext uri="{FF2B5EF4-FFF2-40B4-BE49-F238E27FC236}">
                <a16:creationId xmlns:a16="http://schemas.microsoft.com/office/drawing/2014/main" id="{04505D5D-AB1A-579C-955A-EE5781B9FDBF}"/>
              </a:ext>
            </a:extLst>
          </p:cNvPr>
          <p:cNvCxnSpPr>
            <a:cxnSpLocks/>
          </p:cNvCxnSpPr>
          <p:nvPr/>
        </p:nvCxnSpPr>
        <p:spPr>
          <a:xfrm>
            <a:off x="3521313" y="1978307"/>
            <a:ext cx="1080000"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4" name="Picture 4" descr="http://stevegallik.org/sites/cellbiologyolm.stevegallik.org/images/homogenize_02a.png">
            <a:extLst>
              <a:ext uri="{FF2B5EF4-FFF2-40B4-BE49-F238E27FC236}">
                <a16:creationId xmlns:a16="http://schemas.microsoft.com/office/drawing/2014/main" id="{DFB028D5-4543-4D98-F1C5-7AB846D9C594}"/>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042" t="48324" r="37786" b="11997"/>
          <a:stretch/>
        </p:blipFill>
        <p:spPr bwMode="auto">
          <a:xfrm>
            <a:off x="4358763" y="2675689"/>
            <a:ext cx="521361" cy="12165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Capsule Capsules Medicine Medicines Healthcare Pharmacy Pharmacies  Drugstore Pill Pills Drug Drugs Substance Vitamin Vitamins Dosage Dosages  Pharmaceutical Pharmaceuticals Supplements Realistic Free Vector Graphics,  Clip Art, Icons, Photos and Images ...">
            <a:extLst>
              <a:ext uri="{FF2B5EF4-FFF2-40B4-BE49-F238E27FC236}">
                <a16:creationId xmlns:a16="http://schemas.microsoft.com/office/drawing/2014/main" id="{95BF8C37-0225-64A1-7996-4C2044F106A6}"/>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755651" y="2056367"/>
            <a:ext cx="498907" cy="498907"/>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BF0AA3C7-0C86-E3EA-4B29-1108FA363862}"/>
              </a:ext>
            </a:extLst>
          </p:cNvPr>
          <p:cNvGrpSpPr/>
          <p:nvPr/>
        </p:nvGrpSpPr>
        <p:grpSpPr>
          <a:xfrm>
            <a:off x="9119995" y="2589673"/>
            <a:ext cx="2880000" cy="3240000"/>
            <a:chOff x="8801101" y="3076847"/>
            <a:chExt cx="3156338" cy="2760074"/>
          </a:xfrm>
          <a:solidFill>
            <a:srgbClr val="FDF0E3"/>
          </a:solidFill>
        </p:grpSpPr>
        <p:sp>
          <p:nvSpPr>
            <p:cNvPr id="20" name="Rectangle: Rounded Corners 19">
              <a:extLst>
                <a:ext uri="{FF2B5EF4-FFF2-40B4-BE49-F238E27FC236}">
                  <a16:creationId xmlns:a16="http://schemas.microsoft.com/office/drawing/2014/main" id="{97FEC033-BD86-D842-EEAB-245E81C5DCCC}"/>
                </a:ext>
              </a:extLst>
            </p:cNvPr>
            <p:cNvSpPr/>
            <p:nvPr/>
          </p:nvSpPr>
          <p:spPr>
            <a:xfrm>
              <a:off x="8801101" y="3076847"/>
              <a:ext cx="3156338" cy="2760074"/>
            </a:xfrm>
            <a:prstGeom prst="roundRect">
              <a:avLst/>
            </a:prstGeom>
            <a:grpFill/>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Probiotics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i="1" dirty="0">
                  <a:solidFill>
                    <a:srgbClr val="282828"/>
                  </a:solidFill>
                  <a:latin typeface="Arial" panose="020B0604020202020204" pitchFamily="34" charset="0"/>
                  <a:cs typeface="Arial" panose="020B0604020202020204" pitchFamily="34" charset="0"/>
                </a:rPr>
                <a:t>Lactobacillus, Bifidobacterium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1"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p:txBody>
        </p:sp>
        <p:sp>
          <p:nvSpPr>
            <p:cNvPr id="23" name="Isosceles Triangle 30">
              <a:extLst>
                <a:ext uri="{FF2B5EF4-FFF2-40B4-BE49-F238E27FC236}">
                  <a16:creationId xmlns:a16="http://schemas.microsoft.com/office/drawing/2014/main" id="{6A9FE66A-028D-8FD3-99A8-B747A53A110D}"/>
                </a:ext>
              </a:extLst>
            </p:cNvPr>
            <p:cNvSpPr/>
            <p:nvPr/>
          </p:nvSpPr>
          <p:spPr>
            <a:xfrm rot="17689629">
              <a:off x="9820010" y="3393390"/>
              <a:ext cx="144958" cy="1864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25" name="TextBox 24">
            <a:extLst>
              <a:ext uri="{FF2B5EF4-FFF2-40B4-BE49-F238E27FC236}">
                <a16:creationId xmlns:a16="http://schemas.microsoft.com/office/drawing/2014/main" id="{B6818F48-52C9-76A9-405D-85CF39766B41}"/>
              </a:ext>
            </a:extLst>
          </p:cNvPr>
          <p:cNvSpPr txBox="1"/>
          <p:nvPr/>
        </p:nvSpPr>
        <p:spPr>
          <a:xfrm>
            <a:off x="9798844" y="2185942"/>
            <a:ext cx="616743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Live bacteria</a:t>
            </a:r>
          </a:p>
        </p:txBody>
      </p:sp>
      <p:pic>
        <p:nvPicPr>
          <p:cNvPr id="1026" name="Picture 2" descr="The Beneficial Actions of Lactobacillus casei strain Shirota Explained with  Scientific Data｜Dive deeper into Yakult —the Probiotic Drink Born in Japan,  Loved Worldwide">
            <a:extLst>
              <a:ext uri="{FF2B5EF4-FFF2-40B4-BE49-F238E27FC236}">
                <a16:creationId xmlns:a16="http://schemas.microsoft.com/office/drawing/2014/main" id="{FB41C954-D16E-CE1F-ED12-EAE064358386}"/>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15832" y="2842787"/>
            <a:ext cx="934463" cy="934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23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animBg="1"/>
      <p:bldP spid="11"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tri Dish Bacteria Growth Drawing Stock Illustration - Download Image Now  - iStock">
            <a:extLst>
              <a:ext uri="{FF2B5EF4-FFF2-40B4-BE49-F238E27FC236}">
                <a16:creationId xmlns:a16="http://schemas.microsoft.com/office/drawing/2014/main" id="{CB195708-A9CC-E1A5-6C8E-21CB93DBE2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572" y="2341815"/>
            <a:ext cx="1577986" cy="1182666"/>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10">
            <a:extLst>
              <a:ext uri="{FF2B5EF4-FFF2-40B4-BE49-F238E27FC236}">
                <a16:creationId xmlns:a16="http://schemas.microsoft.com/office/drawing/2014/main" id="{54342770-A729-45BC-B890-E80680585374}"/>
              </a:ext>
            </a:extLst>
          </p:cNvPr>
          <p:cNvGrpSpPr/>
          <p:nvPr/>
        </p:nvGrpSpPr>
        <p:grpSpPr>
          <a:xfrm>
            <a:off x="8669695" y="2082449"/>
            <a:ext cx="2588176" cy="2961030"/>
            <a:chOff x="9311588" y="2150597"/>
            <a:chExt cx="2588176" cy="2961030"/>
          </a:xfrm>
        </p:grpSpPr>
        <p:pic>
          <p:nvPicPr>
            <p:cNvPr id="10" name="Picture 3" descr="Intestinal Organoids: A Tool for Modelling Diet–Microbiome–Host  Interactions: Trends in Endocrinology &amp;amp; Metabolism">
              <a:extLst>
                <a:ext uri="{FF2B5EF4-FFF2-40B4-BE49-F238E27FC236}">
                  <a16:creationId xmlns:a16="http://schemas.microsoft.com/office/drawing/2014/main" id="{CA75B83D-2AAF-DA2B-B13E-15CB1AD21D7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9092" r="38856" b="56824"/>
            <a:stretch/>
          </p:blipFill>
          <p:spPr bwMode="auto">
            <a:xfrm>
              <a:off x="9599080" y="2150597"/>
              <a:ext cx="2300684" cy="29610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17,016 Arrow Sign Stock Videos and Royalty-Free Footage">
              <a:extLst>
                <a:ext uri="{FF2B5EF4-FFF2-40B4-BE49-F238E27FC236}">
                  <a16:creationId xmlns:a16="http://schemas.microsoft.com/office/drawing/2014/main" id="{DD5EE9EC-A1E7-C69D-26E1-53CD5313F9F3}"/>
                </a:ext>
              </a:extLst>
            </p:cNvPr>
            <p:cNvPicPr>
              <a:picLocks noChangeAspect="1" noChangeArrowheads="1"/>
            </p:cNvPicPr>
            <p:nvPr/>
          </p:nvPicPr>
          <p:blipFill>
            <a:blip r:embed="rId5"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flipV="1">
              <a:off x="9311588" y="2573251"/>
              <a:ext cx="1127368" cy="669017"/>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6" descr="17,016 Arrow Sign Stock Videos and Royalty-Free Footage">
            <a:extLst>
              <a:ext uri="{FF2B5EF4-FFF2-40B4-BE49-F238E27FC236}">
                <a16:creationId xmlns:a16="http://schemas.microsoft.com/office/drawing/2014/main" id="{0143324B-78C0-1AFA-9042-363D2FF89BB3}"/>
              </a:ext>
            </a:extLst>
          </p:cNvPr>
          <p:cNvPicPr>
            <a:picLocks noChangeAspect="1" noChangeArrowheads="1"/>
          </p:cNvPicPr>
          <p:nvPr/>
        </p:nvPicPr>
        <p:blipFill>
          <a:blip r:embed="rId5"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flipV="1">
            <a:off x="6429637" y="2598640"/>
            <a:ext cx="1127368" cy="6690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tevegallik.org/sites/cellbiologyolm.stevegallik.org/images/homogenize_02a.png">
            <a:extLst>
              <a:ext uri="{FF2B5EF4-FFF2-40B4-BE49-F238E27FC236}">
                <a16:creationId xmlns:a16="http://schemas.microsoft.com/office/drawing/2014/main" id="{7CACDF86-F6A7-4CFC-99E0-1B83D6822A87}"/>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72993" t="36745" r="1023" b="23747"/>
          <a:stretch/>
        </p:blipFill>
        <p:spPr bwMode="auto">
          <a:xfrm>
            <a:off x="4077087" y="2497180"/>
            <a:ext cx="1289994" cy="140393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17,016 Arrow Sign Stock Videos and Royalty-Free Footage">
            <a:extLst>
              <a:ext uri="{FF2B5EF4-FFF2-40B4-BE49-F238E27FC236}">
                <a16:creationId xmlns:a16="http://schemas.microsoft.com/office/drawing/2014/main" id="{CCECAE43-26A2-938B-B565-6ABDC52DD071}"/>
              </a:ext>
            </a:extLst>
          </p:cNvPr>
          <p:cNvPicPr>
            <a:picLocks noChangeAspect="1" noChangeArrowheads="1"/>
          </p:cNvPicPr>
          <p:nvPr/>
        </p:nvPicPr>
        <p:blipFill>
          <a:blip r:embed="rId5"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flipV="1">
            <a:off x="1996471" y="2598640"/>
            <a:ext cx="1127368" cy="6690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Human lungs icon vector image on VectorStock | Human lungs, Vector  illustration, Pink color">
            <a:extLst>
              <a:ext uri="{FF2B5EF4-FFF2-40B4-BE49-F238E27FC236}">
                <a16:creationId xmlns:a16="http://schemas.microsoft.com/office/drawing/2014/main" id="{8A614BED-A6DD-4B79-A9E0-BC6750DA161D}"/>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l="14493" t="4555" r="14547" b="19698"/>
          <a:stretch/>
        </p:blipFill>
        <p:spPr bwMode="auto">
          <a:xfrm>
            <a:off x="9633512" y="3046063"/>
            <a:ext cx="935699" cy="1078748"/>
          </a:xfrm>
          <a:prstGeom prst="rect">
            <a:avLst/>
          </a:prstGeom>
          <a:noFill/>
          <a:extLst>
            <a:ext uri="{909E8E84-426E-40DD-AFC4-6F175D3DCCD1}">
              <a14:hiddenFill xmlns:a14="http://schemas.microsoft.com/office/drawing/2010/main">
                <a:solidFill>
                  <a:srgbClr val="FFFFFF"/>
                </a:solidFill>
              </a14:hiddenFill>
            </a:ext>
          </a:extLst>
        </p:spPr>
      </p:pic>
      <p:sp>
        <p:nvSpPr>
          <p:cNvPr id="23" name="ZoneTexte 23555">
            <a:extLst>
              <a:ext uri="{FF2B5EF4-FFF2-40B4-BE49-F238E27FC236}">
                <a16:creationId xmlns:a16="http://schemas.microsoft.com/office/drawing/2014/main" id="{43F8C727-AA60-B5AA-14A6-E25D343E8CE3}"/>
              </a:ext>
            </a:extLst>
          </p:cNvPr>
          <p:cNvSpPr txBox="1"/>
          <p:nvPr/>
        </p:nvSpPr>
        <p:spPr>
          <a:xfrm>
            <a:off x="813241" y="3833703"/>
            <a:ext cx="12378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Fermentation</a:t>
            </a:r>
          </a:p>
        </p:txBody>
      </p:sp>
      <p:sp>
        <p:nvSpPr>
          <p:cNvPr id="24" name="ZoneTexte 23556">
            <a:extLst>
              <a:ext uri="{FF2B5EF4-FFF2-40B4-BE49-F238E27FC236}">
                <a16:creationId xmlns:a16="http://schemas.microsoft.com/office/drawing/2014/main" id="{2C3F7E2F-95A6-DBE3-711B-D688923BECAC}"/>
              </a:ext>
            </a:extLst>
          </p:cNvPr>
          <p:cNvSpPr txBox="1"/>
          <p:nvPr/>
        </p:nvSpPr>
        <p:spPr>
          <a:xfrm>
            <a:off x="3647084" y="4326252"/>
            <a:ext cx="2476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Chemical Lysis &amp; Purification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(STANDARDIZATION)</a:t>
            </a:r>
          </a:p>
        </p:txBody>
      </p:sp>
      <p:sp>
        <p:nvSpPr>
          <p:cNvPr id="25" name="ZoneTexte 23557">
            <a:extLst>
              <a:ext uri="{FF2B5EF4-FFF2-40B4-BE49-F238E27FC236}">
                <a16:creationId xmlns:a16="http://schemas.microsoft.com/office/drawing/2014/main" id="{438616E1-825C-1C7A-ECC2-6048DC050148}"/>
              </a:ext>
            </a:extLst>
          </p:cNvPr>
          <p:cNvSpPr txBox="1"/>
          <p:nvPr/>
        </p:nvSpPr>
        <p:spPr>
          <a:xfrm>
            <a:off x="7551842" y="3144135"/>
            <a:ext cx="14123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rPr>
              <a:t>Lyophilization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rPr>
              <a:t>Encapsulation</a:t>
            </a:r>
          </a:p>
        </p:txBody>
      </p:sp>
      <p:sp>
        <p:nvSpPr>
          <p:cNvPr id="27" name="Rectangle 26">
            <a:extLst>
              <a:ext uri="{FF2B5EF4-FFF2-40B4-BE49-F238E27FC236}">
                <a16:creationId xmlns:a16="http://schemas.microsoft.com/office/drawing/2014/main" id="{3AD6DB33-45D8-FEE2-E4DB-ED7A5E1EE030}"/>
              </a:ext>
            </a:extLst>
          </p:cNvPr>
          <p:cNvSpPr/>
          <p:nvPr/>
        </p:nvSpPr>
        <p:spPr>
          <a:xfrm>
            <a:off x="3825427" y="2536659"/>
            <a:ext cx="1652816" cy="1341802"/>
          </a:xfrm>
          <a:prstGeom prst="rect">
            <a:avLst/>
          </a:prstGeom>
          <a:solidFill>
            <a:srgbClr val="95C11F">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6F6F6F"/>
              </a:solidFill>
              <a:effectLst/>
              <a:uLnTx/>
              <a:uFillTx/>
              <a:latin typeface="Arial" panose="020B0604020202020204" pitchFamily="34" charset="0"/>
              <a:cs typeface="Arial" panose="020B0604020202020204" pitchFamily="34" charset="0"/>
            </a:endParaRPr>
          </a:p>
        </p:txBody>
      </p:sp>
      <p:pic>
        <p:nvPicPr>
          <p:cNvPr id="28" name="Graphique 23562" descr="Point d’exclamation avec un remplissage uni">
            <a:extLst>
              <a:ext uri="{FF2B5EF4-FFF2-40B4-BE49-F238E27FC236}">
                <a16:creationId xmlns:a16="http://schemas.microsoft.com/office/drawing/2014/main" id="{5C52B06D-228E-F087-108C-22872ABF4A4E}"/>
              </a:ext>
            </a:extLst>
          </p:cNvPr>
          <p:cNvPicPr>
            <a:picLocks noChangeAspect="1"/>
          </p:cNvPicPr>
          <p:nvPr/>
        </p:nvPicPr>
        <p:blipFill>
          <a:blip r:embed="rId9" cstate="hq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59411" y="4252074"/>
            <a:ext cx="950805" cy="734887"/>
          </a:xfrm>
          <a:prstGeom prst="rect">
            <a:avLst/>
          </a:prstGeom>
        </p:spPr>
      </p:pic>
      <p:pic>
        <p:nvPicPr>
          <p:cNvPr id="29" name="Image 1">
            <a:extLst>
              <a:ext uri="{FF2B5EF4-FFF2-40B4-BE49-F238E27FC236}">
                <a16:creationId xmlns:a16="http://schemas.microsoft.com/office/drawing/2014/main" id="{BE1D82F8-454B-EE7C-7C7F-0D4AF564B93B}"/>
              </a:ext>
            </a:extLst>
          </p:cNvPr>
          <p:cNvPicPr>
            <a:picLocks noChangeAspect="1"/>
          </p:cNvPicPr>
          <p:nvPr/>
        </p:nvPicPr>
        <p:blipFill>
          <a:blip r:embed="rId11"/>
          <a:stretch>
            <a:fillRect/>
          </a:stretch>
        </p:blipFill>
        <p:spPr>
          <a:xfrm>
            <a:off x="7593032" y="1680008"/>
            <a:ext cx="1177589" cy="1521052"/>
          </a:xfrm>
          <a:prstGeom prst="rect">
            <a:avLst/>
          </a:prstGeom>
        </p:spPr>
      </p:pic>
      <p:sp>
        <p:nvSpPr>
          <p:cNvPr id="6" name="ZoneTexte 23557">
            <a:extLst>
              <a:ext uri="{FF2B5EF4-FFF2-40B4-BE49-F238E27FC236}">
                <a16:creationId xmlns:a16="http://schemas.microsoft.com/office/drawing/2014/main" id="{87C9F992-9915-A7B6-3271-0B064C512F07}"/>
              </a:ext>
            </a:extLst>
          </p:cNvPr>
          <p:cNvSpPr txBox="1"/>
          <p:nvPr/>
        </p:nvSpPr>
        <p:spPr>
          <a:xfrm>
            <a:off x="5620602" y="2954059"/>
            <a:ext cx="6623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rPr>
              <a:t>Liquid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rPr>
              <a:t>(API)</a:t>
            </a:r>
          </a:p>
        </p:txBody>
      </p:sp>
      <p:sp>
        <p:nvSpPr>
          <p:cNvPr id="20" name="Rectangle : coins arrondis 19">
            <a:extLst>
              <a:ext uri="{FF2B5EF4-FFF2-40B4-BE49-F238E27FC236}">
                <a16:creationId xmlns:a16="http://schemas.microsoft.com/office/drawing/2014/main" id="{31EA9F08-D256-5AEF-D93B-49573A7532DD}"/>
              </a:ext>
            </a:extLst>
          </p:cNvPr>
          <p:cNvSpPr/>
          <p:nvPr/>
        </p:nvSpPr>
        <p:spPr>
          <a:xfrm>
            <a:off x="3633504" y="4286074"/>
            <a:ext cx="2553356" cy="603714"/>
          </a:xfrm>
          <a:prstGeom prst="round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solidFill>
                  <a:srgbClr val="0070C0"/>
                </a:solidFill>
              </a:ln>
              <a:solidFill>
                <a:prstClr val="white"/>
              </a:solidFill>
              <a:effectLst/>
              <a:uLnTx/>
              <a:uFillTx/>
              <a:latin typeface="Arial" panose="020B0604020202020204" pitchFamily="34" charset="0"/>
              <a:cs typeface="Arial" panose="020B0604020202020204" pitchFamily="34" charset="0"/>
            </a:endParaRPr>
          </a:p>
        </p:txBody>
      </p:sp>
      <p:sp>
        <p:nvSpPr>
          <p:cNvPr id="31" name="ZoneTexte 7">
            <a:extLst>
              <a:ext uri="{FF2B5EF4-FFF2-40B4-BE49-F238E27FC236}">
                <a16:creationId xmlns:a16="http://schemas.microsoft.com/office/drawing/2014/main" id="{FEC66070-CACB-458E-F10D-3B33077B5E1D}"/>
              </a:ext>
            </a:extLst>
          </p:cNvPr>
          <p:cNvSpPr txBox="1"/>
          <p:nvPr/>
        </p:nvSpPr>
        <p:spPr>
          <a:xfrm>
            <a:off x="548119" y="5022997"/>
            <a:ext cx="784491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a:t>
            </a:r>
            <a:r>
              <a:rPr kumimoji="0" lang="en-US" sz="1400"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LPS Contains a Lipid A endotoxin responsible for the toxicity of gram- bacteria.</a:t>
            </a:r>
          </a:p>
        </p:txBody>
      </p:sp>
      <p:pic>
        <p:nvPicPr>
          <p:cNvPr id="32" name="Image 15">
            <a:extLst>
              <a:ext uri="{FF2B5EF4-FFF2-40B4-BE49-F238E27FC236}">
                <a16:creationId xmlns:a16="http://schemas.microsoft.com/office/drawing/2014/main" id="{E2DCD54F-A802-6865-45C2-B3D936604ECA}"/>
              </a:ext>
            </a:extLst>
          </p:cNvPr>
          <p:cNvPicPr>
            <a:picLocks noChangeAspect="1"/>
          </p:cNvPicPr>
          <p:nvPr/>
        </p:nvPicPr>
        <p:blipFill>
          <a:blip r:embed="rId12"/>
          <a:stretch>
            <a:fillRect/>
          </a:stretch>
        </p:blipFill>
        <p:spPr>
          <a:xfrm rot="19688723">
            <a:off x="7992815" y="4457483"/>
            <a:ext cx="1032882" cy="1356768"/>
          </a:xfrm>
          <a:prstGeom prst="rect">
            <a:avLst/>
          </a:prstGeom>
        </p:spPr>
      </p:pic>
      <p:sp>
        <p:nvSpPr>
          <p:cNvPr id="33" name="ZoneTexte 16">
            <a:extLst>
              <a:ext uri="{FF2B5EF4-FFF2-40B4-BE49-F238E27FC236}">
                <a16:creationId xmlns:a16="http://schemas.microsoft.com/office/drawing/2014/main" id="{DB636728-37D1-2055-63B0-9840DFFE9C89}"/>
              </a:ext>
            </a:extLst>
          </p:cNvPr>
          <p:cNvSpPr txBox="1"/>
          <p:nvPr/>
        </p:nvSpPr>
        <p:spPr>
          <a:xfrm>
            <a:off x="8095581" y="4392347"/>
            <a:ext cx="78795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LPS</a:t>
            </a:r>
            <a:endParaRPr kumimoji="0" lang="fr-CH" sz="1800"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endParaRPr>
          </a:p>
        </p:txBody>
      </p:sp>
      <p:sp>
        <p:nvSpPr>
          <p:cNvPr id="34" name="Ellipse 17">
            <a:extLst>
              <a:ext uri="{FF2B5EF4-FFF2-40B4-BE49-F238E27FC236}">
                <a16:creationId xmlns:a16="http://schemas.microsoft.com/office/drawing/2014/main" id="{377F7826-9574-C310-EA2B-8E5938BD8680}"/>
              </a:ext>
            </a:extLst>
          </p:cNvPr>
          <p:cNvSpPr/>
          <p:nvPr/>
        </p:nvSpPr>
        <p:spPr>
          <a:xfrm>
            <a:off x="7988257" y="4936417"/>
            <a:ext cx="1084729" cy="889835"/>
          </a:xfrm>
          <a:prstGeom prst="ellipse">
            <a:avLst/>
          </a:pr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35" name="ZoneTexte 25">
            <a:extLst>
              <a:ext uri="{FF2B5EF4-FFF2-40B4-BE49-F238E27FC236}">
                <a16:creationId xmlns:a16="http://schemas.microsoft.com/office/drawing/2014/main" id="{1FFF9FAF-3A45-549A-B508-39CEB1931742}"/>
              </a:ext>
            </a:extLst>
          </p:cNvPr>
          <p:cNvSpPr txBox="1"/>
          <p:nvPr/>
        </p:nvSpPr>
        <p:spPr>
          <a:xfrm>
            <a:off x="7972319" y="5139496"/>
            <a:ext cx="1084729"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3"/>
                </a:solidFill>
                <a:effectLst/>
                <a:uLnTx/>
                <a:uFillTx/>
                <a:latin typeface="Arial" panose="020B0604020202020204" pitchFamily="34" charset="0"/>
                <a:cs typeface="Arial" panose="020B0604020202020204" pitchFamily="34" charset="0"/>
              </a:rPr>
              <a:t>Detoxified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accent3"/>
                </a:solidFill>
                <a:effectLst/>
                <a:uLnTx/>
                <a:uFillTx/>
                <a:latin typeface="Arial" panose="020B0604020202020204" pitchFamily="34" charset="0"/>
                <a:cs typeface="Arial" panose="020B0604020202020204" pitchFamily="34" charset="0"/>
              </a:rPr>
              <a:t>Lipid A</a:t>
            </a:r>
            <a:endParaRPr kumimoji="0" lang="fr-CH" sz="1400" b="1" i="0" u="none" strike="noStrike" kern="1200" cap="none" spc="0" normalizeH="0" baseline="0" noProof="0">
              <a:ln>
                <a:noFill/>
              </a:ln>
              <a:solidFill>
                <a:schemeClr val="accent3"/>
              </a:solidFill>
              <a:effectLst/>
              <a:uLnTx/>
              <a:uFillTx/>
              <a:latin typeface="Arial" panose="020B0604020202020204" pitchFamily="34" charset="0"/>
              <a:cs typeface="Arial" panose="020B0604020202020204" pitchFamily="34" charset="0"/>
            </a:endParaRPr>
          </a:p>
        </p:txBody>
      </p:sp>
      <p:sp>
        <p:nvSpPr>
          <p:cNvPr id="36" name="ZoneTexte 26">
            <a:extLst>
              <a:ext uri="{FF2B5EF4-FFF2-40B4-BE49-F238E27FC236}">
                <a16:creationId xmlns:a16="http://schemas.microsoft.com/office/drawing/2014/main" id="{B0F9E085-4AAD-78AB-7CA1-227BD242961A}"/>
              </a:ext>
            </a:extLst>
          </p:cNvPr>
          <p:cNvSpPr txBox="1"/>
          <p:nvPr/>
        </p:nvSpPr>
        <p:spPr>
          <a:xfrm>
            <a:off x="572980" y="5310088"/>
            <a:ext cx="7844914"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accent3"/>
                </a:solidFill>
                <a:effectLst/>
                <a:uLnTx/>
                <a:uFillTx/>
                <a:latin typeface="Arial" panose="020B0604020202020204" pitchFamily="34" charset="0"/>
                <a:cs typeface="Arial" panose="020B0604020202020204" pitchFamily="34" charset="0"/>
              </a:rPr>
              <a:t>Sensing of lipid A by the immune system is critical to start the immune responses </a:t>
            </a:r>
          </a:p>
        </p:txBody>
      </p:sp>
      <p:sp>
        <p:nvSpPr>
          <p:cNvPr id="37" name="ZoneTexte 12">
            <a:extLst>
              <a:ext uri="{FF2B5EF4-FFF2-40B4-BE49-F238E27FC236}">
                <a16:creationId xmlns:a16="http://schemas.microsoft.com/office/drawing/2014/main" id="{A2D1EAD2-8F7A-26B2-4744-11BC42617885}"/>
              </a:ext>
            </a:extLst>
          </p:cNvPr>
          <p:cNvSpPr txBox="1"/>
          <p:nvPr/>
        </p:nvSpPr>
        <p:spPr>
          <a:xfrm>
            <a:off x="809108" y="3337333"/>
            <a:ext cx="16948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rPr>
              <a:t>Gram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rPr>
              <a:t>Gram  - (LPS*)</a:t>
            </a:r>
            <a:endParaRPr kumimoji="0" lang="fr-CH" sz="1400" b="0" i="0" u="none" strike="noStrike" kern="1200" cap="none" spc="0" normalizeH="0" baseline="0" noProof="0">
              <a:ln>
                <a:noFill/>
              </a:ln>
              <a:solidFill>
                <a:srgbClr val="173752"/>
              </a:solidFill>
              <a:effectLst/>
              <a:uLnTx/>
              <a:uFillTx/>
              <a:latin typeface="Arial" panose="020B0604020202020204" pitchFamily="34" charset="0"/>
              <a:cs typeface="Arial" panose="020B0604020202020204" pitchFamily="34" charset="0"/>
            </a:endParaRPr>
          </a:p>
        </p:txBody>
      </p:sp>
      <p:sp>
        <p:nvSpPr>
          <p:cNvPr id="16" name="ZoneTexte 23557">
            <a:extLst>
              <a:ext uri="{FF2B5EF4-FFF2-40B4-BE49-F238E27FC236}">
                <a16:creationId xmlns:a16="http://schemas.microsoft.com/office/drawing/2014/main" id="{1F7F87CA-3906-3703-124A-2360160C457C}"/>
              </a:ext>
            </a:extLst>
          </p:cNvPr>
          <p:cNvSpPr txBox="1"/>
          <p:nvPr/>
        </p:nvSpPr>
        <p:spPr>
          <a:xfrm>
            <a:off x="8741063" y="1554412"/>
            <a:ext cx="78098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Liquid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formula</a:t>
            </a:r>
          </a:p>
        </p:txBody>
      </p:sp>
      <p:sp>
        <p:nvSpPr>
          <p:cNvPr id="19" name="Espace réservé du texte 46">
            <a:extLst>
              <a:ext uri="{FF2B5EF4-FFF2-40B4-BE49-F238E27FC236}">
                <a16:creationId xmlns:a16="http://schemas.microsoft.com/office/drawing/2014/main" id="{CAEAA68D-B5FF-1089-A552-A55DB73D2E71}"/>
              </a:ext>
            </a:extLst>
          </p:cNvPr>
          <p:cNvSpPr txBox="1">
            <a:spLocks/>
          </p:cNvSpPr>
          <p:nvPr/>
        </p:nvSpPr>
        <p:spPr>
          <a:xfrm>
            <a:off x="-1653929" y="275725"/>
            <a:ext cx="10618081" cy="53403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None/>
              <a:defRPr sz="32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r>
              <a:rPr lang="en-US" sz="2400" dirty="0">
                <a:solidFill>
                  <a:srgbClr val="0070C0"/>
                </a:solidFill>
                <a:latin typeface="Arial" panose="020B0604020202020204" pitchFamily="34" charset="0"/>
                <a:ea typeface="Open Sans Extrabold"/>
                <a:cs typeface="Arial" panose="020B0604020202020204" pitchFamily="34" charset="0"/>
              </a:rPr>
              <a:t>OM-85 MANUFACTURING PROCESS</a:t>
            </a:r>
            <a:endParaRPr lang="fr-FR" sz="2400" dirty="0">
              <a:solidFill>
                <a:srgbClr val="0070C0"/>
              </a:solidFill>
              <a:latin typeface="Arial" panose="020B0604020202020204" pitchFamily="34" charset="0"/>
              <a:ea typeface="Open Sans Extrabold"/>
              <a:cs typeface="Arial" panose="020B0604020202020204" pitchFamily="34" charset="0"/>
            </a:endParaRPr>
          </a:p>
        </p:txBody>
      </p:sp>
      <p:pic>
        <p:nvPicPr>
          <p:cNvPr id="21" name="Picture 3">
            <a:extLst>
              <a:ext uri="{FF2B5EF4-FFF2-40B4-BE49-F238E27FC236}">
                <a16:creationId xmlns:a16="http://schemas.microsoft.com/office/drawing/2014/main" id="{70F14A1F-230F-4170-D448-27C3FC614D23}"/>
              </a:ext>
            </a:extLst>
          </p:cNvPr>
          <p:cNvPicPr>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10405" y="2242274"/>
            <a:ext cx="2876455" cy="17328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 name="Picture 29" descr="S:\Departmental Shares\IND OPS\Pharma Manufacturing\02_INFO\02_GVA\Site Presentation\Pictures\Biotech\Fermentation Unit.jpg">
            <a:extLst>
              <a:ext uri="{FF2B5EF4-FFF2-40B4-BE49-F238E27FC236}">
                <a16:creationId xmlns:a16="http://schemas.microsoft.com/office/drawing/2014/main" id="{D1F56145-AFAD-8BA4-93AF-EFE30475BC6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217726" y="2075681"/>
            <a:ext cx="3079300" cy="20430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Image 39">
            <a:extLst>
              <a:ext uri="{FF2B5EF4-FFF2-40B4-BE49-F238E27FC236}">
                <a16:creationId xmlns:a16="http://schemas.microsoft.com/office/drawing/2014/main" id="{34A0302F-A003-D512-2712-E0DADEF7D713}"/>
              </a:ext>
            </a:extLst>
          </p:cNvPr>
          <p:cNvPicPr>
            <a:picLocks noChangeAspect="1"/>
          </p:cNvPicPr>
          <p:nvPr/>
        </p:nvPicPr>
        <p:blipFill>
          <a:blip r:embed="rId15">
            <a:extLst>
              <a:ext uri="{28A0092B-C50C-407E-A947-70E740481C1C}">
                <a14:useLocalDpi xmlns:a14="http://schemas.microsoft.com/office/drawing/2010/main" val="0"/>
              </a:ext>
            </a:extLst>
          </a:blip>
          <a:srcRect/>
          <a:stretch/>
        </p:blipFill>
        <p:spPr>
          <a:xfrm rot="19027028">
            <a:off x="5097599" y="1679445"/>
            <a:ext cx="1638342" cy="1416256"/>
          </a:xfrm>
          <a:prstGeom prst="rect">
            <a:avLst/>
          </a:prstGeom>
          <a:ln>
            <a:noFill/>
          </a:ln>
          <a:effectLst>
            <a:outerShdw blurRad="190500" algn="tl" rotWithShape="0">
              <a:srgbClr val="000000">
                <a:alpha val="70000"/>
              </a:srgbClr>
            </a:outerShdw>
          </a:effectLst>
        </p:spPr>
      </p:pic>
      <p:grpSp>
        <p:nvGrpSpPr>
          <p:cNvPr id="4" name="Group 900">
            <a:extLst>
              <a:ext uri="{FF2B5EF4-FFF2-40B4-BE49-F238E27FC236}">
                <a16:creationId xmlns:a16="http://schemas.microsoft.com/office/drawing/2014/main" id="{321F0577-DB56-A9D9-069C-D6AFF63B3DB8}"/>
              </a:ext>
            </a:extLst>
          </p:cNvPr>
          <p:cNvGrpSpPr>
            <a:grpSpLocks noChangeAspect="1"/>
          </p:cNvGrpSpPr>
          <p:nvPr/>
        </p:nvGrpSpPr>
        <p:grpSpPr>
          <a:xfrm rot="7380088">
            <a:off x="9123265" y="2009199"/>
            <a:ext cx="267204" cy="822714"/>
            <a:chOff x="906888" y="4218379"/>
            <a:chExt cx="362001" cy="1114581"/>
          </a:xfrm>
        </p:grpSpPr>
        <p:pic>
          <p:nvPicPr>
            <p:cNvPr id="5" name="Picture 901">
              <a:extLst>
                <a:ext uri="{FF2B5EF4-FFF2-40B4-BE49-F238E27FC236}">
                  <a16:creationId xmlns:a16="http://schemas.microsoft.com/office/drawing/2014/main" id="{8FA5C3E4-21F4-EFC2-8406-34FA8848D8ED}"/>
                </a:ext>
              </a:extLst>
            </p:cNvPr>
            <p:cNvPicPr>
              <a:picLocks noChangeAspect="1"/>
            </p:cNvPicPr>
            <p:nvPr/>
          </p:nvPicPr>
          <p:blipFill>
            <a:blip r:embed="rId16"/>
            <a:stretch>
              <a:fillRect/>
            </a:stretch>
          </p:blipFill>
          <p:spPr>
            <a:xfrm>
              <a:off x="906888" y="4218379"/>
              <a:ext cx="362001" cy="1114581"/>
            </a:xfrm>
            <a:prstGeom prst="rect">
              <a:avLst/>
            </a:prstGeom>
          </p:spPr>
        </p:pic>
        <p:pic>
          <p:nvPicPr>
            <p:cNvPr id="15" name="Picture 902" descr="A blue and green logo&#10;&#10;Description automatically generated with medium confidence">
              <a:extLst>
                <a:ext uri="{FF2B5EF4-FFF2-40B4-BE49-F238E27FC236}">
                  <a16:creationId xmlns:a16="http://schemas.microsoft.com/office/drawing/2014/main" id="{7CD245EC-DB23-BE6B-30EC-6D3570D7995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48159" y="5082081"/>
              <a:ext cx="108029" cy="108029"/>
            </a:xfrm>
            <a:prstGeom prst="rect">
              <a:avLst/>
            </a:prstGeom>
          </p:spPr>
        </p:pic>
      </p:grpSp>
      <p:sp>
        <p:nvSpPr>
          <p:cNvPr id="18" name="ZoneTexte 23557">
            <a:extLst>
              <a:ext uri="{FF2B5EF4-FFF2-40B4-BE49-F238E27FC236}">
                <a16:creationId xmlns:a16="http://schemas.microsoft.com/office/drawing/2014/main" id="{64ED24E0-565F-3BFB-BB5D-44C3BA276B82}"/>
              </a:ext>
            </a:extLst>
          </p:cNvPr>
          <p:cNvSpPr txBox="1"/>
          <p:nvPr/>
        </p:nvSpPr>
        <p:spPr>
          <a:xfrm>
            <a:off x="9256867" y="1126627"/>
            <a:ext cx="2300684"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Currently investigated in a </a:t>
            </a:r>
            <a:r>
              <a:rPr kumimoji="0" lang="en-GB" sz="1400" b="1"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phase I clinical trial </a:t>
            </a:r>
            <a:r>
              <a:rPr kumimoji="0" lang="en-GB" sz="1400" b="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(nasal spray)*</a:t>
            </a:r>
          </a:p>
        </p:txBody>
      </p:sp>
      <p:sp>
        <p:nvSpPr>
          <p:cNvPr id="22" name="ZoneTexte 23557">
            <a:extLst>
              <a:ext uri="{FF2B5EF4-FFF2-40B4-BE49-F238E27FC236}">
                <a16:creationId xmlns:a16="http://schemas.microsoft.com/office/drawing/2014/main" id="{FDB5046C-5A7E-4947-5CE5-F8577CEDBA7A}"/>
              </a:ext>
            </a:extLst>
          </p:cNvPr>
          <p:cNvSpPr txBox="1"/>
          <p:nvPr/>
        </p:nvSpPr>
        <p:spPr>
          <a:xfrm>
            <a:off x="3859297" y="6458933"/>
            <a:ext cx="6190100"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a:t>
            </a:r>
            <a:r>
              <a:rPr lang="en-GB" sz="1050" dirty="0">
                <a:solidFill>
                  <a:schemeClr val="tx1">
                    <a:lumMod val="75000"/>
                    <a:lumOff val="25000"/>
                  </a:schemeClr>
                </a:solidFill>
                <a:latin typeface="Arial" panose="020B0604020202020204" pitchFamily="34" charset="0"/>
                <a:cs typeface="Arial" panose="020B0604020202020204" pitchFamily="34" charset="0"/>
              </a:rPr>
              <a:t>Nasal spray liquid formulation under development</a:t>
            </a:r>
            <a:endParaRPr kumimoji="0" lang="en-GB" sz="1050" b="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66402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9"/>
                                        </p:tgtEl>
                                        <p:attrNameLst>
                                          <p:attrName>style.visibility</p:attrName>
                                        </p:attrNameLst>
                                      </p:cBhvr>
                                      <p:to>
                                        <p:strVal val="visible"/>
                                      </p:to>
                                    </p:set>
                                    <p:animEffect transition="in" filter="barn(inVertical)">
                                      <p:cBhvr>
                                        <p:cTn id="14" dur="500"/>
                                        <p:tgtEl>
                                          <p:spTgt spid="39"/>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inVertical)">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barn(inVertical)">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barn(inVertical)">
                                      <p:cBhvr>
                                        <p:cTn id="29" dur="500"/>
                                        <p:tgtEl>
                                          <p:spTgt spid="32"/>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arn(inVertical)">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barn(inVertical)">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barn(inVertical)">
                                      <p:cBhvr>
                                        <p:cTn id="42" dur="500"/>
                                        <p:tgtEl>
                                          <p:spTgt spid="36"/>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barn(inVertical)">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6" presetClass="entr" presetSubtype="16" fill="hold" nodeType="click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circle(in)">
                                      <p:cBhvr>
                                        <p:cTn id="50" dur="2000"/>
                                        <p:tgtEl>
                                          <p:spTgt spid="40"/>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1" grpId="0"/>
      <p:bldP spid="33" grpId="0"/>
      <p:bldP spid="34" grpId="0" animBg="1"/>
      <p:bldP spid="35" grpId="0"/>
      <p:bldP spid="36" grpId="0"/>
      <p:bldP spid="16" grpId="0"/>
      <p:bldP spid="18"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338" imgH="338" progId="TCLayout.ActiveDocument.1">
                  <p:embed/>
                </p:oleObj>
              </mc:Choice>
              <mc:Fallback>
                <p:oleObj name="Diapositive think-cell" r:id="rId4" imgW="338" imgH="338" progId="TCLayout.ActiveDocument.1">
                  <p:embed/>
                  <p:pic>
                    <p:nvPicPr>
                      <p:cNvPr id="4" name="Obje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3200" b="0"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sym typeface="Arial Black" panose="020B0A04020102020204" pitchFamily="34" charset="0"/>
            </a:endParaRPr>
          </a:p>
        </p:txBody>
      </p:sp>
      <p:sp>
        <p:nvSpPr>
          <p:cNvPr id="2" name="Espace réservé du pied de page 1"/>
          <p:cNvSpPr>
            <a:spLocks noGrp="1"/>
          </p:cNvSpPr>
          <p:nvPr>
            <p:ph type="ftr" sz="quarter" idx="4294967295"/>
          </p:nvPr>
        </p:nvSpPr>
        <p:spPr>
          <a:xfrm>
            <a:off x="3133725" y="6384925"/>
            <a:ext cx="9058275"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ea typeface="+mn-ea"/>
                <a:cs typeface="+mn-cs"/>
              </a:rPr>
              <a:t>*</a:t>
            </a:r>
            <a:r>
              <a:rPr kumimoji="0" lang="fr-CH" sz="1200" b="0" i="0" u="none" strike="noStrike" kern="1200" cap="none" spc="0" normalizeH="0" baseline="0" noProof="0" dirty="0" err="1">
                <a:ln>
                  <a:noFill/>
                </a:ln>
                <a:solidFill>
                  <a:prstClr val="black"/>
                </a:solidFill>
                <a:effectLst/>
                <a:uLnTx/>
                <a:uFillTx/>
                <a:latin typeface="Arial"/>
                <a:ea typeface="+mn-ea"/>
                <a:cs typeface="+mn-cs"/>
              </a:rPr>
              <a:t>Commercialized</a:t>
            </a:r>
            <a:r>
              <a:rPr kumimoji="0" lang="fr-CH" sz="1200" b="0" i="0" u="none" strike="noStrike" kern="1200" cap="none" spc="0" normalizeH="0" baseline="0" noProof="0" dirty="0">
                <a:ln>
                  <a:noFill/>
                </a:ln>
                <a:solidFill>
                  <a:prstClr val="black"/>
                </a:solidFill>
                <a:effectLst/>
                <a:uLnTx/>
                <a:uFillTx/>
                <a:latin typeface="Arial"/>
                <a:ea typeface="+mn-ea"/>
                <a:cs typeface="+mn-cs"/>
              </a:rPr>
              <a:t> as Broncho-</a:t>
            </a:r>
            <a:r>
              <a:rPr kumimoji="0" lang="fr-CH" sz="1200" b="0" i="0" u="none" strike="noStrike" kern="1200" cap="none" spc="0" normalizeH="0" baseline="0" noProof="0" dirty="0" err="1">
                <a:ln>
                  <a:noFill/>
                </a:ln>
                <a:solidFill>
                  <a:prstClr val="black"/>
                </a:solidFill>
                <a:effectLst/>
                <a:uLnTx/>
                <a:uFillTx/>
                <a:latin typeface="Arial"/>
                <a:ea typeface="+mn-ea"/>
                <a:cs typeface="+mn-cs"/>
              </a:rPr>
              <a:t>Vaxom</a:t>
            </a:r>
            <a:r>
              <a:rPr kumimoji="0" lang="fr-CH" sz="1200" b="0" i="0" u="none" strike="noStrike" kern="1200" cap="none" spc="0" normalizeH="0" baseline="30000" noProof="0" dirty="0">
                <a:ln>
                  <a:noFill/>
                </a:ln>
                <a:solidFill>
                  <a:prstClr val="black"/>
                </a:solidFill>
                <a:effectLst/>
                <a:uLnTx/>
                <a:uFillTx/>
                <a:latin typeface="Arial"/>
                <a:ea typeface="+mn-ea"/>
                <a:cs typeface="+mn-cs"/>
              </a:rPr>
              <a:t>®</a:t>
            </a:r>
            <a:r>
              <a:rPr kumimoji="0" lang="fr-CH" sz="1200" b="0" i="0" u="none" strike="noStrike" kern="1200" cap="none" spc="0" normalizeH="0" baseline="0" noProof="0" dirty="0">
                <a:ln>
                  <a:noFill/>
                </a:ln>
                <a:solidFill>
                  <a:prstClr val="black"/>
                </a:solidFill>
                <a:effectLst/>
                <a:uLnTx/>
                <a:uFillTx/>
                <a:latin typeface="Arial"/>
                <a:ea typeface="+mn-ea"/>
                <a:cs typeface="+mn-cs"/>
              </a:rPr>
              <a:t>, Broncho-</a:t>
            </a:r>
            <a:r>
              <a:rPr kumimoji="0" lang="fr-CH" sz="1200" b="0" i="0" u="none" strike="noStrike" kern="1200" cap="none" spc="0" normalizeH="0" baseline="0" noProof="0" dirty="0" err="1">
                <a:ln>
                  <a:noFill/>
                </a:ln>
                <a:solidFill>
                  <a:prstClr val="black"/>
                </a:solidFill>
                <a:effectLst/>
                <a:uLnTx/>
                <a:uFillTx/>
                <a:latin typeface="Arial"/>
                <a:ea typeface="+mn-ea"/>
                <a:cs typeface="+mn-cs"/>
              </a:rPr>
              <a:t>Munal</a:t>
            </a:r>
            <a:r>
              <a:rPr kumimoji="0" lang="fr-CH" sz="1200" b="0" i="0" u="none" strike="noStrike" kern="1200" cap="none" spc="0" normalizeH="0" baseline="30000" noProof="0" dirty="0">
                <a:ln>
                  <a:noFill/>
                </a:ln>
                <a:solidFill>
                  <a:prstClr val="black"/>
                </a:solidFill>
                <a:effectLst/>
                <a:uLnTx/>
                <a:uFillTx/>
                <a:latin typeface="Arial"/>
                <a:ea typeface="+mn-ea"/>
                <a:cs typeface="+mn-cs"/>
              </a:rPr>
              <a:t>®</a:t>
            </a:r>
            <a:r>
              <a:rPr kumimoji="0" lang="fr-CH" sz="1200" b="0" i="0" u="none" strike="noStrike" kern="1200" cap="none" spc="0" normalizeH="0" baseline="0" noProof="0" dirty="0">
                <a:ln>
                  <a:noFill/>
                </a:ln>
                <a:solidFill>
                  <a:prstClr val="black"/>
                </a:solidFill>
                <a:effectLst/>
                <a:uLnTx/>
                <a:uFillTx/>
                <a:latin typeface="Arial"/>
                <a:ea typeface="+mn-ea"/>
                <a:cs typeface="+mn-cs"/>
              </a:rPr>
              <a:t>, </a:t>
            </a:r>
            <a:r>
              <a:rPr kumimoji="0" lang="fr-CH" sz="1200" b="0" i="0" u="none" strike="noStrike" kern="1200" cap="none" spc="0" normalizeH="0" baseline="0" noProof="0" dirty="0" err="1">
                <a:ln>
                  <a:noFill/>
                </a:ln>
                <a:solidFill>
                  <a:prstClr val="black"/>
                </a:solidFill>
                <a:effectLst/>
                <a:uLnTx/>
                <a:uFillTx/>
                <a:latin typeface="Arial"/>
                <a:ea typeface="+mn-ea"/>
                <a:cs typeface="+mn-cs"/>
              </a:rPr>
              <a:t>Vaxoral</a:t>
            </a:r>
            <a:r>
              <a:rPr kumimoji="0" lang="fr-CH" sz="1200" b="0" i="0" u="none" strike="noStrike" kern="1200" cap="none" spc="0" normalizeH="0" baseline="30000" noProof="0" dirty="0">
                <a:ln>
                  <a:noFill/>
                </a:ln>
                <a:solidFill>
                  <a:prstClr val="black"/>
                </a:solidFill>
                <a:effectLst/>
                <a:uLnTx/>
                <a:uFillTx/>
                <a:latin typeface="Arial"/>
                <a:ea typeface="+mn-ea"/>
                <a:cs typeface="+mn-cs"/>
              </a:rPr>
              <a:t>®</a:t>
            </a:r>
            <a:r>
              <a:rPr kumimoji="0" lang="fr-CH" sz="1200" b="0" i="0" u="none" strike="noStrike" kern="1200" cap="none" spc="0" normalizeH="0" baseline="0" noProof="0" dirty="0">
                <a:ln>
                  <a:noFill/>
                </a:ln>
                <a:solidFill>
                  <a:prstClr val="black"/>
                </a:solidFill>
                <a:effectLst/>
                <a:uLnTx/>
                <a:uFillTx/>
                <a:latin typeface="Arial"/>
                <a:ea typeface="+mn-ea"/>
                <a:cs typeface="+mn-cs"/>
              </a:rPr>
              <a:t>, </a:t>
            </a:r>
            <a:r>
              <a:rPr kumimoji="0" lang="fr-CH" sz="1200" b="0" i="0" u="none" strike="noStrike" kern="1200" cap="none" spc="0" normalizeH="0" baseline="0" noProof="0" dirty="0" err="1">
                <a:ln>
                  <a:noFill/>
                </a:ln>
                <a:solidFill>
                  <a:prstClr val="black"/>
                </a:solidFill>
                <a:effectLst/>
                <a:uLnTx/>
                <a:uFillTx/>
                <a:latin typeface="Arial"/>
                <a:ea typeface="+mn-ea"/>
                <a:cs typeface="+mn-cs"/>
              </a:rPr>
              <a:t>Paxoral</a:t>
            </a:r>
            <a:r>
              <a:rPr kumimoji="0" lang="fr-CH" sz="1200" b="0" i="0" u="none" strike="noStrike" kern="1200" cap="none" spc="0" normalizeH="0" baseline="30000" noProof="0" dirty="0">
                <a:ln>
                  <a:noFill/>
                </a:ln>
                <a:solidFill>
                  <a:prstClr val="black"/>
                </a:solidFill>
                <a:effectLst/>
                <a:uLnTx/>
                <a:uFillTx/>
                <a:latin typeface="Arial"/>
                <a:ea typeface="+mn-ea"/>
                <a:cs typeface="+mn-cs"/>
              </a:rPr>
              <a:t>®</a:t>
            </a:r>
            <a:r>
              <a:rPr kumimoji="0" lang="fr-CH" sz="1200" b="0" i="0" u="none" strike="noStrike" kern="1200" cap="none" spc="0" normalizeH="0" baseline="0" noProof="0" dirty="0">
                <a:ln>
                  <a:noFill/>
                </a:ln>
                <a:solidFill>
                  <a:prstClr val="black"/>
                </a:solidFill>
                <a:effectLst/>
                <a:uLnTx/>
                <a:uFillTx/>
                <a:latin typeface="Arial"/>
                <a:ea typeface="+mn-ea"/>
                <a:cs typeface="+mn-cs"/>
              </a:rPr>
              <a:t> and </a:t>
            </a:r>
            <a:r>
              <a:rPr kumimoji="0" lang="fr-CH" sz="1200" b="0" i="0" u="none" strike="noStrike" kern="1200" cap="none" spc="0" normalizeH="0" baseline="0" noProof="0" dirty="0" err="1">
                <a:ln>
                  <a:noFill/>
                </a:ln>
                <a:solidFill>
                  <a:prstClr val="black"/>
                </a:solidFill>
                <a:effectLst/>
                <a:uLnTx/>
                <a:uFillTx/>
                <a:latin typeface="Arial"/>
                <a:ea typeface="+mn-ea"/>
                <a:cs typeface="+mn-cs"/>
              </a:rPr>
              <a:t>Ommunal</a:t>
            </a:r>
            <a:r>
              <a:rPr kumimoji="0" lang="fr-CH" sz="1200" b="0" i="0" u="none" strike="noStrike" kern="1200" cap="none" spc="0" normalizeH="0" baseline="30000" noProof="0" dirty="0">
                <a:ln>
                  <a:noFill/>
                </a:ln>
                <a:solidFill>
                  <a:prstClr val="black"/>
                </a:solidFill>
                <a:effectLst/>
                <a:uLnTx/>
                <a:uFillTx/>
                <a:latin typeface="Arial"/>
                <a:ea typeface="+mn-ea"/>
                <a:cs typeface="+mn-cs"/>
              </a:rPr>
              <a:t>®</a:t>
            </a:r>
            <a:endParaRPr kumimoji="0" lang="en-GB" sz="12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itre 2"/>
          <p:cNvSpPr>
            <a:spLocks noGrp="1"/>
          </p:cNvSpPr>
          <p:nvPr>
            <p:ph type="title" idx="4294967295"/>
          </p:nvPr>
        </p:nvSpPr>
        <p:spPr>
          <a:xfrm>
            <a:off x="1462088" y="357188"/>
            <a:ext cx="10729912" cy="379656"/>
          </a:xfrm>
        </p:spPr>
        <p:txBody>
          <a:bodyPr/>
          <a:lstStyle/>
          <a:p>
            <a:r>
              <a:rPr lang="fr-CH" sz="2400" cap="all" dirty="0">
                <a:solidFill>
                  <a:srgbClr val="0070C0"/>
                </a:solidFill>
                <a:latin typeface="Arial" panose="020B0604020202020204" pitchFamily="34" charset="0"/>
                <a:ea typeface="Open Sans Extrabold"/>
                <a:cs typeface="Arial" panose="020B0604020202020204" pitchFamily="34" charset="0"/>
              </a:rPr>
              <a:t>OM-85* </a:t>
            </a:r>
            <a:r>
              <a:rPr lang="fr-CH" sz="2400" cap="all" dirty="0" err="1">
                <a:solidFill>
                  <a:srgbClr val="0070C0"/>
                </a:solidFill>
                <a:latin typeface="Arial" panose="020B0604020202020204" pitchFamily="34" charset="0"/>
                <a:ea typeface="Open Sans Extrabold"/>
                <a:cs typeface="Arial" panose="020B0604020202020204" pitchFamily="34" charset="0"/>
              </a:rPr>
              <a:t>is</a:t>
            </a:r>
            <a:r>
              <a:rPr lang="en-GB" sz="2400" cap="all" dirty="0">
                <a:solidFill>
                  <a:srgbClr val="0070C0"/>
                </a:solidFill>
                <a:latin typeface="Arial" panose="020B0604020202020204" pitchFamily="34" charset="0"/>
                <a:ea typeface="Open Sans Extrabold"/>
                <a:cs typeface="Arial" panose="020B0604020202020204" pitchFamily="34" charset="0"/>
              </a:rPr>
              <a:t> marketed in 61 countries</a:t>
            </a:r>
            <a:endParaRPr lang="fr-CH" sz="2400" cap="all" dirty="0">
              <a:solidFill>
                <a:srgbClr val="0070C0"/>
              </a:solidFill>
              <a:latin typeface="Arial" panose="020B0604020202020204" pitchFamily="34" charset="0"/>
              <a:ea typeface="Open Sans Extrabold"/>
              <a:cs typeface="Arial" panose="020B0604020202020204" pitchFamily="34" charset="0"/>
            </a:endParaRPr>
          </a:p>
        </p:txBody>
      </p:sp>
      <p:sp>
        <p:nvSpPr>
          <p:cNvPr id="7" name="Rectangle 6">
            <a:extLst>
              <a:ext uri="{FF2B5EF4-FFF2-40B4-BE49-F238E27FC236}">
                <a16:creationId xmlns:a16="http://schemas.microsoft.com/office/drawing/2014/main" id="{D2B88FBD-8967-4C9D-9661-76228BECA6B2}"/>
              </a:ext>
            </a:extLst>
          </p:cNvPr>
          <p:cNvSpPr/>
          <p:nvPr/>
        </p:nvSpPr>
        <p:spPr>
          <a:xfrm>
            <a:off x="1302386" y="1760648"/>
            <a:ext cx="615431" cy="4433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8" name="Rectangle 7">
            <a:extLst>
              <a:ext uri="{FF2B5EF4-FFF2-40B4-BE49-F238E27FC236}">
                <a16:creationId xmlns:a16="http://schemas.microsoft.com/office/drawing/2014/main" id="{0A6C9105-50A6-4683-9114-A317251F93CA}"/>
              </a:ext>
            </a:extLst>
          </p:cNvPr>
          <p:cNvSpPr/>
          <p:nvPr/>
        </p:nvSpPr>
        <p:spPr>
          <a:xfrm>
            <a:off x="1852503" y="1760648"/>
            <a:ext cx="9024851"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1" name="TextBox 10">
            <a:extLst>
              <a:ext uri="{FF2B5EF4-FFF2-40B4-BE49-F238E27FC236}">
                <a16:creationId xmlns:a16="http://schemas.microsoft.com/office/drawing/2014/main" id="{B7815AA2-3193-4F96-91DA-11DE381A071D}"/>
              </a:ext>
            </a:extLst>
          </p:cNvPr>
          <p:cNvSpPr txBox="1"/>
          <p:nvPr/>
        </p:nvSpPr>
        <p:spPr>
          <a:xfrm>
            <a:off x="1980249" y="4710700"/>
            <a:ext cx="225477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South America </a:t>
            </a:r>
          </a:p>
        </p:txBody>
      </p:sp>
      <p:sp>
        <p:nvSpPr>
          <p:cNvPr id="12" name="TextBox 11">
            <a:extLst>
              <a:ext uri="{FF2B5EF4-FFF2-40B4-BE49-F238E27FC236}">
                <a16:creationId xmlns:a16="http://schemas.microsoft.com/office/drawing/2014/main" id="{F2D532F5-8630-45E0-B1C5-AEC4C0C45A80}"/>
              </a:ext>
            </a:extLst>
          </p:cNvPr>
          <p:cNvSpPr txBox="1"/>
          <p:nvPr/>
        </p:nvSpPr>
        <p:spPr>
          <a:xfrm>
            <a:off x="1116115" y="3535481"/>
            <a:ext cx="174096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Central America</a:t>
            </a:r>
          </a:p>
        </p:txBody>
      </p:sp>
      <p:sp>
        <p:nvSpPr>
          <p:cNvPr id="13" name="TextBox 12">
            <a:extLst>
              <a:ext uri="{FF2B5EF4-FFF2-40B4-BE49-F238E27FC236}">
                <a16:creationId xmlns:a16="http://schemas.microsoft.com/office/drawing/2014/main" id="{688B4B71-FE49-4F72-867E-E0C98230695D}"/>
              </a:ext>
            </a:extLst>
          </p:cNvPr>
          <p:cNvSpPr txBox="1"/>
          <p:nvPr/>
        </p:nvSpPr>
        <p:spPr>
          <a:xfrm>
            <a:off x="5494900" y="1876136"/>
            <a:ext cx="10026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Europe</a:t>
            </a:r>
          </a:p>
        </p:txBody>
      </p:sp>
      <p:sp>
        <p:nvSpPr>
          <p:cNvPr id="14" name="TextBox 13">
            <a:extLst>
              <a:ext uri="{FF2B5EF4-FFF2-40B4-BE49-F238E27FC236}">
                <a16:creationId xmlns:a16="http://schemas.microsoft.com/office/drawing/2014/main" id="{A8F4C64F-D34A-4BE1-AF3A-23ACF5F6BAED}"/>
              </a:ext>
            </a:extLst>
          </p:cNvPr>
          <p:cNvSpPr txBox="1"/>
          <p:nvPr/>
        </p:nvSpPr>
        <p:spPr>
          <a:xfrm>
            <a:off x="7272442" y="3928633"/>
            <a:ext cx="100261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Middle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East</a:t>
            </a:r>
          </a:p>
        </p:txBody>
      </p:sp>
      <p:sp>
        <p:nvSpPr>
          <p:cNvPr id="15" name="TextBox 14">
            <a:extLst>
              <a:ext uri="{FF2B5EF4-FFF2-40B4-BE49-F238E27FC236}">
                <a16:creationId xmlns:a16="http://schemas.microsoft.com/office/drawing/2014/main" id="{DBCC1A9F-9AA4-4D47-B78F-8DBFA721D8A4}"/>
              </a:ext>
            </a:extLst>
          </p:cNvPr>
          <p:cNvSpPr txBox="1"/>
          <p:nvPr/>
        </p:nvSpPr>
        <p:spPr>
          <a:xfrm>
            <a:off x="9519588" y="3518976"/>
            <a:ext cx="10026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Arial"/>
                <a:ea typeface="+mn-ea"/>
                <a:cs typeface="+mn-cs"/>
              </a:rPr>
              <a:t>Asia</a:t>
            </a:r>
          </a:p>
        </p:txBody>
      </p:sp>
      <p:grpSp>
        <p:nvGrpSpPr>
          <p:cNvPr id="194" name="World Map">
            <a:extLst>
              <a:ext uri="{FF2B5EF4-FFF2-40B4-BE49-F238E27FC236}">
                <a16:creationId xmlns:a16="http://schemas.microsoft.com/office/drawing/2014/main" id="{F539B0F7-A851-4DA7-9CBB-4687A9579B3A}"/>
              </a:ext>
            </a:extLst>
          </p:cNvPr>
          <p:cNvGrpSpPr/>
          <p:nvPr/>
        </p:nvGrpSpPr>
        <p:grpSpPr>
          <a:xfrm>
            <a:off x="1520481" y="1695277"/>
            <a:ext cx="9372838" cy="4740280"/>
            <a:chOff x="399011" y="834814"/>
            <a:chExt cx="8342794" cy="4070611"/>
          </a:xfrm>
          <a:solidFill>
            <a:srgbClr val="61A9C7"/>
          </a:solidFill>
        </p:grpSpPr>
        <p:sp>
          <p:nvSpPr>
            <p:cNvPr id="195" name="Zimbabwe" descr="© INSCALE GmbH, 05.05.2010&#10;http://www.presentationload.com/">
              <a:extLst>
                <a:ext uri="{FF2B5EF4-FFF2-40B4-BE49-F238E27FC236}">
                  <a16:creationId xmlns:a16="http://schemas.microsoft.com/office/drawing/2014/main" id="{73A3D2AD-CD84-4B55-96EB-EF1118EF1871}"/>
                </a:ext>
              </a:extLst>
            </p:cNvPr>
            <p:cNvSpPr>
              <a:spLocks/>
            </p:cNvSpPr>
            <p:nvPr/>
          </p:nvSpPr>
          <p:spPr bwMode="gray">
            <a:xfrm>
              <a:off x="4909872" y="3695804"/>
              <a:ext cx="209015" cy="209016"/>
            </a:xfrm>
            <a:custGeom>
              <a:avLst/>
              <a:gdLst>
                <a:gd name="T0" fmla="*/ 2147483647 w 552"/>
                <a:gd name="T1" fmla="*/ 2147483647 h 552"/>
                <a:gd name="T2" fmla="*/ 2147483647 w 552"/>
                <a:gd name="T3" fmla="*/ 2147483647 h 552"/>
                <a:gd name="T4" fmla="*/ 2147483647 w 552"/>
                <a:gd name="T5" fmla="*/ 2147483647 h 552"/>
                <a:gd name="T6" fmla="*/ 2147483647 w 552"/>
                <a:gd name="T7" fmla="*/ 2147483647 h 552"/>
                <a:gd name="T8" fmla="*/ 2147483647 w 552"/>
                <a:gd name="T9" fmla="*/ 2147483647 h 552"/>
                <a:gd name="T10" fmla="*/ 2147483647 w 552"/>
                <a:gd name="T11" fmla="*/ 2147483647 h 552"/>
                <a:gd name="T12" fmla="*/ 2147483647 w 552"/>
                <a:gd name="T13" fmla="*/ 2147483647 h 552"/>
                <a:gd name="T14" fmla="*/ 2147483647 w 552"/>
                <a:gd name="T15" fmla="*/ 2147483647 h 552"/>
                <a:gd name="T16" fmla="*/ 2147483647 w 552"/>
                <a:gd name="T17" fmla="*/ 2147483647 h 552"/>
                <a:gd name="T18" fmla="*/ 2147483647 w 552"/>
                <a:gd name="T19" fmla="*/ 2147483647 h 552"/>
                <a:gd name="T20" fmla="*/ 2147483647 w 552"/>
                <a:gd name="T21" fmla="*/ 2147483647 h 552"/>
                <a:gd name="T22" fmla="*/ 2147483647 w 552"/>
                <a:gd name="T23" fmla="*/ 2147483647 h 552"/>
                <a:gd name="T24" fmla="*/ 2147483647 w 552"/>
                <a:gd name="T25" fmla="*/ 2147483647 h 552"/>
                <a:gd name="T26" fmla="*/ 2147483647 w 552"/>
                <a:gd name="T27" fmla="*/ 2147483647 h 552"/>
                <a:gd name="T28" fmla="*/ 2147483647 w 552"/>
                <a:gd name="T29" fmla="*/ 2147483647 h 552"/>
                <a:gd name="T30" fmla="*/ 2147483647 w 552"/>
                <a:gd name="T31" fmla="*/ 2147483647 h 552"/>
                <a:gd name="T32" fmla="*/ 2147483647 w 552"/>
                <a:gd name="T33" fmla="*/ 2147483647 h 552"/>
                <a:gd name="T34" fmla="*/ 2147483647 w 552"/>
                <a:gd name="T35" fmla="*/ 2147483647 h 552"/>
                <a:gd name="T36" fmla="*/ 2147483647 w 552"/>
                <a:gd name="T37" fmla="*/ 2147483647 h 552"/>
                <a:gd name="T38" fmla="*/ 2147483647 w 552"/>
                <a:gd name="T39" fmla="*/ 2147483647 h 552"/>
                <a:gd name="T40" fmla="*/ 2147483647 w 552"/>
                <a:gd name="T41" fmla="*/ 2147483647 h 552"/>
                <a:gd name="T42" fmla="*/ 2147483647 w 552"/>
                <a:gd name="T43" fmla="*/ 2147483647 h 552"/>
                <a:gd name="T44" fmla="*/ 2147483647 w 552"/>
                <a:gd name="T45" fmla="*/ 2147483647 h 552"/>
                <a:gd name="T46" fmla="*/ 2147483647 w 552"/>
                <a:gd name="T47" fmla="*/ 2147483647 h 552"/>
                <a:gd name="T48" fmla="*/ 2147483647 w 552"/>
                <a:gd name="T49" fmla="*/ 2147483647 h 552"/>
                <a:gd name="T50" fmla="*/ 2147483647 w 552"/>
                <a:gd name="T51" fmla="*/ 2147483647 h 552"/>
                <a:gd name="T52" fmla="*/ 2147483647 w 552"/>
                <a:gd name="T53" fmla="*/ 2147483647 h 552"/>
                <a:gd name="T54" fmla="*/ 2147483647 w 552"/>
                <a:gd name="T55" fmla="*/ 2147483647 h 552"/>
                <a:gd name="T56" fmla="*/ 2147483647 w 552"/>
                <a:gd name="T57" fmla="*/ 2147483647 h 552"/>
                <a:gd name="T58" fmla="*/ 2147483647 w 552"/>
                <a:gd name="T59" fmla="*/ 2147483647 h 552"/>
                <a:gd name="T60" fmla="*/ 2147483647 w 552"/>
                <a:gd name="T61" fmla="*/ 2147483647 h 552"/>
                <a:gd name="T62" fmla="*/ 2147483647 w 552"/>
                <a:gd name="T63" fmla="*/ 2147483647 h 552"/>
                <a:gd name="T64" fmla="*/ 2147483647 w 552"/>
                <a:gd name="T65" fmla="*/ 2147483647 h 552"/>
                <a:gd name="T66" fmla="*/ 2147483647 w 552"/>
                <a:gd name="T67" fmla="*/ 2147483647 h 552"/>
                <a:gd name="T68" fmla="*/ 2147483647 w 552"/>
                <a:gd name="T69" fmla="*/ 2147483647 h 552"/>
                <a:gd name="T70" fmla="*/ 2147483647 w 552"/>
                <a:gd name="T71" fmla="*/ 2147483647 h 552"/>
                <a:gd name="T72" fmla="*/ 2147483647 w 552"/>
                <a:gd name="T73" fmla="*/ 2147483647 h 552"/>
                <a:gd name="T74" fmla="*/ 2147483647 w 552"/>
                <a:gd name="T75" fmla="*/ 0 h 552"/>
                <a:gd name="T76" fmla="*/ 2147483647 w 552"/>
                <a:gd name="T77" fmla="*/ 2147483647 h 552"/>
                <a:gd name="T78" fmla="*/ 2147483647 w 552"/>
                <a:gd name="T79" fmla="*/ 2147483647 h 552"/>
                <a:gd name="T80" fmla="*/ 2147483647 w 552"/>
                <a:gd name="T81" fmla="*/ 2147483647 h 552"/>
                <a:gd name="T82" fmla="*/ 2147483647 w 552"/>
                <a:gd name="T83" fmla="*/ 2147483647 h 552"/>
                <a:gd name="T84" fmla="*/ 2147483647 w 552"/>
                <a:gd name="T85" fmla="*/ 2147483647 h 552"/>
                <a:gd name="T86" fmla="*/ 2147483647 w 552"/>
                <a:gd name="T87" fmla="*/ 2147483647 h 552"/>
                <a:gd name="T88" fmla="*/ 2147483647 w 552"/>
                <a:gd name="T89" fmla="*/ 2147483647 h 552"/>
                <a:gd name="T90" fmla="*/ 2147483647 w 552"/>
                <a:gd name="T91" fmla="*/ 2147483647 h 552"/>
                <a:gd name="T92" fmla="*/ 2147483647 w 552"/>
                <a:gd name="T93" fmla="*/ 2147483647 h 552"/>
                <a:gd name="T94" fmla="*/ 2147483647 w 552"/>
                <a:gd name="T95" fmla="*/ 2147483647 h 552"/>
                <a:gd name="T96" fmla="*/ 2147483647 w 552"/>
                <a:gd name="T97" fmla="*/ 2147483647 h 552"/>
                <a:gd name="T98" fmla="*/ 2147483647 w 552"/>
                <a:gd name="T99" fmla="*/ 2147483647 h 552"/>
                <a:gd name="T100" fmla="*/ 2147483647 w 552"/>
                <a:gd name="T101" fmla="*/ 2147483647 h 552"/>
                <a:gd name="T102" fmla="*/ 2147483647 w 552"/>
                <a:gd name="T103" fmla="*/ 2147483647 h 55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52"/>
                <a:gd name="T157" fmla="*/ 0 h 552"/>
                <a:gd name="T158" fmla="*/ 552 w 552"/>
                <a:gd name="T159" fmla="*/ 552 h 55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52" h="552">
                  <a:moveTo>
                    <a:pt x="18" y="204"/>
                  </a:moveTo>
                  <a:lnTo>
                    <a:pt x="18" y="234"/>
                  </a:lnTo>
                  <a:lnTo>
                    <a:pt x="30" y="234"/>
                  </a:lnTo>
                  <a:lnTo>
                    <a:pt x="36" y="240"/>
                  </a:lnTo>
                  <a:lnTo>
                    <a:pt x="48" y="264"/>
                  </a:lnTo>
                  <a:lnTo>
                    <a:pt x="54" y="270"/>
                  </a:lnTo>
                  <a:lnTo>
                    <a:pt x="54" y="294"/>
                  </a:lnTo>
                  <a:lnTo>
                    <a:pt x="72" y="330"/>
                  </a:lnTo>
                  <a:lnTo>
                    <a:pt x="84" y="336"/>
                  </a:lnTo>
                  <a:lnTo>
                    <a:pt x="102" y="354"/>
                  </a:lnTo>
                  <a:lnTo>
                    <a:pt x="132" y="354"/>
                  </a:lnTo>
                  <a:lnTo>
                    <a:pt x="138" y="360"/>
                  </a:lnTo>
                  <a:lnTo>
                    <a:pt x="138" y="390"/>
                  </a:lnTo>
                  <a:lnTo>
                    <a:pt x="168" y="390"/>
                  </a:lnTo>
                  <a:lnTo>
                    <a:pt x="174" y="414"/>
                  </a:lnTo>
                  <a:lnTo>
                    <a:pt x="168" y="420"/>
                  </a:lnTo>
                  <a:lnTo>
                    <a:pt x="168" y="450"/>
                  </a:lnTo>
                  <a:lnTo>
                    <a:pt x="186" y="450"/>
                  </a:lnTo>
                  <a:lnTo>
                    <a:pt x="186" y="480"/>
                  </a:lnTo>
                  <a:lnTo>
                    <a:pt x="198" y="480"/>
                  </a:lnTo>
                  <a:lnTo>
                    <a:pt x="216" y="486"/>
                  </a:lnTo>
                  <a:lnTo>
                    <a:pt x="228" y="486"/>
                  </a:lnTo>
                  <a:lnTo>
                    <a:pt x="246" y="492"/>
                  </a:lnTo>
                  <a:lnTo>
                    <a:pt x="264" y="510"/>
                  </a:lnTo>
                  <a:lnTo>
                    <a:pt x="270" y="522"/>
                  </a:lnTo>
                  <a:lnTo>
                    <a:pt x="270" y="528"/>
                  </a:lnTo>
                  <a:lnTo>
                    <a:pt x="252" y="528"/>
                  </a:lnTo>
                  <a:lnTo>
                    <a:pt x="312" y="528"/>
                  </a:lnTo>
                  <a:lnTo>
                    <a:pt x="324" y="534"/>
                  </a:lnTo>
                  <a:lnTo>
                    <a:pt x="330" y="534"/>
                  </a:lnTo>
                  <a:lnTo>
                    <a:pt x="342" y="540"/>
                  </a:lnTo>
                  <a:lnTo>
                    <a:pt x="402" y="540"/>
                  </a:lnTo>
                  <a:lnTo>
                    <a:pt x="420" y="552"/>
                  </a:lnTo>
                  <a:lnTo>
                    <a:pt x="486" y="468"/>
                  </a:lnTo>
                  <a:lnTo>
                    <a:pt x="504" y="462"/>
                  </a:lnTo>
                  <a:lnTo>
                    <a:pt x="492" y="444"/>
                  </a:lnTo>
                  <a:lnTo>
                    <a:pt x="504" y="432"/>
                  </a:lnTo>
                  <a:lnTo>
                    <a:pt x="504" y="402"/>
                  </a:lnTo>
                  <a:lnTo>
                    <a:pt x="516" y="396"/>
                  </a:lnTo>
                  <a:lnTo>
                    <a:pt x="528" y="384"/>
                  </a:lnTo>
                  <a:lnTo>
                    <a:pt x="528" y="372"/>
                  </a:lnTo>
                  <a:lnTo>
                    <a:pt x="540" y="360"/>
                  </a:lnTo>
                  <a:lnTo>
                    <a:pt x="546" y="348"/>
                  </a:lnTo>
                  <a:lnTo>
                    <a:pt x="546" y="342"/>
                  </a:lnTo>
                  <a:lnTo>
                    <a:pt x="522" y="318"/>
                  </a:lnTo>
                  <a:lnTo>
                    <a:pt x="522" y="306"/>
                  </a:lnTo>
                  <a:lnTo>
                    <a:pt x="540" y="288"/>
                  </a:lnTo>
                  <a:lnTo>
                    <a:pt x="522" y="264"/>
                  </a:lnTo>
                  <a:lnTo>
                    <a:pt x="540" y="252"/>
                  </a:lnTo>
                  <a:lnTo>
                    <a:pt x="540" y="240"/>
                  </a:lnTo>
                  <a:lnTo>
                    <a:pt x="546" y="240"/>
                  </a:lnTo>
                  <a:lnTo>
                    <a:pt x="546" y="234"/>
                  </a:lnTo>
                  <a:lnTo>
                    <a:pt x="552" y="228"/>
                  </a:lnTo>
                  <a:lnTo>
                    <a:pt x="552" y="216"/>
                  </a:lnTo>
                  <a:lnTo>
                    <a:pt x="540" y="192"/>
                  </a:lnTo>
                  <a:lnTo>
                    <a:pt x="540" y="180"/>
                  </a:lnTo>
                  <a:lnTo>
                    <a:pt x="546" y="174"/>
                  </a:lnTo>
                  <a:lnTo>
                    <a:pt x="546" y="168"/>
                  </a:lnTo>
                  <a:lnTo>
                    <a:pt x="552" y="162"/>
                  </a:lnTo>
                  <a:lnTo>
                    <a:pt x="540" y="150"/>
                  </a:lnTo>
                  <a:lnTo>
                    <a:pt x="552" y="138"/>
                  </a:lnTo>
                  <a:lnTo>
                    <a:pt x="540" y="120"/>
                  </a:lnTo>
                  <a:lnTo>
                    <a:pt x="546" y="114"/>
                  </a:lnTo>
                  <a:lnTo>
                    <a:pt x="552" y="102"/>
                  </a:lnTo>
                  <a:lnTo>
                    <a:pt x="552" y="96"/>
                  </a:lnTo>
                  <a:lnTo>
                    <a:pt x="540" y="84"/>
                  </a:lnTo>
                  <a:lnTo>
                    <a:pt x="528" y="84"/>
                  </a:lnTo>
                  <a:lnTo>
                    <a:pt x="510" y="66"/>
                  </a:lnTo>
                  <a:lnTo>
                    <a:pt x="498" y="66"/>
                  </a:lnTo>
                  <a:lnTo>
                    <a:pt x="486" y="72"/>
                  </a:lnTo>
                  <a:lnTo>
                    <a:pt x="480" y="72"/>
                  </a:lnTo>
                  <a:lnTo>
                    <a:pt x="462" y="48"/>
                  </a:lnTo>
                  <a:lnTo>
                    <a:pt x="444" y="48"/>
                  </a:lnTo>
                  <a:lnTo>
                    <a:pt x="432" y="30"/>
                  </a:lnTo>
                  <a:lnTo>
                    <a:pt x="372" y="30"/>
                  </a:lnTo>
                  <a:lnTo>
                    <a:pt x="366" y="0"/>
                  </a:lnTo>
                  <a:lnTo>
                    <a:pt x="330" y="0"/>
                  </a:lnTo>
                  <a:lnTo>
                    <a:pt x="294" y="12"/>
                  </a:lnTo>
                  <a:lnTo>
                    <a:pt x="282" y="24"/>
                  </a:lnTo>
                  <a:lnTo>
                    <a:pt x="258" y="36"/>
                  </a:lnTo>
                  <a:lnTo>
                    <a:pt x="258" y="72"/>
                  </a:lnTo>
                  <a:lnTo>
                    <a:pt x="252" y="78"/>
                  </a:lnTo>
                  <a:lnTo>
                    <a:pt x="240" y="78"/>
                  </a:lnTo>
                  <a:lnTo>
                    <a:pt x="228" y="84"/>
                  </a:lnTo>
                  <a:lnTo>
                    <a:pt x="210" y="90"/>
                  </a:lnTo>
                  <a:lnTo>
                    <a:pt x="198" y="96"/>
                  </a:lnTo>
                  <a:lnTo>
                    <a:pt x="192" y="102"/>
                  </a:lnTo>
                  <a:lnTo>
                    <a:pt x="180" y="126"/>
                  </a:lnTo>
                  <a:lnTo>
                    <a:pt x="174" y="132"/>
                  </a:lnTo>
                  <a:lnTo>
                    <a:pt x="174" y="138"/>
                  </a:lnTo>
                  <a:lnTo>
                    <a:pt x="168" y="144"/>
                  </a:lnTo>
                  <a:lnTo>
                    <a:pt x="162" y="156"/>
                  </a:lnTo>
                  <a:lnTo>
                    <a:pt x="132" y="186"/>
                  </a:lnTo>
                  <a:lnTo>
                    <a:pt x="108" y="198"/>
                  </a:lnTo>
                  <a:lnTo>
                    <a:pt x="90" y="198"/>
                  </a:lnTo>
                  <a:lnTo>
                    <a:pt x="90" y="192"/>
                  </a:lnTo>
                  <a:lnTo>
                    <a:pt x="78" y="180"/>
                  </a:lnTo>
                  <a:lnTo>
                    <a:pt x="66" y="180"/>
                  </a:lnTo>
                  <a:lnTo>
                    <a:pt x="66" y="192"/>
                  </a:lnTo>
                  <a:lnTo>
                    <a:pt x="54" y="192"/>
                  </a:lnTo>
                  <a:lnTo>
                    <a:pt x="42" y="180"/>
                  </a:lnTo>
                  <a:lnTo>
                    <a:pt x="42" y="174"/>
                  </a:lnTo>
                  <a:lnTo>
                    <a:pt x="0" y="174"/>
                  </a:lnTo>
                  <a:lnTo>
                    <a:pt x="6" y="192"/>
                  </a:lnTo>
                  <a:lnTo>
                    <a:pt x="18" y="20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196" name="Zambia" descr="© INSCALE GmbH, 05.05.2010&#10;http://www.presentationload.com/">
              <a:extLst>
                <a:ext uri="{FF2B5EF4-FFF2-40B4-BE49-F238E27FC236}">
                  <a16:creationId xmlns:a16="http://schemas.microsoft.com/office/drawing/2014/main" id="{4655622B-E8DF-4A55-A4F4-CF866F93444C}"/>
                </a:ext>
              </a:extLst>
            </p:cNvPr>
            <p:cNvSpPr>
              <a:spLocks/>
            </p:cNvSpPr>
            <p:nvPr/>
          </p:nvSpPr>
          <p:spPr bwMode="gray">
            <a:xfrm>
              <a:off x="4825375" y="3467518"/>
              <a:ext cx="315746" cy="302405"/>
            </a:xfrm>
            <a:custGeom>
              <a:avLst/>
              <a:gdLst>
                <a:gd name="T0" fmla="*/ 2147483647 w 834"/>
                <a:gd name="T1" fmla="*/ 2147483647 h 798"/>
                <a:gd name="T2" fmla="*/ 2147483647 w 834"/>
                <a:gd name="T3" fmla="*/ 2147483647 h 798"/>
                <a:gd name="T4" fmla="*/ 2147483647 w 834"/>
                <a:gd name="T5" fmla="*/ 2147483647 h 798"/>
                <a:gd name="T6" fmla="*/ 2147483647 w 834"/>
                <a:gd name="T7" fmla="*/ 2147483647 h 798"/>
                <a:gd name="T8" fmla="*/ 2147483647 w 834"/>
                <a:gd name="T9" fmla="*/ 2147483647 h 798"/>
                <a:gd name="T10" fmla="*/ 2147483647 w 834"/>
                <a:gd name="T11" fmla="*/ 2147483647 h 798"/>
                <a:gd name="T12" fmla="*/ 2147483647 w 834"/>
                <a:gd name="T13" fmla="*/ 2147483647 h 798"/>
                <a:gd name="T14" fmla="*/ 2147483647 w 834"/>
                <a:gd name="T15" fmla="*/ 2147483647 h 798"/>
                <a:gd name="T16" fmla="*/ 2147483647 w 834"/>
                <a:gd name="T17" fmla="*/ 2147483647 h 798"/>
                <a:gd name="T18" fmla="*/ 2147483647 w 834"/>
                <a:gd name="T19" fmla="*/ 2147483647 h 798"/>
                <a:gd name="T20" fmla="*/ 2147483647 w 834"/>
                <a:gd name="T21" fmla="*/ 2147483647 h 798"/>
                <a:gd name="T22" fmla="*/ 2147483647 w 834"/>
                <a:gd name="T23" fmla="*/ 2147483647 h 798"/>
                <a:gd name="T24" fmla="*/ 2147483647 w 834"/>
                <a:gd name="T25" fmla="*/ 2147483647 h 798"/>
                <a:gd name="T26" fmla="*/ 2147483647 w 834"/>
                <a:gd name="T27" fmla="*/ 2147483647 h 798"/>
                <a:gd name="T28" fmla="*/ 2147483647 w 834"/>
                <a:gd name="T29" fmla="*/ 2147483647 h 798"/>
                <a:gd name="T30" fmla="*/ 2147483647 w 834"/>
                <a:gd name="T31" fmla="*/ 2147483647 h 798"/>
                <a:gd name="T32" fmla="*/ 2147483647 w 834"/>
                <a:gd name="T33" fmla="*/ 2147483647 h 798"/>
                <a:gd name="T34" fmla="*/ 2147483647 w 834"/>
                <a:gd name="T35" fmla="*/ 2147483647 h 798"/>
                <a:gd name="T36" fmla="*/ 2147483647 w 834"/>
                <a:gd name="T37" fmla="*/ 2147483647 h 798"/>
                <a:gd name="T38" fmla="*/ 2147483647 w 834"/>
                <a:gd name="T39" fmla="*/ 2147483647 h 798"/>
                <a:gd name="T40" fmla="*/ 2147483647 w 834"/>
                <a:gd name="T41" fmla="*/ 2147483647 h 798"/>
                <a:gd name="T42" fmla="*/ 2147483647 w 834"/>
                <a:gd name="T43" fmla="*/ 2147483647 h 798"/>
                <a:gd name="T44" fmla="*/ 2147483647 w 834"/>
                <a:gd name="T45" fmla="*/ 2147483647 h 798"/>
                <a:gd name="T46" fmla="*/ 2147483647 w 834"/>
                <a:gd name="T47" fmla="*/ 2147483647 h 798"/>
                <a:gd name="T48" fmla="*/ 2147483647 w 834"/>
                <a:gd name="T49" fmla="*/ 2147483647 h 798"/>
                <a:gd name="T50" fmla="*/ 2147483647 w 834"/>
                <a:gd name="T51" fmla="*/ 2147483647 h 798"/>
                <a:gd name="T52" fmla="*/ 2147483647 w 834"/>
                <a:gd name="T53" fmla="*/ 2147483647 h 798"/>
                <a:gd name="T54" fmla="*/ 2147483647 w 834"/>
                <a:gd name="T55" fmla="*/ 2147483647 h 798"/>
                <a:gd name="T56" fmla="*/ 2147483647 w 834"/>
                <a:gd name="T57" fmla="*/ 2147483647 h 798"/>
                <a:gd name="T58" fmla="*/ 2147483647 w 834"/>
                <a:gd name="T59" fmla="*/ 2147483647 h 798"/>
                <a:gd name="T60" fmla="*/ 2147483647 w 834"/>
                <a:gd name="T61" fmla="*/ 2147483647 h 798"/>
                <a:gd name="T62" fmla="*/ 2147483647 w 834"/>
                <a:gd name="T63" fmla="*/ 2147483647 h 798"/>
                <a:gd name="T64" fmla="*/ 2147483647 w 834"/>
                <a:gd name="T65" fmla="*/ 2147483647 h 798"/>
                <a:gd name="T66" fmla="*/ 2147483647 w 834"/>
                <a:gd name="T67" fmla="*/ 2147483647 h 798"/>
                <a:gd name="T68" fmla="*/ 2147483647 w 834"/>
                <a:gd name="T69" fmla="*/ 2147483647 h 798"/>
                <a:gd name="T70" fmla="*/ 2147483647 w 834"/>
                <a:gd name="T71" fmla="*/ 2147483647 h 798"/>
                <a:gd name="T72" fmla="*/ 2147483647 w 834"/>
                <a:gd name="T73" fmla="*/ 2147483647 h 798"/>
                <a:gd name="T74" fmla="*/ 2147483647 w 834"/>
                <a:gd name="T75" fmla="*/ 2147483647 h 798"/>
                <a:gd name="T76" fmla="*/ 2147483647 w 834"/>
                <a:gd name="T77" fmla="*/ 2147483647 h 798"/>
                <a:gd name="T78" fmla="*/ 2147483647 w 834"/>
                <a:gd name="T79" fmla="*/ 2147483647 h 798"/>
                <a:gd name="T80" fmla="*/ 2147483647 w 834"/>
                <a:gd name="T81" fmla="*/ 2147483647 h 798"/>
                <a:gd name="T82" fmla="*/ 2147483647 w 834"/>
                <a:gd name="T83" fmla="*/ 2147483647 h 798"/>
                <a:gd name="T84" fmla="*/ 2147483647 w 834"/>
                <a:gd name="T85" fmla="*/ 2147483647 h 798"/>
                <a:gd name="T86" fmla="*/ 2147483647 w 834"/>
                <a:gd name="T87" fmla="*/ 2147483647 h 798"/>
                <a:gd name="T88" fmla="*/ 2147483647 w 834"/>
                <a:gd name="T89" fmla="*/ 2147483647 h 798"/>
                <a:gd name="T90" fmla="*/ 2147483647 w 834"/>
                <a:gd name="T91" fmla="*/ 2147483647 h 798"/>
                <a:gd name="T92" fmla="*/ 2147483647 w 834"/>
                <a:gd name="T93" fmla="*/ 2147483647 h 798"/>
                <a:gd name="T94" fmla="*/ 2147483647 w 834"/>
                <a:gd name="T95" fmla="*/ 2147483647 h 798"/>
                <a:gd name="T96" fmla="*/ 2147483647 w 834"/>
                <a:gd name="T97" fmla="*/ 2147483647 h 798"/>
                <a:gd name="T98" fmla="*/ 2147483647 w 834"/>
                <a:gd name="T99" fmla="*/ 2147483647 h 798"/>
                <a:gd name="T100" fmla="*/ 2147483647 w 834"/>
                <a:gd name="T101" fmla="*/ 2147483647 h 798"/>
                <a:gd name="T102" fmla="*/ 2147483647 w 834"/>
                <a:gd name="T103" fmla="*/ 2147483647 h 79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34"/>
                <a:gd name="T157" fmla="*/ 0 h 798"/>
                <a:gd name="T158" fmla="*/ 834 w 834"/>
                <a:gd name="T159" fmla="*/ 798 h 79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34" h="798">
                  <a:moveTo>
                    <a:pt x="822" y="186"/>
                  </a:moveTo>
                  <a:lnTo>
                    <a:pt x="822" y="162"/>
                  </a:lnTo>
                  <a:lnTo>
                    <a:pt x="816" y="168"/>
                  </a:lnTo>
                  <a:lnTo>
                    <a:pt x="810" y="168"/>
                  </a:lnTo>
                  <a:lnTo>
                    <a:pt x="810" y="126"/>
                  </a:lnTo>
                  <a:lnTo>
                    <a:pt x="798" y="114"/>
                  </a:lnTo>
                  <a:lnTo>
                    <a:pt x="786" y="114"/>
                  </a:lnTo>
                  <a:lnTo>
                    <a:pt x="786" y="102"/>
                  </a:lnTo>
                  <a:lnTo>
                    <a:pt x="768" y="90"/>
                  </a:lnTo>
                  <a:lnTo>
                    <a:pt x="750" y="90"/>
                  </a:lnTo>
                  <a:lnTo>
                    <a:pt x="750" y="72"/>
                  </a:lnTo>
                  <a:lnTo>
                    <a:pt x="738" y="78"/>
                  </a:lnTo>
                  <a:lnTo>
                    <a:pt x="726" y="78"/>
                  </a:lnTo>
                  <a:lnTo>
                    <a:pt x="708" y="60"/>
                  </a:lnTo>
                  <a:lnTo>
                    <a:pt x="690" y="60"/>
                  </a:lnTo>
                  <a:lnTo>
                    <a:pt x="684" y="54"/>
                  </a:lnTo>
                  <a:lnTo>
                    <a:pt x="684" y="36"/>
                  </a:lnTo>
                  <a:lnTo>
                    <a:pt x="672" y="42"/>
                  </a:lnTo>
                  <a:lnTo>
                    <a:pt x="654" y="42"/>
                  </a:lnTo>
                  <a:lnTo>
                    <a:pt x="648" y="54"/>
                  </a:lnTo>
                  <a:lnTo>
                    <a:pt x="642" y="60"/>
                  </a:lnTo>
                  <a:lnTo>
                    <a:pt x="636" y="60"/>
                  </a:lnTo>
                  <a:lnTo>
                    <a:pt x="624" y="48"/>
                  </a:lnTo>
                  <a:lnTo>
                    <a:pt x="624" y="36"/>
                  </a:lnTo>
                  <a:lnTo>
                    <a:pt x="618" y="30"/>
                  </a:lnTo>
                  <a:lnTo>
                    <a:pt x="606" y="30"/>
                  </a:lnTo>
                  <a:lnTo>
                    <a:pt x="600" y="24"/>
                  </a:lnTo>
                  <a:lnTo>
                    <a:pt x="594" y="24"/>
                  </a:lnTo>
                  <a:lnTo>
                    <a:pt x="594" y="6"/>
                  </a:lnTo>
                  <a:lnTo>
                    <a:pt x="600" y="0"/>
                  </a:lnTo>
                  <a:lnTo>
                    <a:pt x="576" y="12"/>
                  </a:lnTo>
                  <a:lnTo>
                    <a:pt x="558" y="12"/>
                  </a:lnTo>
                  <a:lnTo>
                    <a:pt x="546" y="18"/>
                  </a:lnTo>
                  <a:lnTo>
                    <a:pt x="528" y="18"/>
                  </a:lnTo>
                  <a:lnTo>
                    <a:pt x="510" y="24"/>
                  </a:lnTo>
                  <a:lnTo>
                    <a:pt x="498" y="24"/>
                  </a:lnTo>
                  <a:lnTo>
                    <a:pt x="498" y="54"/>
                  </a:lnTo>
                  <a:lnTo>
                    <a:pt x="480" y="72"/>
                  </a:lnTo>
                  <a:lnTo>
                    <a:pt x="468" y="78"/>
                  </a:lnTo>
                  <a:lnTo>
                    <a:pt x="462" y="84"/>
                  </a:lnTo>
                  <a:lnTo>
                    <a:pt x="456" y="84"/>
                  </a:lnTo>
                  <a:lnTo>
                    <a:pt x="468" y="96"/>
                  </a:lnTo>
                  <a:lnTo>
                    <a:pt x="468" y="102"/>
                  </a:lnTo>
                  <a:lnTo>
                    <a:pt x="474" y="108"/>
                  </a:lnTo>
                  <a:lnTo>
                    <a:pt x="474" y="114"/>
                  </a:lnTo>
                  <a:lnTo>
                    <a:pt x="480" y="120"/>
                  </a:lnTo>
                  <a:lnTo>
                    <a:pt x="480" y="144"/>
                  </a:lnTo>
                  <a:lnTo>
                    <a:pt x="486" y="162"/>
                  </a:lnTo>
                  <a:lnTo>
                    <a:pt x="486" y="216"/>
                  </a:lnTo>
                  <a:lnTo>
                    <a:pt x="474" y="228"/>
                  </a:lnTo>
                  <a:lnTo>
                    <a:pt x="468" y="240"/>
                  </a:lnTo>
                  <a:lnTo>
                    <a:pt x="462" y="258"/>
                  </a:lnTo>
                  <a:lnTo>
                    <a:pt x="456" y="270"/>
                  </a:lnTo>
                  <a:lnTo>
                    <a:pt x="456" y="294"/>
                  </a:lnTo>
                  <a:lnTo>
                    <a:pt x="468" y="306"/>
                  </a:lnTo>
                  <a:lnTo>
                    <a:pt x="474" y="306"/>
                  </a:lnTo>
                  <a:lnTo>
                    <a:pt x="474" y="312"/>
                  </a:lnTo>
                  <a:lnTo>
                    <a:pt x="480" y="312"/>
                  </a:lnTo>
                  <a:lnTo>
                    <a:pt x="510" y="342"/>
                  </a:lnTo>
                  <a:lnTo>
                    <a:pt x="522" y="348"/>
                  </a:lnTo>
                  <a:lnTo>
                    <a:pt x="528" y="348"/>
                  </a:lnTo>
                  <a:lnTo>
                    <a:pt x="534" y="342"/>
                  </a:lnTo>
                  <a:lnTo>
                    <a:pt x="534" y="324"/>
                  </a:lnTo>
                  <a:lnTo>
                    <a:pt x="558" y="324"/>
                  </a:lnTo>
                  <a:lnTo>
                    <a:pt x="558" y="372"/>
                  </a:lnTo>
                  <a:lnTo>
                    <a:pt x="552" y="408"/>
                  </a:lnTo>
                  <a:lnTo>
                    <a:pt x="546" y="426"/>
                  </a:lnTo>
                  <a:lnTo>
                    <a:pt x="540" y="426"/>
                  </a:lnTo>
                  <a:lnTo>
                    <a:pt x="540" y="420"/>
                  </a:lnTo>
                  <a:lnTo>
                    <a:pt x="534" y="408"/>
                  </a:lnTo>
                  <a:lnTo>
                    <a:pt x="516" y="420"/>
                  </a:lnTo>
                  <a:lnTo>
                    <a:pt x="498" y="420"/>
                  </a:lnTo>
                  <a:lnTo>
                    <a:pt x="498" y="408"/>
                  </a:lnTo>
                  <a:lnTo>
                    <a:pt x="492" y="396"/>
                  </a:lnTo>
                  <a:lnTo>
                    <a:pt x="492" y="384"/>
                  </a:lnTo>
                  <a:lnTo>
                    <a:pt x="480" y="372"/>
                  </a:lnTo>
                  <a:lnTo>
                    <a:pt x="468" y="372"/>
                  </a:lnTo>
                  <a:lnTo>
                    <a:pt x="462" y="360"/>
                  </a:lnTo>
                  <a:lnTo>
                    <a:pt x="462" y="354"/>
                  </a:lnTo>
                  <a:lnTo>
                    <a:pt x="456" y="342"/>
                  </a:lnTo>
                  <a:lnTo>
                    <a:pt x="450" y="336"/>
                  </a:lnTo>
                  <a:lnTo>
                    <a:pt x="444" y="336"/>
                  </a:lnTo>
                  <a:lnTo>
                    <a:pt x="438" y="342"/>
                  </a:lnTo>
                  <a:lnTo>
                    <a:pt x="426" y="342"/>
                  </a:lnTo>
                  <a:lnTo>
                    <a:pt x="426" y="330"/>
                  </a:lnTo>
                  <a:lnTo>
                    <a:pt x="420" y="324"/>
                  </a:lnTo>
                  <a:lnTo>
                    <a:pt x="390" y="324"/>
                  </a:lnTo>
                  <a:lnTo>
                    <a:pt x="390" y="312"/>
                  </a:lnTo>
                  <a:lnTo>
                    <a:pt x="396" y="312"/>
                  </a:lnTo>
                  <a:lnTo>
                    <a:pt x="396" y="300"/>
                  </a:lnTo>
                  <a:lnTo>
                    <a:pt x="384" y="300"/>
                  </a:lnTo>
                  <a:lnTo>
                    <a:pt x="378" y="294"/>
                  </a:lnTo>
                  <a:lnTo>
                    <a:pt x="378" y="282"/>
                  </a:lnTo>
                  <a:lnTo>
                    <a:pt x="366" y="270"/>
                  </a:lnTo>
                  <a:lnTo>
                    <a:pt x="360" y="270"/>
                  </a:lnTo>
                  <a:lnTo>
                    <a:pt x="354" y="276"/>
                  </a:lnTo>
                  <a:lnTo>
                    <a:pt x="354" y="294"/>
                  </a:lnTo>
                  <a:lnTo>
                    <a:pt x="348" y="300"/>
                  </a:lnTo>
                  <a:lnTo>
                    <a:pt x="348" y="306"/>
                  </a:lnTo>
                  <a:lnTo>
                    <a:pt x="330" y="306"/>
                  </a:lnTo>
                  <a:lnTo>
                    <a:pt x="300" y="300"/>
                  </a:lnTo>
                  <a:lnTo>
                    <a:pt x="264" y="294"/>
                  </a:lnTo>
                  <a:lnTo>
                    <a:pt x="246" y="282"/>
                  </a:lnTo>
                  <a:lnTo>
                    <a:pt x="240" y="276"/>
                  </a:lnTo>
                  <a:lnTo>
                    <a:pt x="234" y="264"/>
                  </a:lnTo>
                  <a:lnTo>
                    <a:pt x="234" y="246"/>
                  </a:lnTo>
                  <a:lnTo>
                    <a:pt x="192" y="252"/>
                  </a:lnTo>
                  <a:lnTo>
                    <a:pt x="198" y="258"/>
                  </a:lnTo>
                  <a:lnTo>
                    <a:pt x="198" y="264"/>
                  </a:lnTo>
                  <a:lnTo>
                    <a:pt x="180" y="264"/>
                  </a:lnTo>
                  <a:lnTo>
                    <a:pt x="174" y="258"/>
                  </a:lnTo>
                  <a:lnTo>
                    <a:pt x="174" y="228"/>
                  </a:lnTo>
                  <a:lnTo>
                    <a:pt x="156" y="228"/>
                  </a:lnTo>
                  <a:lnTo>
                    <a:pt x="150" y="216"/>
                  </a:lnTo>
                  <a:lnTo>
                    <a:pt x="144" y="234"/>
                  </a:lnTo>
                  <a:lnTo>
                    <a:pt x="144" y="240"/>
                  </a:lnTo>
                  <a:lnTo>
                    <a:pt x="156" y="252"/>
                  </a:lnTo>
                  <a:lnTo>
                    <a:pt x="156" y="270"/>
                  </a:lnTo>
                  <a:lnTo>
                    <a:pt x="150" y="276"/>
                  </a:lnTo>
                  <a:lnTo>
                    <a:pt x="144" y="276"/>
                  </a:lnTo>
                  <a:lnTo>
                    <a:pt x="144" y="330"/>
                  </a:lnTo>
                  <a:lnTo>
                    <a:pt x="156" y="342"/>
                  </a:lnTo>
                  <a:lnTo>
                    <a:pt x="138" y="348"/>
                  </a:lnTo>
                  <a:lnTo>
                    <a:pt x="138" y="354"/>
                  </a:lnTo>
                  <a:lnTo>
                    <a:pt x="144" y="360"/>
                  </a:lnTo>
                  <a:lnTo>
                    <a:pt x="144" y="384"/>
                  </a:lnTo>
                  <a:lnTo>
                    <a:pt x="132" y="396"/>
                  </a:lnTo>
                  <a:lnTo>
                    <a:pt x="126" y="396"/>
                  </a:lnTo>
                  <a:lnTo>
                    <a:pt x="0" y="390"/>
                  </a:lnTo>
                  <a:lnTo>
                    <a:pt x="0" y="642"/>
                  </a:lnTo>
                  <a:lnTo>
                    <a:pt x="6" y="654"/>
                  </a:lnTo>
                  <a:lnTo>
                    <a:pt x="6" y="672"/>
                  </a:lnTo>
                  <a:lnTo>
                    <a:pt x="96" y="762"/>
                  </a:lnTo>
                  <a:lnTo>
                    <a:pt x="114" y="768"/>
                  </a:lnTo>
                  <a:lnTo>
                    <a:pt x="138" y="756"/>
                  </a:lnTo>
                  <a:lnTo>
                    <a:pt x="144" y="756"/>
                  </a:lnTo>
                  <a:lnTo>
                    <a:pt x="150" y="750"/>
                  </a:lnTo>
                  <a:lnTo>
                    <a:pt x="168" y="750"/>
                  </a:lnTo>
                  <a:lnTo>
                    <a:pt x="174" y="756"/>
                  </a:lnTo>
                  <a:lnTo>
                    <a:pt x="174" y="762"/>
                  </a:lnTo>
                  <a:lnTo>
                    <a:pt x="204" y="756"/>
                  </a:lnTo>
                  <a:lnTo>
                    <a:pt x="222" y="774"/>
                  </a:lnTo>
                  <a:lnTo>
                    <a:pt x="264" y="774"/>
                  </a:lnTo>
                  <a:lnTo>
                    <a:pt x="264" y="780"/>
                  </a:lnTo>
                  <a:lnTo>
                    <a:pt x="276" y="792"/>
                  </a:lnTo>
                  <a:lnTo>
                    <a:pt x="288" y="792"/>
                  </a:lnTo>
                  <a:lnTo>
                    <a:pt x="288" y="780"/>
                  </a:lnTo>
                  <a:lnTo>
                    <a:pt x="300" y="780"/>
                  </a:lnTo>
                  <a:lnTo>
                    <a:pt x="312" y="792"/>
                  </a:lnTo>
                  <a:lnTo>
                    <a:pt x="312" y="798"/>
                  </a:lnTo>
                  <a:lnTo>
                    <a:pt x="330" y="798"/>
                  </a:lnTo>
                  <a:lnTo>
                    <a:pt x="354" y="786"/>
                  </a:lnTo>
                  <a:lnTo>
                    <a:pt x="384" y="756"/>
                  </a:lnTo>
                  <a:lnTo>
                    <a:pt x="390" y="744"/>
                  </a:lnTo>
                  <a:lnTo>
                    <a:pt x="396" y="738"/>
                  </a:lnTo>
                  <a:lnTo>
                    <a:pt x="396" y="732"/>
                  </a:lnTo>
                  <a:lnTo>
                    <a:pt x="402" y="726"/>
                  </a:lnTo>
                  <a:lnTo>
                    <a:pt x="414" y="702"/>
                  </a:lnTo>
                  <a:lnTo>
                    <a:pt x="420" y="696"/>
                  </a:lnTo>
                  <a:lnTo>
                    <a:pt x="432" y="690"/>
                  </a:lnTo>
                  <a:lnTo>
                    <a:pt x="450" y="684"/>
                  </a:lnTo>
                  <a:lnTo>
                    <a:pt x="462" y="678"/>
                  </a:lnTo>
                  <a:lnTo>
                    <a:pt x="474" y="678"/>
                  </a:lnTo>
                  <a:lnTo>
                    <a:pt x="480" y="672"/>
                  </a:lnTo>
                  <a:lnTo>
                    <a:pt x="480" y="636"/>
                  </a:lnTo>
                  <a:lnTo>
                    <a:pt x="504" y="624"/>
                  </a:lnTo>
                  <a:lnTo>
                    <a:pt x="516" y="612"/>
                  </a:lnTo>
                  <a:lnTo>
                    <a:pt x="552" y="600"/>
                  </a:lnTo>
                  <a:lnTo>
                    <a:pt x="588" y="600"/>
                  </a:lnTo>
                  <a:lnTo>
                    <a:pt x="588" y="576"/>
                  </a:lnTo>
                  <a:lnTo>
                    <a:pt x="570" y="558"/>
                  </a:lnTo>
                  <a:lnTo>
                    <a:pt x="582" y="546"/>
                  </a:lnTo>
                  <a:lnTo>
                    <a:pt x="612" y="546"/>
                  </a:lnTo>
                  <a:lnTo>
                    <a:pt x="630" y="528"/>
                  </a:lnTo>
                  <a:lnTo>
                    <a:pt x="642" y="528"/>
                  </a:lnTo>
                  <a:lnTo>
                    <a:pt x="654" y="522"/>
                  </a:lnTo>
                  <a:lnTo>
                    <a:pt x="672" y="522"/>
                  </a:lnTo>
                  <a:lnTo>
                    <a:pt x="690" y="516"/>
                  </a:lnTo>
                  <a:lnTo>
                    <a:pt x="702" y="510"/>
                  </a:lnTo>
                  <a:lnTo>
                    <a:pt x="708" y="510"/>
                  </a:lnTo>
                  <a:lnTo>
                    <a:pt x="732" y="498"/>
                  </a:lnTo>
                  <a:lnTo>
                    <a:pt x="750" y="486"/>
                  </a:lnTo>
                  <a:lnTo>
                    <a:pt x="762" y="480"/>
                  </a:lnTo>
                  <a:lnTo>
                    <a:pt x="780" y="474"/>
                  </a:lnTo>
                  <a:lnTo>
                    <a:pt x="786" y="468"/>
                  </a:lnTo>
                  <a:lnTo>
                    <a:pt x="792" y="468"/>
                  </a:lnTo>
                  <a:lnTo>
                    <a:pt x="780" y="462"/>
                  </a:lnTo>
                  <a:lnTo>
                    <a:pt x="768" y="450"/>
                  </a:lnTo>
                  <a:lnTo>
                    <a:pt x="756" y="444"/>
                  </a:lnTo>
                  <a:lnTo>
                    <a:pt x="756" y="438"/>
                  </a:lnTo>
                  <a:lnTo>
                    <a:pt x="762" y="432"/>
                  </a:lnTo>
                  <a:lnTo>
                    <a:pt x="768" y="420"/>
                  </a:lnTo>
                  <a:lnTo>
                    <a:pt x="774" y="414"/>
                  </a:lnTo>
                  <a:lnTo>
                    <a:pt x="780" y="402"/>
                  </a:lnTo>
                  <a:lnTo>
                    <a:pt x="774" y="366"/>
                  </a:lnTo>
                  <a:lnTo>
                    <a:pt x="780" y="366"/>
                  </a:lnTo>
                  <a:lnTo>
                    <a:pt x="786" y="360"/>
                  </a:lnTo>
                  <a:lnTo>
                    <a:pt x="798" y="354"/>
                  </a:lnTo>
                  <a:lnTo>
                    <a:pt x="816" y="336"/>
                  </a:lnTo>
                  <a:lnTo>
                    <a:pt x="816" y="330"/>
                  </a:lnTo>
                  <a:lnTo>
                    <a:pt x="804" y="330"/>
                  </a:lnTo>
                  <a:lnTo>
                    <a:pt x="804" y="258"/>
                  </a:lnTo>
                  <a:lnTo>
                    <a:pt x="810" y="240"/>
                  </a:lnTo>
                  <a:lnTo>
                    <a:pt x="798" y="234"/>
                  </a:lnTo>
                  <a:lnTo>
                    <a:pt x="798" y="216"/>
                  </a:lnTo>
                  <a:lnTo>
                    <a:pt x="804" y="216"/>
                  </a:lnTo>
                  <a:lnTo>
                    <a:pt x="810" y="210"/>
                  </a:lnTo>
                  <a:lnTo>
                    <a:pt x="834" y="198"/>
                  </a:lnTo>
                  <a:lnTo>
                    <a:pt x="834" y="186"/>
                  </a:lnTo>
                  <a:lnTo>
                    <a:pt x="822" y="18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197" name="Yemen" descr="© INSCALE GmbH, 05.05.2010&#10;http://www.presentationload.com/">
              <a:extLst>
                <a:ext uri="{FF2B5EF4-FFF2-40B4-BE49-F238E27FC236}">
                  <a16:creationId xmlns:a16="http://schemas.microsoft.com/office/drawing/2014/main" id="{4EBB2BD2-B542-41F0-B943-F20DF4F2D68D}"/>
                </a:ext>
              </a:extLst>
            </p:cNvPr>
            <p:cNvSpPr>
              <a:spLocks/>
            </p:cNvSpPr>
            <p:nvPr/>
          </p:nvSpPr>
          <p:spPr bwMode="gray">
            <a:xfrm>
              <a:off x="5375336" y="2637386"/>
              <a:ext cx="277203" cy="189744"/>
            </a:xfrm>
            <a:custGeom>
              <a:avLst/>
              <a:gdLst>
                <a:gd name="T0" fmla="*/ 2147483647 w 732"/>
                <a:gd name="T1" fmla="*/ 2147483647 h 498"/>
                <a:gd name="T2" fmla="*/ 2147483647 w 732"/>
                <a:gd name="T3" fmla="*/ 2147483647 h 498"/>
                <a:gd name="T4" fmla="*/ 2147483647 w 732"/>
                <a:gd name="T5" fmla="*/ 2147483647 h 498"/>
                <a:gd name="T6" fmla="*/ 2147483647 w 732"/>
                <a:gd name="T7" fmla="*/ 2147483647 h 498"/>
                <a:gd name="T8" fmla="*/ 2147483647 w 732"/>
                <a:gd name="T9" fmla="*/ 2147483647 h 498"/>
                <a:gd name="T10" fmla="*/ 2147483647 w 732"/>
                <a:gd name="T11" fmla="*/ 2147483647 h 498"/>
                <a:gd name="T12" fmla="*/ 2147483647 w 732"/>
                <a:gd name="T13" fmla="*/ 2147483647 h 498"/>
                <a:gd name="T14" fmla="*/ 2147483647 w 732"/>
                <a:gd name="T15" fmla="*/ 2147483647 h 498"/>
                <a:gd name="T16" fmla="*/ 2147483647 w 732"/>
                <a:gd name="T17" fmla="*/ 2147483647 h 498"/>
                <a:gd name="T18" fmla="*/ 2147483647 w 732"/>
                <a:gd name="T19" fmla="*/ 2147483647 h 498"/>
                <a:gd name="T20" fmla="*/ 2147483647 w 732"/>
                <a:gd name="T21" fmla="*/ 2147483647 h 498"/>
                <a:gd name="T22" fmla="*/ 2147483647 w 732"/>
                <a:gd name="T23" fmla="*/ 2147483647 h 498"/>
                <a:gd name="T24" fmla="*/ 2147483647 w 732"/>
                <a:gd name="T25" fmla="*/ 2147483647 h 498"/>
                <a:gd name="T26" fmla="*/ 2147483647 w 732"/>
                <a:gd name="T27" fmla="*/ 2147483647 h 498"/>
                <a:gd name="T28" fmla="*/ 2147483647 w 732"/>
                <a:gd name="T29" fmla="*/ 2147483647 h 498"/>
                <a:gd name="T30" fmla="*/ 0 w 732"/>
                <a:gd name="T31" fmla="*/ 2147483647 h 498"/>
                <a:gd name="T32" fmla="*/ 2147483647 w 732"/>
                <a:gd name="T33" fmla="*/ 2147483647 h 498"/>
                <a:gd name="T34" fmla="*/ 2147483647 w 732"/>
                <a:gd name="T35" fmla="*/ 2147483647 h 498"/>
                <a:gd name="T36" fmla="*/ 2147483647 w 732"/>
                <a:gd name="T37" fmla="*/ 2147483647 h 498"/>
                <a:gd name="T38" fmla="*/ 2147483647 w 732"/>
                <a:gd name="T39" fmla="*/ 2147483647 h 498"/>
                <a:gd name="T40" fmla="*/ 2147483647 w 732"/>
                <a:gd name="T41" fmla="*/ 2147483647 h 498"/>
                <a:gd name="T42" fmla="*/ 2147483647 w 732"/>
                <a:gd name="T43" fmla="*/ 2147483647 h 498"/>
                <a:gd name="T44" fmla="*/ 2147483647 w 732"/>
                <a:gd name="T45" fmla="*/ 2147483647 h 498"/>
                <a:gd name="T46" fmla="*/ 2147483647 w 732"/>
                <a:gd name="T47" fmla="*/ 2147483647 h 498"/>
                <a:gd name="T48" fmla="*/ 2147483647 w 732"/>
                <a:gd name="T49" fmla="*/ 2147483647 h 498"/>
                <a:gd name="T50" fmla="*/ 2147483647 w 732"/>
                <a:gd name="T51" fmla="*/ 2147483647 h 498"/>
                <a:gd name="T52" fmla="*/ 2147483647 w 732"/>
                <a:gd name="T53" fmla="*/ 2147483647 h 498"/>
                <a:gd name="T54" fmla="*/ 2147483647 w 732"/>
                <a:gd name="T55" fmla="*/ 2147483647 h 498"/>
                <a:gd name="T56" fmla="*/ 2147483647 w 732"/>
                <a:gd name="T57" fmla="*/ 2147483647 h 498"/>
                <a:gd name="T58" fmla="*/ 2147483647 w 732"/>
                <a:gd name="T59" fmla="*/ 2147483647 h 498"/>
                <a:gd name="T60" fmla="*/ 2147483647 w 732"/>
                <a:gd name="T61" fmla="*/ 2147483647 h 498"/>
                <a:gd name="T62" fmla="*/ 2147483647 w 732"/>
                <a:gd name="T63" fmla="*/ 2147483647 h 498"/>
                <a:gd name="T64" fmla="*/ 2147483647 w 732"/>
                <a:gd name="T65" fmla="*/ 2147483647 h 498"/>
                <a:gd name="T66" fmla="*/ 2147483647 w 732"/>
                <a:gd name="T67" fmla="*/ 2147483647 h 498"/>
                <a:gd name="T68" fmla="*/ 2147483647 w 732"/>
                <a:gd name="T69" fmla="*/ 2147483647 h 498"/>
                <a:gd name="T70" fmla="*/ 2147483647 w 732"/>
                <a:gd name="T71" fmla="*/ 2147483647 h 498"/>
                <a:gd name="T72" fmla="*/ 2147483647 w 732"/>
                <a:gd name="T73" fmla="*/ 2147483647 h 498"/>
                <a:gd name="T74" fmla="*/ 2147483647 w 732"/>
                <a:gd name="T75" fmla="*/ 2147483647 h 498"/>
                <a:gd name="T76" fmla="*/ 2147483647 w 732"/>
                <a:gd name="T77" fmla="*/ 0 h 498"/>
                <a:gd name="T78" fmla="*/ 2147483647 w 732"/>
                <a:gd name="T79" fmla="*/ 2147483647 h 498"/>
                <a:gd name="T80" fmla="*/ 2147483647 w 732"/>
                <a:gd name="T81" fmla="*/ 2147483647 h 49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32"/>
                <a:gd name="T124" fmla="*/ 0 h 498"/>
                <a:gd name="T125" fmla="*/ 732 w 732"/>
                <a:gd name="T126" fmla="*/ 498 h 49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32" h="498">
                  <a:moveTo>
                    <a:pt x="468" y="24"/>
                  </a:moveTo>
                  <a:lnTo>
                    <a:pt x="450" y="30"/>
                  </a:lnTo>
                  <a:lnTo>
                    <a:pt x="420" y="36"/>
                  </a:lnTo>
                  <a:lnTo>
                    <a:pt x="390" y="54"/>
                  </a:lnTo>
                  <a:lnTo>
                    <a:pt x="372" y="72"/>
                  </a:lnTo>
                  <a:lnTo>
                    <a:pt x="366" y="84"/>
                  </a:lnTo>
                  <a:lnTo>
                    <a:pt x="354" y="96"/>
                  </a:lnTo>
                  <a:lnTo>
                    <a:pt x="348" y="108"/>
                  </a:lnTo>
                  <a:lnTo>
                    <a:pt x="342" y="114"/>
                  </a:lnTo>
                  <a:lnTo>
                    <a:pt x="336" y="126"/>
                  </a:lnTo>
                  <a:lnTo>
                    <a:pt x="336" y="144"/>
                  </a:lnTo>
                  <a:lnTo>
                    <a:pt x="330" y="150"/>
                  </a:lnTo>
                  <a:lnTo>
                    <a:pt x="324" y="162"/>
                  </a:lnTo>
                  <a:lnTo>
                    <a:pt x="312" y="162"/>
                  </a:lnTo>
                  <a:lnTo>
                    <a:pt x="300" y="156"/>
                  </a:lnTo>
                  <a:lnTo>
                    <a:pt x="294" y="144"/>
                  </a:lnTo>
                  <a:lnTo>
                    <a:pt x="288" y="138"/>
                  </a:lnTo>
                  <a:lnTo>
                    <a:pt x="210" y="138"/>
                  </a:lnTo>
                  <a:lnTo>
                    <a:pt x="204" y="132"/>
                  </a:lnTo>
                  <a:lnTo>
                    <a:pt x="192" y="126"/>
                  </a:lnTo>
                  <a:lnTo>
                    <a:pt x="102" y="126"/>
                  </a:lnTo>
                  <a:lnTo>
                    <a:pt x="96" y="132"/>
                  </a:lnTo>
                  <a:lnTo>
                    <a:pt x="72" y="138"/>
                  </a:lnTo>
                  <a:lnTo>
                    <a:pt x="54" y="120"/>
                  </a:lnTo>
                  <a:lnTo>
                    <a:pt x="48" y="120"/>
                  </a:lnTo>
                  <a:lnTo>
                    <a:pt x="42" y="126"/>
                  </a:lnTo>
                  <a:lnTo>
                    <a:pt x="36" y="138"/>
                  </a:lnTo>
                  <a:lnTo>
                    <a:pt x="36" y="186"/>
                  </a:lnTo>
                  <a:lnTo>
                    <a:pt x="30" y="192"/>
                  </a:lnTo>
                  <a:lnTo>
                    <a:pt x="24" y="204"/>
                  </a:lnTo>
                  <a:lnTo>
                    <a:pt x="12" y="216"/>
                  </a:lnTo>
                  <a:lnTo>
                    <a:pt x="0" y="252"/>
                  </a:lnTo>
                  <a:lnTo>
                    <a:pt x="0" y="258"/>
                  </a:lnTo>
                  <a:lnTo>
                    <a:pt x="18" y="276"/>
                  </a:lnTo>
                  <a:lnTo>
                    <a:pt x="24" y="288"/>
                  </a:lnTo>
                  <a:lnTo>
                    <a:pt x="36" y="294"/>
                  </a:lnTo>
                  <a:lnTo>
                    <a:pt x="24" y="408"/>
                  </a:lnTo>
                  <a:lnTo>
                    <a:pt x="54" y="444"/>
                  </a:lnTo>
                  <a:lnTo>
                    <a:pt x="54" y="456"/>
                  </a:lnTo>
                  <a:lnTo>
                    <a:pt x="60" y="468"/>
                  </a:lnTo>
                  <a:lnTo>
                    <a:pt x="78" y="486"/>
                  </a:lnTo>
                  <a:lnTo>
                    <a:pt x="90" y="492"/>
                  </a:lnTo>
                  <a:lnTo>
                    <a:pt x="114" y="498"/>
                  </a:lnTo>
                  <a:lnTo>
                    <a:pt x="132" y="498"/>
                  </a:lnTo>
                  <a:lnTo>
                    <a:pt x="150" y="492"/>
                  </a:lnTo>
                  <a:lnTo>
                    <a:pt x="162" y="486"/>
                  </a:lnTo>
                  <a:lnTo>
                    <a:pt x="168" y="480"/>
                  </a:lnTo>
                  <a:lnTo>
                    <a:pt x="186" y="444"/>
                  </a:lnTo>
                  <a:lnTo>
                    <a:pt x="198" y="432"/>
                  </a:lnTo>
                  <a:lnTo>
                    <a:pt x="210" y="432"/>
                  </a:lnTo>
                  <a:lnTo>
                    <a:pt x="228" y="438"/>
                  </a:lnTo>
                  <a:lnTo>
                    <a:pt x="270" y="438"/>
                  </a:lnTo>
                  <a:lnTo>
                    <a:pt x="324" y="432"/>
                  </a:lnTo>
                  <a:lnTo>
                    <a:pt x="366" y="426"/>
                  </a:lnTo>
                  <a:lnTo>
                    <a:pt x="390" y="414"/>
                  </a:lnTo>
                  <a:lnTo>
                    <a:pt x="402" y="402"/>
                  </a:lnTo>
                  <a:lnTo>
                    <a:pt x="414" y="384"/>
                  </a:lnTo>
                  <a:lnTo>
                    <a:pt x="426" y="372"/>
                  </a:lnTo>
                  <a:lnTo>
                    <a:pt x="450" y="360"/>
                  </a:lnTo>
                  <a:lnTo>
                    <a:pt x="462" y="348"/>
                  </a:lnTo>
                  <a:lnTo>
                    <a:pt x="474" y="342"/>
                  </a:lnTo>
                  <a:lnTo>
                    <a:pt x="486" y="330"/>
                  </a:lnTo>
                  <a:lnTo>
                    <a:pt x="504" y="324"/>
                  </a:lnTo>
                  <a:lnTo>
                    <a:pt x="528" y="312"/>
                  </a:lnTo>
                  <a:lnTo>
                    <a:pt x="546" y="306"/>
                  </a:lnTo>
                  <a:lnTo>
                    <a:pt x="558" y="294"/>
                  </a:lnTo>
                  <a:lnTo>
                    <a:pt x="594" y="276"/>
                  </a:lnTo>
                  <a:lnTo>
                    <a:pt x="666" y="276"/>
                  </a:lnTo>
                  <a:lnTo>
                    <a:pt x="666" y="270"/>
                  </a:lnTo>
                  <a:lnTo>
                    <a:pt x="672" y="264"/>
                  </a:lnTo>
                  <a:lnTo>
                    <a:pt x="684" y="240"/>
                  </a:lnTo>
                  <a:lnTo>
                    <a:pt x="690" y="222"/>
                  </a:lnTo>
                  <a:lnTo>
                    <a:pt x="702" y="210"/>
                  </a:lnTo>
                  <a:lnTo>
                    <a:pt x="708" y="198"/>
                  </a:lnTo>
                  <a:lnTo>
                    <a:pt x="720" y="192"/>
                  </a:lnTo>
                  <a:lnTo>
                    <a:pt x="720" y="186"/>
                  </a:lnTo>
                  <a:lnTo>
                    <a:pt x="732" y="186"/>
                  </a:lnTo>
                  <a:lnTo>
                    <a:pt x="648" y="0"/>
                  </a:lnTo>
                  <a:lnTo>
                    <a:pt x="630" y="0"/>
                  </a:lnTo>
                  <a:lnTo>
                    <a:pt x="588" y="6"/>
                  </a:lnTo>
                  <a:lnTo>
                    <a:pt x="540" y="18"/>
                  </a:lnTo>
                  <a:lnTo>
                    <a:pt x="492" y="24"/>
                  </a:lnTo>
                  <a:lnTo>
                    <a:pt x="468" y="2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198" name="Western Sahara" descr="© INSCALE GmbH, 05.05.2010&#10;http://www.presentationload.com/">
              <a:extLst>
                <a:ext uri="{FF2B5EF4-FFF2-40B4-BE49-F238E27FC236}">
                  <a16:creationId xmlns:a16="http://schemas.microsoft.com/office/drawing/2014/main" id="{31165611-879B-4BE5-B6AD-35DBCBCB255A}"/>
                </a:ext>
              </a:extLst>
            </p:cNvPr>
            <p:cNvSpPr>
              <a:spLocks/>
            </p:cNvSpPr>
            <p:nvPr/>
          </p:nvSpPr>
          <p:spPr bwMode="gray">
            <a:xfrm>
              <a:off x="3790679" y="2373523"/>
              <a:ext cx="226803" cy="194192"/>
            </a:xfrm>
            <a:custGeom>
              <a:avLst/>
              <a:gdLst>
                <a:gd name="T0" fmla="*/ 2147483647 w 600"/>
                <a:gd name="T1" fmla="*/ 0 h 510"/>
                <a:gd name="T2" fmla="*/ 2147483647 w 600"/>
                <a:gd name="T3" fmla="*/ 0 h 510"/>
                <a:gd name="T4" fmla="*/ 2147483647 w 600"/>
                <a:gd name="T5" fmla="*/ 2147483647 h 510"/>
                <a:gd name="T6" fmla="*/ 2147483647 w 600"/>
                <a:gd name="T7" fmla="*/ 2147483647 h 510"/>
                <a:gd name="T8" fmla="*/ 2147483647 w 600"/>
                <a:gd name="T9" fmla="*/ 2147483647 h 510"/>
                <a:gd name="T10" fmla="*/ 2147483647 w 600"/>
                <a:gd name="T11" fmla="*/ 2147483647 h 510"/>
                <a:gd name="T12" fmla="*/ 2147483647 w 600"/>
                <a:gd name="T13" fmla="*/ 2147483647 h 510"/>
                <a:gd name="T14" fmla="*/ 2147483647 w 600"/>
                <a:gd name="T15" fmla="*/ 2147483647 h 510"/>
                <a:gd name="T16" fmla="*/ 2147483647 w 600"/>
                <a:gd name="T17" fmla="*/ 2147483647 h 510"/>
                <a:gd name="T18" fmla="*/ 2147483647 w 600"/>
                <a:gd name="T19" fmla="*/ 2147483647 h 510"/>
                <a:gd name="T20" fmla="*/ 2147483647 w 600"/>
                <a:gd name="T21" fmla="*/ 2147483647 h 510"/>
                <a:gd name="T22" fmla="*/ 2147483647 w 600"/>
                <a:gd name="T23" fmla="*/ 2147483647 h 510"/>
                <a:gd name="T24" fmla="*/ 2147483647 w 600"/>
                <a:gd name="T25" fmla="*/ 2147483647 h 510"/>
                <a:gd name="T26" fmla="*/ 2147483647 w 600"/>
                <a:gd name="T27" fmla="*/ 2147483647 h 510"/>
                <a:gd name="T28" fmla="*/ 2147483647 w 600"/>
                <a:gd name="T29" fmla="*/ 2147483647 h 510"/>
                <a:gd name="T30" fmla="*/ 2147483647 w 600"/>
                <a:gd name="T31" fmla="*/ 2147483647 h 510"/>
                <a:gd name="T32" fmla="*/ 2147483647 w 600"/>
                <a:gd name="T33" fmla="*/ 2147483647 h 510"/>
                <a:gd name="T34" fmla="*/ 2147483647 w 600"/>
                <a:gd name="T35" fmla="*/ 2147483647 h 510"/>
                <a:gd name="T36" fmla="*/ 2147483647 w 600"/>
                <a:gd name="T37" fmla="*/ 2147483647 h 510"/>
                <a:gd name="T38" fmla="*/ 2147483647 w 600"/>
                <a:gd name="T39" fmla="*/ 2147483647 h 510"/>
                <a:gd name="T40" fmla="*/ 2147483647 w 600"/>
                <a:gd name="T41" fmla="*/ 2147483647 h 510"/>
                <a:gd name="T42" fmla="*/ 2147483647 w 600"/>
                <a:gd name="T43" fmla="*/ 2147483647 h 510"/>
                <a:gd name="T44" fmla="*/ 2147483647 w 600"/>
                <a:gd name="T45" fmla="*/ 2147483647 h 510"/>
                <a:gd name="T46" fmla="*/ 2147483647 w 600"/>
                <a:gd name="T47" fmla="*/ 2147483647 h 510"/>
                <a:gd name="T48" fmla="*/ 2147483647 w 600"/>
                <a:gd name="T49" fmla="*/ 2147483647 h 510"/>
                <a:gd name="T50" fmla="*/ 2147483647 w 600"/>
                <a:gd name="T51" fmla="*/ 2147483647 h 510"/>
                <a:gd name="T52" fmla="*/ 2147483647 w 600"/>
                <a:gd name="T53" fmla="*/ 2147483647 h 510"/>
                <a:gd name="T54" fmla="*/ 2147483647 w 600"/>
                <a:gd name="T55" fmla="*/ 2147483647 h 510"/>
                <a:gd name="T56" fmla="*/ 2147483647 w 600"/>
                <a:gd name="T57" fmla="*/ 2147483647 h 510"/>
                <a:gd name="T58" fmla="*/ 2147483647 w 600"/>
                <a:gd name="T59" fmla="*/ 2147483647 h 510"/>
                <a:gd name="T60" fmla="*/ 2147483647 w 600"/>
                <a:gd name="T61" fmla="*/ 2147483647 h 510"/>
                <a:gd name="T62" fmla="*/ 2147483647 w 600"/>
                <a:gd name="T63" fmla="*/ 2147483647 h 510"/>
                <a:gd name="T64" fmla="*/ 2147483647 w 600"/>
                <a:gd name="T65" fmla="*/ 2147483647 h 510"/>
                <a:gd name="T66" fmla="*/ 2147483647 w 600"/>
                <a:gd name="T67" fmla="*/ 2147483647 h 510"/>
                <a:gd name="T68" fmla="*/ 2147483647 w 600"/>
                <a:gd name="T69" fmla="*/ 2147483647 h 510"/>
                <a:gd name="T70" fmla="*/ 2147483647 w 600"/>
                <a:gd name="T71" fmla="*/ 2147483647 h 510"/>
                <a:gd name="T72" fmla="*/ 2147483647 w 600"/>
                <a:gd name="T73" fmla="*/ 2147483647 h 510"/>
                <a:gd name="T74" fmla="*/ 2147483647 w 600"/>
                <a:gd name="T75" fmla="*/ 2147483647 h 510"/>
                <a:gd name="T76" fmla="*/ 2147483647 w 600"/>
                <a:gd name="T77" fmla="*/ 2147483647 h 510"/>
                <a:gd name="T78" fmla="*/ 0 w 600"/>
                <a:gd name="T79" fmla="*/ 2147483647 h 510"/>
                <a:gd name="T80" fmla="*/ 0 w 600"/>
                <a:gd name="T81" fmla="*/ 2147483647 h 510"/>
                <a:gd name="T82" fmla="*/ 2147483647 w 600"/>
                <a:gd name="T83" fmla="*/ 2147483647 h 510"/>
                <a:gd name="T84" fmla="*/ 2147483647 w 600"/>
                <a:gd name="T85" fmla="*/ 2147483647 h 510"/>
                <a:gd name="T86" fmla="*/ 2147483647 w 600"/>
                <a:gd name="T87" fmla="*/ 2147483647 h 510"/>
                <a:gd name="T88" fmla="*/ 2147483647 w 600"/>
                <a:gd name="T89" fmla="*/ 2147483647 h 510"/>
                <a:gd name="T90" fmla="*/ 2147483647 w 600"/>
                <a:gd name="T91" fmla="*/ 2147483647 h 510"/>
                <a:gd name="T92" fmla="*/ 2147483647 w 600"/>
                <a:gd name="T93" fmla="*/ 2147483647 h 510"/>
                <a:gd name="T94" fmla="*/ 2147483647 w 600"/>
                <a:gd name="T95" fmla="*/ 2147483647 h 510"/>
                <a:gd name="T96" fmla="*/ 2147483647 w 600"/>
                <a:gd name="T97" fmla="*/ 2147483647 h 510"/>
                <a:gd name="T98" fmla="*/ 2147483647 w 600"/>
                <a:gd name="T99" fmla="*/ 2147483647 h 510"/>
                <a:gd name="T100" fmla="*/ 2147483647 w 600"/>
                <a:gd name="T101" fmla="*/ 2147483647 h 510"/>
                <a:gd name="T102" fmla="*/ 2147483647 w 600"/>
                <a:gd name="T103" fmla="*/ 2147483647 h 510"/>
                <a:gd name="T104" fmla="*/ 2147483647 w 600"/>
                <a:gd name="T105" fmla="*/ 2147483647 h 510"/>
                <a:gd name="T106" fmla="*/ 2147483647 w 600"/>
                <a:gd name="T107" fmla="*/ 2147483647 h 510"/>
                <a:gd name="T108" fmla="*/ 2147483647 w 600"/>
                <a:gd name="T109" fmla="*/ 2147483647 h 510"/>
                <a:gd name="T110" fmla="*/ 2147483647 w 600"/>
                <a:gd name="T111" fmla="*/ 2147483647 h 510"/>
                <a:gd name="T112" fmla="*/ 2147483647 w 600"/>
                <a:gd name="T113" fmla="*/ 0 h 510"/>
                <a:gd name="T114" fmla="*/ 2147483647 w 600"/>
                <a:gd name="T115" fmla="*/ 0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00"/>
                <a:gd name="T175" fmla="*/ 0 h 510"/>
                <a:gd name="T176" fmla="*/ 600 w 600"/>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00" h="510">
                  <a:moveTo>
                    <a:pt x="546" y="0"/>
                  </a:moveTo>
                  <a:lnTo>
                    <a:pt x="288" y="0"/>
                  </a:lnTo>
                  <a:lnTo>
                    <a:pt x="282" y="6"/>
                  </a:lnTo>
                  <a:lnTo>
                    <a:pt x="270" y="30"/>
                  </a:lnTo>
                  <a:lnTo>
                    <a:pt x="270" y="42"/>
                  </a:lnTo>
                  <a:lnTo>
                    <a:pt x="264" y="54"/>
                  </a:lnTo>
                  <a:lnTo>
                    <a:pt x="264" y="66"/>
                  </a:lnTo>
                  <a:lnTo>
                    <a:pt x="234" y="96"/>
                  </a:lnTo>
                  <a:lnTo>
                    <a:pt x="198" y="96"/>
                  </a:lnTo>
                  <a:lnTo>
                    <a:pt x="186" y="108"/>
                  </a:lnTo>
                  <a:lnTo>
                    <a:pt x="186" y="144"/>
                  </a:lnTo>
                  <a:lnTo>
                    <a:pt x="156" y="174"/>
                  </a:lnTo>
                  <a:lnTo>
                    <a:pt x="156" y="186"/>
                  </a:lnTo>
                  <a:lnTo>
                    <a:pt x="168" y="210"/>
                  </a:lnTo>
                  <a:lnTo>
                    <a:pt x="168" y="222"/>
                  </a:lnTo>
                  <a:lnTo>
                    <a:pt x="156" y="246"/>
                  </a:lnTo>
                  <a:lnTo>
                    <a:pt x="144" y="252"/>
                  </a:lnTo>
                  <a:lnTo>
                    <a:pt x="138" y="252"/>
                  </a:lnTo>
                  <a:lnTo>
                    <a:pt x="132" y="258"/>
                  </a:lnTo>
                  <a:lnTo>
                    <a:pt x="126" y="270"/>
                  </a:lnTo>
                  <a:lnTo>
                    <a:pt x="114" y="282"/>
                  </a:lnTo>
                  <a:lnTo>
                    <a:pt x="102" y="288"/>
                  </a:lnTo>
                  <a:lnTo>
                    <a:pt x="96" y="294"/>
                  </a:lnTo>
                  <a:lnTo>
                    <a:pt x="84" y="300"/>
                  </a:lnTo>
                  <a:lnTo>
                    <a:pt x="78" y="306"/>
                  </a:lnTo>
                  <a:lnTo>
                    <a:pt x="78" y="318"/>
                  </a:lnTo>
                  <a:lnTo>
                    <a:pt x="90" y="324"/>
                  </a:lnTo>
                  <a:lnTo>
                    <a:pt x="78" y="330"/>
                  </a:lnTo>
                  <a:lnTo>
                    <a:pt x="60" y="366"/>
                  </a:lnTo>
                  <a:lnTo>
                    <a:pt x="60" y="384"/>
                  </a:lnTo>
                  <a:lnTo>
                    <a:pt x="48" y="384"/>
                  </a:lnTo>
                  <a:lnTo>
                    <a:pt x="48" y="390"/>
                  </a:lnTo>
                  <a:lnTo>
                    <a:pt x="54" y="396"/>
                  </a:lnTo>
                  <a:lnTo>
                    <a:pt x="54" y="408"/>
                  </a:lnTo>
                  <a:lnTo>
                    <a:pt x="48" y="420"/>
                  </a:lnTo>
                  <a:lnTo>
                    <a:pt x="36" y="426"/>
                  </a:lnTo>
                  <a:lnTo>
                    <a:pt x="24" y="426"/>
                  </a:lnTo>
                  <a:lnTo>
                    <a:pt x="18" y="432"/>
                  </a:lnTo>
                  <a:lnTo>
                    <a:pt x="6" y="456"/>
                  </a:lnTo>
                  <a:lnTo>
                    <a:pt x="0" y="462"/>
                  </a:lnTo>
                  <a:lnTo>
                    <a:pt x="0" y="510"/>
                  </a:lnTo>
                  <a:lnTo>
                    <a:pt x="276" y="510"/>
                  </a:lnTo>
                  <a:lnTo>
                    <a:pt x="282" y="408"/>
                  </a:lnTo>
                  <a:lnTo>
                    <a:pt x="276" y="396"/>
                  </a:lnTo>
                  <a:lnTo>
                    <a:pt x="276" y="378"/>
                  </a:lnTo>
                  <a:lnTo>
                    <a:pt x="282" y="366"/>
                  </a:lnTo>
                  <a:lnTo>
                    <a:pt x="306" y="354"/>
                  </a:lnTo>
                  <a:lnTo>
                    <a:pt x="336" y="354"/>
                  </a:lnTo>
                  <a:lnTo>
                    <a:pt x="348" y="348"/>
                  </a:lnTo>
                  <a:lnTo>
                    <a:pt x="354" y="342"/>
                  </a:lnTo>
                  <a:lnTo>
                    <a:pt x="354" y="150"/>
                  </a:lnTo>
                  <a:lnTo>
                    <a:pt x="366" y="144"/>
                  </a:lnTo>
                  <a:lnTo>
                    <a:pt x="366" y="132"/>
                  </a:lnTo>
                  <a:lnTo>
                    <a:pt x="588" y="126"/>
                  </a:lnTo>
                  <a:lnTo>
                    <a:pt x="588" y="90"/>
                  </a:lnTo>
                  <a:lnTo>
                    <a:pt x="594" y="84"/>
                  </a:lnTo>
                  <a:lnTo>
                    <a:pt x="600" y="0"/>
                  </a:lnTo>
                  <a:lnTo>
                    <a:pt x="546" y="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199" name="West Bank" descr="© INSCALE GmbH, 05.05.2010&#10;http://www.presentationload.com/">
              <a:extLst>
                <a:ext uri="{FF2B5EF4-FFF2-40B4-BE49-F238E27FC236}">
                  <a16:creationId xmlns:a16="http://schemas.microsoft.com/office/drawing/2014/main" id="{80CD2354-850A-4535-A2D2-9AB8B320DEF2}"/>
                </a:ext>
              </a:extLst>
            </p:cNvPr>
            <p:cNvSpPr>
              <a:spLocks/>
            </p:cNvSpPr>
            <p:nvPr/>
          </p:nvSpPr>
          <p:spPr bwMode="gray">
            <a:xfrm>
              <a:off x="5148532" y="2226767"/>
              <a:ext cx="16307" cy="35577"/>
            </a:xfrm>
            <a:custGeom>
              <a:avLst/>
              <a:gdLst>
                <a:gd name="T0" fmla="*/ 2147483647 w 42"/>
                <a:gd name="T1" fmla="*/ 2147483647 h 96"/>
                <a:gd name="T2" fmla="*/ 2147483647 w 42"/>
                <a:gd name="T3" fmla="*/ 2147483647 h 96"/>
                <a:gd name="T4" fmla="*/ 2147483647 w 42"/>
                <a:gd name="T5" fmla="*/ 2147483647 h 96"/>
                <a:gd name="T6" fmla="*/ 2147483647 w 42"/>
                <a:gd name="T7" fmla="*/ 0 h 96"/>
                <a:gd name="T8" fmla="*/ 2147483647 w 42"/>
                <a:gd name="T9" fmla="*/ 0 h 96"/>
                <a:gd name="T10" fmla="*/ 0 w 42"/>
                <a:gd name="T11" fmla="*/ 2147483647 h 96"/>
                <a:gd name="T12" fmla="*/ 0 w 42"/>
                <a:gd name="T13" fmla="*/ 2147483647 h 96"/>
                <a:gd name="T14" fmla="*/ 2147483647 w 42"/>
                <a:gd name="T15" fmla="*/ 2147483647 h 96"/>
                <a:gd name="T16" fmla="*/ 2147483647 w 42"/>
                <a:gd name="T17" fmla="*/ 2147483647 h 96"/>
                <a:gd name="T18" fmla="*/ 2147483647 w 42"/>
                <a:gd name="T19" fmla="*/ 2147483647 h 96"/>
                <a:gd name="T20" fmla="*/ 2147483647 w 42"/>
                <a:gd name="T21" fmla="*/ 2147483647 h 96"/>
                <a:gd name="T22" fmla="*/ 2147483647 w 42"/>
                <a:gd name="T23" fmla="*/ 2147483647 h 9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
                <a:gd name="T37" fmla="*/ 0 h 96"/>
                <a:gd name="T38" fmla="*/ 42 w 42"/>
                <a:gd name="T39" fmla="*/ 96 h 9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 h="96">
                  <a:moveTo>
                    <a:pt x="24" y="78"/>
                  </a:moveTo>
                  <a:lnTo>
                    <a:pt x="30" y="84"/>
                  </a:lnTo>
                  <a:lnTo>
                    <a:pt x="42" y="72"/>
                  </a:lnTo>
                  <a:lnTo>
                    <a:pt x="36" y="0"/>
                  </a:lnTo>
                  <a:lnTo>
                    <a:pt x="18" y="0"/>
                  </a:lnTo>
                  <a:lnTo>
                    <a:pt x="0" y="18"/>
                  </a:lnTo>
                  <a:lnTo>
                    <a:pt x="0" y="90"/>
                  </a:lnTo>
                  <a:lnTo>
                    <a:pt x="6" y="96"/>
                  </a:lnTo>
                  <a:lnTo>
                    <a:pt x="12" y="90"/>
                  </a:lnTo>
                  <a:lnTo>
                    <a:pt x="18" y="90"/>
                  </a:lnTo>
                  <a:lnTo>
                    <a:pt x="18" y="84"/>
                  </a:lnTo>
                  <a:lnTo>
                    <a:pt x="24" y="7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0" name="Uzbekistan" descr="© INSCALE GmbH, 05.05.2010&#10;http://www.presentationload.com/">
              <a:extLst>
                <a:ext uri="{FF2B5EF4-FFF2-40B4-BE49-F238E27FC236}">
                  <a16:creationId xmlns:a16="http://schemas.microsoft.com/office/drawing/2014/main" id="{4952936A-0AFB-40BA-BB83-6EDBAF0BF405}"/>
                </a:ext>
              </a:extLst>
            </p:cNvPr>
            <p:cNvSpPr>
              <a:spLocks/>
            </p:cNvSpPr>
            <p:nvPr/>
          </p:nvSpPr>
          <p:spPr bwMode="gray">
            <a:xfrm>
              <a:off x="5618445" y="1830973"/>
              <a:ext cx="449160" cy="252004"/>
            </a:xfrm>
            <a:custGeom>
              <a:avLst/>
              <a:gdLst>
                <a:gd name="T0" fmla="*/ 2147483647 w 1182"/>
                <a:gd name="T1" fmla="*/ 2147483647 h 666"/>
                <a:gd name="T2" fmla="*/ 2147483647 w 1182"/>
                <a:gd name="T3" fmla="*/ 2147483647 h 666"/>
                <a:gd name="T4" fmla="*/ 2147483647 w 1182"/>
                <a:gd name="T5" fmla="*/ 2147483647 h 666"/>
                <a:gd name="T6" fmla="*/ 2147483647 w 1182"/>
                <a:gd name="T7" fmla="*/ 2147483647 h 666"/>
                <a:gd name="T8" fmla="*/ 2147483647 w 1182"/>
                <a:gd name="T9" fmla="*/ 2147483647 h 666"/>
                <a:gd name="T10" fmla="*/ 2147483647 w 1182"/>
                <a:gd name="T11" fmla="*/ 2147483647 h 666"/>
                <a:gd name="T12" fmla="*/ 2147483647 w 1182"/>
                <a:gd name="T13" fmla="*/ 2147483647 h 666"/>
                <a:gd name="T14" fmla="*/ 2147483647 w 1182"/>
                <a:gd name="T15" fmla="*/ 2147483647 h 666"/>
                <a:gd name="T16" fmla="*/ 2147483647 w 1182"/>
                <a:gd name="T17" fmla="*/ 2147483647 h 666"/>
                <a:gd name="T18" fmla="*/ 2147483647 w 1182"/>
                <a:gd name="T19" fmla="*/ 2147483647 h 666"/>
                <a:gd name="T20" fmla="*/ 2147483647 w 1182"/>
                <a:gd name="T21" fmla="*/ 2147483647 h 666"/>
                <a:gd name="T22" fmla="*/ 2147483647 w 1182"/>
                <a:gd name="T23" fmla="*/ 2147483647 h 666"/>
                <a:gd name="T24" fmla="*/ 2147483647 w 1182"/>
                <a:gd name="T25" fmla="*/ 2147483647 h 666"/>
                <a:gd name="T26" fmla="*/ 2147483647 w 1182"/>
                <a:gd name="T27" fmla="*/ 2147483647 h 666"/>
                <a:gd name="T28" fmla="*/ 2147483647 w 1182"/>
                <a:gd name="T29" fmla="*/ 2147483647 h 666"/>
                <a:gd name="T30" fmla="*/ 2147483647 w 1182"/>
                <a:gd name="T31" fmla="*/ 2147483647 h 666"/>
                <a:gd name="T32" fmla="*/ 2147483647 w 1182"/>
                <a:gd name="T33" fmla="*/ 2147483647 h 666"/>
                <a:gd name="T34" fmla="*/ 2147483647 w 1182"/>
                <a:gd name="T35" fmla="*/ 2147483647 h 666"/>
                <a:gd name="T36" fmla="*/ 2147483647 w 1182"/>
                <a:gd name="T37" fmla="*/ 2147483647 h 666"/>
                <a:gd name="T38" fmla="*/ 2147483647 w 1182"/>
                <a:gd name="T39" fmla="*/ 2147483647 h 666"/>
                <a:gd name="T40" fmla="*/ 2147483647 w 1182"/>
                <a:gd name="T41" fmla="*/ 2147483647 h 666"/>
                <a:gd name="T42" fmla="*/ 2147483647 w 1182"/>
                <a:gd name="T43" fmla="*/ 2147483647 h 666"/>
                <a:gd name="T44" fmla="*/ 2147483647 w 1182"/>
                <a:gd name="T45" fmla="*/ 2147483647 h 666"/>
                <a:gd name="T46" fmla="*/ 2147483647 w 1182"/>
                <a:gd name="T47" fmla="*/ 2147483647 h 666"/>
                <a:gd name="T48" fmla="*/ 2147483647 w 1182"/>
                <a:gd name="T49" fmla="*/ 2147483647 h 666"/>
                <a:gd name="T50" fmla="*/ 2147483647 w 1182"/>
                <a:gd name="T51" fmla="*/ 2147483647 h 666"/>
                <a:gd name="T52" fmla="*/ 2147483647 w 1182"/>
                <a:gd name="T53" fmla="*/ 2147483647 h 666"/>
                <a:gd name="T54" fmla="*/ 2147483647 w 1182"/>
                <a:gd name="T55" fmla="*/ 2147483647 h 666"/>
                <a:gd name="T56" fmla="*/ 2147483647 w 1182"/>
                <a:gd name="T57" fmla="*/ 2147483647 h 666"/>
                <a:gd name="T58" fmla="*/ 2147483647 w 1182"/>
                <a:gd name="T59" fmla="*/ 2147483647 h 666"/>
                <a:gd name="T60" fmla="*/ 2147483647 w 1182"/>
                <a:gd name="T61" fmla="*/ 2147483647 h 666"/>
                <a:gd name="T62" fmla="*/ 2147483647 w 1182"/>
                <a:gd name="T63" fmla="*/ 2147483647 h 666"/>
                <a:gd name="T64" fmla="*/ 2147483647 w 1182"/>
                <a:gd name="T65" fmla="*/ 2147483647 h 666"/>
                <a:gd name="T66" fmla="*/ 2147483647 w 1182"/>
                <a:gd name="T67" fmla="*/ 2147483647 h 666"/>
                <a:gd name="T68" fmla="*/ 2147483647 w 1182"/>
                <a:gd name="T69" fmla="*/ 2147483647 h 666"/>
                <a:gd name="T70" fmla="*/ 2147483647 w 1182"/>
                <a:gd name="T71" fmla="*/ 2147483647 h 666"/>
                <a:gd name="T72" fmla="*/ 2147483647 w 1182"/>
                <a:gd name="T73" fmla="*/ 2147483647 h 666"/>
                <a:gd name="T74" fmla="*/ 2147483647 w 1182"/>
                <a:gd name="T75" fmla="*/ 2147483647 h 666"/>
                <a:gd name="T76" fmla="*/ 2147483647 w 1182"/>
                <a:gd name="T77" fmla="*/ 2147483647 h 666"/>
                <a:gd name="T78" fmla="*/ 2147483647 w 1182"/>
                <a:gd name="T79" fmla="*/ 2147483647 h 666"/>
                <a:gd name="T80" fmla="*/ 2147483647 w 1182"/>
                <a:gd name="T81" fmla="*/ 2147483647 h 666"/>
                <a:gd name="T82" fmla="*/ 2147483647 w 1182"/>
                <a:gd name="T83" fmla="*/ 2147483647 h 666"/>
                <a:gd name="T84" fmla="*/ 2147483647 w 1182"/>
                <a:gd name="T85" fmla="*/ 2147483647 h 666"/>
                <a:gd name="T86" fmla="*/ 2147483647 w 1182"/>
                <a:gd name="T87" fmla="*/ 2147483647 h 666"/>
                <a:gd name="T88" fmla="*/ 2147483647 w 1182"/>
                <a:gd name="T89" fmla="*/ 2147483647 h 666"/>
                <a:gd name="T90" fmla="*/ 2147483647 w 1182"/>
                <a:gd name="T91" fmla="*/ 2147483647 h 666"/>
                <a:gd name="T92" fmla="*/ 2147483647 w 1182"/>
                <a:gd name="T93" fmla="*/ 2147483647 h 666"/>
                <a:gd name="T94" fmla="*/ 2147483647 w 1182"/>
                <a:gd name="T95" fmla="*/ 2147483647 h 666"/>
                <a:gd name="T96" fmla="*/ 2147483647 w 1182"/>
                <a:gd name="T97" fmla="*/ 2147483647 h 666"/>
                <a:gd name="T98" fmla="*/ 2147483647 w 1182"/>
                <a:gd name="T99" fmla="*/ 2147483647 h 666"/>
                <a:gd name="T100" fmla="*/ 2147483647 w 1182"/>
                <a:gd name="T101" fmla="*/ 2147483647 h 666"/>
                <a:gd name="T102" fmla="*/ 2147483647 w 1182"/>
                <a:gd name="T103" fmla="*/ 2147483647 h 666"/>
                <a:gd name="T104" fmla="*/ 2147483647 w 1182"/>
                <a:gd name="T105" fmla="*/ 2147483647 h 666"/>
                <a:gd name="T106" fmla="*/ 2147483647 w 1182"/>
                <a:gd name="T107" fmla="*/ 2147483647 h 666"/>
                <a:gd name="T108" fmla="*/ 2147483647 w 1182"/>
                <a:gd name="T109" fmla="*/ 2147483647 h 666"/>
                <a:gd name="T110" fmla="*/ 2147483647 w 1182"/>
                <a:gd name="T111" fmla="*/ 2147483647 h 666"/>
                <a:gd name="T112" fmla="*/ 2147483647 w 1182"/>
                <a:gd name="T113" fmla="*/ 2147483647 h 666"/>
                <a:gd name="T114" fmla="*/ 2147483647 w 1182"/>
                <a:gd name="T115" fmla="*/ 2147483647 h 6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82"/>
                <a:gd name="T175" fmla="*/ 0 h 666"/>
                <a:gd name="T176" fmla="*/ 1182 w 1182"/>
                <a:gd name="T177" fmla="*/ 666 h 6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82" h="666">
                  <a:moveTo>
                    <a:pt x="1152" y="372"/>
                  </a:moveTo>
                  <a:lnTo>
                    <a:pt x="1146" y="360"/>
                  </a:lnTo>
                  <a:lnTo>
                    <a:pt x="1122" y="360"/>
                  </a:lnTo>
                  <a:lnTo>
                    <a:pt x="1116" y="342"/>
                  </a:lnTo>
                  <a:lnTo>
                    <a:pt x="1098" y="342"/>
                  </a:lnTo>
                  <a:lnTo>
                    <a:pt x="1080" y="318"/>
                  </a:lnTo>
                  <a:lnTo>
                    <a:pt x="1080" y="330"/>
                  </a:lnTo>
                  <a:lnTo>
                    <a:pt x="1068" y="330"/>
                  </a:lnTo>
                  <a:lnTo>
                    <a:pt x="1068" y="342"/>
                  </a:lnTo>
                  <a:lnTo>
                    <a:pt x="1032" y="342"/>
                  </a:lnTo>
                  <a:lnTo>
                    <a:pt x="1020" y="330"/>
                  </a:lnTo>
                  <a:lnTo>
                    <a:pt x="990" y="318"/>
                  </a:lnTo>
                  <a:lnTo>
                    <a:pt x="1038" y="270"/>
                  </a:lnTo>
                  <a:lnTo>
                    <a:pt x="1038" y="264"/>
                  </a:lnTo>
                  <a:lnTo>
                    <a:pt x="1032" y="264"/>
                  </a:lnTo>
                  <a:lnTo>
                    <a:pt x="1032" y="258"/>
                  </a:lnTo>
                  <a:lnTo>
                    <a:pt x="1002" y="276"/>
                  </a:lnTo>
                  <a:lnTo>
                    <a:pt x="978" y="276"/>
                  </a:lnTo>
                  <a:lnTo>
                    <a:pt x="966" y="300"/>
                  </a:lnTo>
                  <a:lnTo>
                    <a:pt x="960" y="300"/>
                  </a:lnTo>
                  <a:lnTo>
                    <a:pt x="954" y="306"/>
                  </a:lnTo>
                  <a:lnTo>
                    <a:pt x="942" y="306"/>
                  </a:lnTo>
                  <a:lnTo>
                    <a:pt x="930" y="312"/>
                  </a:lnTo>
                  <a:lnTo>
                    <a:pt x="918" y="324"/>
                  </a:lnTo>
                  <a:lnTo>
                    <a:pt x="918" y="342"/>
                  </a:lnTo>
                  <a:lnTo>
                    <a:pt x="912" y="342"/>
                  </a:lnTo>
                  <a:lnTo>
                    <a:pt x="906" y="348"/>
                  </a:lnTo>
                  <a:lnTo>
                    <a:pt x="894" y="354"/>
                  </a:lnTo>
                  <a:lnTo>
                    <a:pt x="882" y="366"/>
                  </a:lnTo>
                  <a:lnTo>
                    <a:pt x="882" y="378"/>
                  </a:lnTo>
                  <a:lnTo>
                    <a:pt x="888" y="384"/>
                  </a:lnTo>
                  <a:lnTo>
                    <a:pt x="888" y="396"/>
                  </a:lnTo>
                  <a:lnTo>
                    <a:pt x="882" y="390"/>
                  </a:lnTo>
                  <a:lnTo>
                    <a:pt x="870" y="390"/>
                  </a:lnTo>
                  <a:lnTo>
                    <a:pt x="858" y="384"/>
                  </a:lnTo>
                  <a:lnTo>
                    <a:pt x="852" y="384"/>
                  </a:lnTo>
                  <a:lnTo>
                    <a:pt x="852" y="372"/>
                  </a:lnTo>
                  <a:lnTo>
                    <a:pt x="858" y="366"/>
                  </a:lnTo>
                  <a:lnTo>
                    <a:pt x="858" y="348"/>
                  </a:lnTo>
                  <a:lnTo>
                    <a:pt x="840" y="342"/>
                  </a:lnTo>
                  <a:lnTo>
                    <a:pt x="762" y="342"/>
                  </a:lnTo>
                  <a:lnTo>
                    <a:pt x="732" y="282"/>
                  </a:lnTo>
                  <a:lnTo>
                    <a:pt x="726" y="276"/>
                  </a:lnTo>
                  <a:lnTo>
                    <a:pt x="714" y="276"/>
                  </a:lnTo>
                  <a:lnTo>
                    <a:pt x="708" y="282"/>
                  </a:lnTo>
                  <a:lnTo>
                    <a:pt x="702" y="282"/>
                  </a:lnTo>
                  <a:lnTo>
                    <a:pt x="696" y="276"/>
                  </a:lnTo>
                  <a:lnTo>
                    <a:pt x="696" y="234"/>
                  </a:lnTo>
                  <a:lnTo>
                    <a:pt x="690" y="216"/>
                  </a:lnTo>
                  <a:lnTo>
                    <a:pt x="690" y="204"/>
                  </a:lnTo>
                  <a:lnTo>
                    <a:pt x="660" y="204"/>
                  </a:lnTo>
                  <a:lnTo>
                    <a:pt x="654" y="192"/>
                  </a:lnTo>
                  <a:lnTo>
                    <a:pt x="642" y="186"/>
                  </a:lnTo>
                  <a:lnTo>
                    <a:pt x="636" y="168"/>
                  </a:lnTo>
                  <a:lnTo>
                    <a:pt x="618" y="150"/>
                  </a:lnTo>
                  <a:lnTo>
                    <a:pt x="612" y="138"/>
                  </a:lnTo>
                  <a:lnTo>
                    <a:pt x="600" y="138"/>
                  </a:lnTo>
                  <a:lnTo>
                    <a:pt x="576" y="150"/>
                  </a:lnTo>
                  <a:lnTo>
                    <a:pt x="570" y="156"/>
                  </a:lnTo>
                  <a:lnTo>
                    <a:pt x="552" y="156"/>
                  </a:lnTo>
                  <a:lnTo>
                    <a:pt x="534" y="150"/>
                  </a:lnTo>
                  <a:lnTo>
                    <a:pt x="474" y="150"/>
                  </a:lnTo>
                  <a:lnTo>
                    <a:pt x="456" y="156"/>
                  </a:lnTo>
                  <a:lnTo>
                    <a:pt x="420" y="156"/>
                  </a:lnTo>
                  <a:lnTo>
                    <a:pt x="414" y="162"/>
                  </a:lnTo>
                  <a:lnTo>
                    <a:pt x="408" y="162"/>
                  </a:lnTo>
                  <a:lnTo>
                    <a:pt x="330" y="90"/>
                  </a:lnTo>
                  <a:lnTo>
                    <a:pt x="264" y="54"/>
                  </a:lnTo>
                  <a:lnTo>
                    <a:pt x="270" y="66"/>
                  </a:lnTo>
                  <a:lnTo>
                    <a:pt x="270" y="90"/>
                  </a:lnTo>
                  <a:lnTo>
                    <a:pt x="264" y="102"/>
                  </a:lnTo>
                  <a:lnTo>
                    <a:pt x="258" y="108"/>
                  </a:lnTo>
                  <a:lnTo>
                    <a:pt x="240" y="108"/>
                  </a:lnTo>
                  <a:lnTo>
                    <a:pt x="228" y="102"/>
                  </a:lnTo>
                  <a:lnTo>
                    <a:pt x="222" y="96"/>
                  </a:lnTo>
                  <a:lnTo>
                    <a:pt x="222" y="78"/>
                  </a:lnTo>
                  <a:lnTo>
                    <a:pt x="210" y="54"/>
                  </a:lnTo>
                  <a:lnTo>
                    <a:pt x="216" y="36"/>
                  </a:lnTo>
                  <a:lnTo>
                    <a:pt x="162" y="12"/>
                  </a:lnTo>
                  <a:lnTo>
                    <a:pt x="156" y="30"/>
                  </a:lnTo>
                  <a:lnTo>
                    <a:pt x="168" y="36"/>
                  </a:lnTo>
                  <a:lnTo>
                    <a:pt x="174" y="48"/>
                  </a:lnTo>
                  <a:lnTo>
                    <a:pt x="174" y="72"/>
                  </a:lnTo>
                  <a:lnTo>
                    <a:pt x="168" y="78"/>
                  </a:lnTo>
                  <a:lnTo>
                    <a:pt x="156" y="84"/>
                  </a:lnTo>
                  <a:lnTo>
                    <a:pt x="150" y="84"/>
                  </a:lnTo>
                  <a:lnTo>
                    <a:pt x="144" y="78"/>
                  </a:lnTo>
                  <a:lnTo>
                    <a:pt x="144" y="60"/>
                  </a:lnTo>
                  <a:lnTo>
                    <a:pt x="132" y="48"/>
                  </a:lnTo>
                  <a:lnTo>
                    <a:pt x="132" y="42"/>
                  </a:lnTo>
                  <a:lnTo>
                    <a:pt x="144" y="30"/>
                  </a:lnTo>
                  <a:lnTo>
                    <a:pt x="150" y="6"/>
                  </a:lnTo>
                  <a:lnTo>
                    <a:pt x="144" y="0"/>
                  </a:lnTo>
                  <a:lnTo>
                    <a:pt x="0" y="42"/>
                  </a:lnTo>
                  <a:lnTo>
                    <a:pt x="48" y="324"/>
                  </a:lnTo>
                  <a:lnTo>
                    <a:pt x="60" y="324"/>
                  </a:lnTo>
                  <a:lnTo>
                    <a:pt x="72" y="336"/>
                  </a:lnTo>
                  <a:lnTo>
                    <a:pt x="138" y="336"/>
                  </a:lnTo>
                  <a:lnTo>
                    <a:pt x="132" y="324"/>
                  </a:lnTo>
                  <a:lnTo>
                    <a:pt x="120" y="318"/>
                  </a:lnTo>
                  <a:lnTo>
                    <a:pt x="114" y="300"/>
                  </a:lnTo>
                  <a:lnTo>
                    <a:pt x="114" y="288"/>
                  </a:lnTo>
                  <a:lnTo>
                    <a:pt x="132" y="270"/>
                  </a:lnTo>
                  <a:lnTo>
                    <a:pt x="144" y="264"/>
                  </a:lnTo>
                  <a:lnTo>
                    <a:pt x="156" y="264"/>
                  </a:lnTo>
                  <a:lnTo>
                    <a:pt x="162" y="258"/>
                  </a:lnTo>
                  <a:lnTo>
                    <a:pt x="168" y="258"/>
                  </a:lnTo>
                  <a:lnTo>
                    <a:pt x="168" y="246"/>
                  </a:lnTo>
                  <a:lnTo>
                    <a:pt x="174" y="240"/>
                  </a:lnTo>
                  <a:lnTo>
                    <a:pt x="180" y="240"/>
                  </a:lnTo>
                  <a:lnTo>
                    <a:pt x="186" y="246"/>
                  </a:lnTo>
                  <a:lnTo>
                    <a:pt x="198" y="246"/>
                  </a:lnTo>
                  <a:lnTo>
                    <a:pt x="204" y="252"/>
                  </a:lnTo>
                  <a:lnTo>
                    <a:pt x="174" y="222"/>
                  </a:lnTo>
                  <a:lnTo>
                    <a:pt x="204" y="228"/>
                  </a:lnTo>
                  <a:lnTo>
                    <a:pt x="210" y="216"/>
                  </a:lnTo>
                  <a:lnTo>
                    <a:pt x="228" y="240"/>
                  </a:lnTo>
                  <a:lnTo>
                    <a:pt x="252" y="240"/>
                  </a:lnTo>
                  <a:lnTo>
                    <a:pt x="252" y="252"/>
                  </a:lnTo>
                  <a:lnTo>
                    <a:pt x="264" y="258"/>
                  </a:lnTo>
                  <a:lnTo>
                    <a:pt x="300" y="258"/>
                  </a:lnTo>
                  <a:lnTo>
                    <a:pt x="306" y="264"/>
                  </a:lnTo>
                  <a:lnTo>
                    <a:pt x="312" y="276"/>
                  </a:lnTo>
                  <a:lnTo>
                    <a:pt x="312" y="288"/>
                  </a:lnTo>
                  <a:lnTo>
                    <a:pt x="324" y="294"/>
                  </a:lnTo>
                  <a:lnTo>
                    <a:pt x="312" y="306"/>
                  </a:lnTo>
                  <a:lnTo>
                    <a:pt x="312" y="318"/>
                  </a:lnTo>
                  <a:lnTo>
                    <a:pt x="330" y="336"/>
                  </a:lnTo>
                  <a:lnTo>
                    <a:pt x="360" y="336"/>
                  </a:lnTo>
                  <a:lnTo>
                    <a:pt x="414" y="342"/>
                  </a:lnTo>
                  <a:lnTo>
                    <a:pt x="414" y="336"/>
                  </a:lnTo>
                  <a:lnTo>
                    <a:pt x="450" y="354"/>
                  </a:lnTo>
                  <a:lnTo>
                    <a:pt x="468" y="384"/>
                  </a:lnTo>
                  <a:lnTo>
                    <a:pt x="486" y="402"/>
                  </a:lnTo>
                  <a:lnTo>
                    <a:pt x="486" y="408"/>
                  </a:lnTo>
                  <a:lnTo>
                    <a:pt x="492" y="414"/>
                  </a:lnTo>
                  <a:lnTo>
                    <a:pt x="510" y="450"/>
                  </a:lnTo>
                  <a:lnTo>
                    <a:pt x="522" y="462"/>
                  </a:lnTo>
                  <a:lnTo>
                    <a:pt x="534" y="468"/>
                  </a:lnTo>
                  <a:lnTo>
                    <a:pt x="552" y="468"/>
                  </a:lnTo>
                  <a:lnTo>
                    <a:pt x="564" y="474"/>
                  </a:lnTo>
                  <a:lnTo>
                    <a:pt x="570" y="474"/>
                  </a:lnTo>
                  <a:lnTo>
                    <a:pt x="582" y="486"/>
                  </a:lnTo>
                  <a:lnTo>
                    <a:pt x="588" y="498"/>
                  </a:lnTo>
                  <a:lnTo>
                    <a:pt x="594" y="504"/>
                  </a:lnTo>
                  <a:lnTo>
                    <a:pt x="624" y="522"/>
                  </a:lnTo>
                  <a:lnTo>
                    <a:pt x="648" y="522"/>
                  </a:lnTo>
                  <a:lnTo>
                    <a:pt x="666" y="534"/>
                  </a:lnTo>
                  <a:lnTo>
                    <a:pt x="690" y="546"/>
                  </a:lnTo>
                  <a:lnTo>
                    <a:pt x="696" y="552"/>
                  </a:lnTo>
                  <a:lnTo>
                    <a:pt x="708" y="558"/>
                  </a:lnTo>
                  <a:lnTo>
                    <a:pt x="720" y="570"/>
                  </a:lnTo>
                  <a:lnTo>
                    <a:pt x="732" y="570"/>
                  </a:lnTo>
                  <a:lnTo>
                    <a:pt x="744" y="582"/>
                  </a:lnTo>
                  <a:lnTo>
                    <a:pt x="750" y="582"/>
                  </a:lnTo>
                  <a:lnTo>
                    <a:pt x="774" y="576"/>
                  </a:lnTo>
                  <a:lnTo>
                    <a:pt x="822" y="606"/>
                  </a:lnTo>
                  <a:lnTo>
                    <a:pt x="816" y="612"/>
                  </a:lnTo>
                  <a:lnTo>
                    <a:pt x="816" y="630"/>
                  </a:lnTo>
                  <a:lnTo>
                    <a:pt x="828" y="642"/>
                  </a:lnTo>
                  <a:lnTo>
                    <a:pt x="828" y="654"/>
                  </a:lnTo>
                  <a:lnTo>
                    <a:pt x="840" y="654"/>
                  </a:lnTo>
                  <a:lnTo>
                    <a:pt x="852" y="642"/>
                  </a:lnTo>
                  <a:lnTo>
                    <a:pt x="870" y="666"/>
                  </a:lnTo>
                  <a:lnTo>
                    <a:pt x="882" y="660"/>
                  </a:lnTo>
                  <a:lnTo>
                    <a:pt x="894" y="660"/>
                  </a:lnTo>
                  <a:lnTo>
                    <a:pt x="900" y="666"/>
                  </a:lnTo>
                  <a:lnTo>
                    <a:pt x="906" y="666"/>
                  </a:lnTo>
                  <a:lnTo>
                    <a:pt x="900" y="666"/>
                  </a:lnTo>
                  <a:lnTo>
                    <a:pt x="900" y="642"/>
                  </a:lnTo>
                  <a:lnTo>
                    <a:pt x="906" y="636"/>
                  </a:lnTo>
                  <a:lnTo>
                    <a:pt x="912" y="624"/>
                  </a:lnTo>
                  <a:lnTo>
                    <a:pt x="924" y="618"/>
                  </a:lnTo>
                  <a:lnTo>
                    <a:pt x="930" y="606"/>
                  </a:lnTo>
                  <a:lnTo>
                    <a:pt x="930" y="588"/>
                  </a:lnTo>
                  <a:lnTo>
                    <a:pt x="918" y="576"/>
                  </a:lnTo>
                  <a:lnTo>
                    <a:pt x="906" y="570"/>
                  </a:lnTo>
                  <a:lnTo>
                    <a:pt x="900" y="564"/>
                  </a:lnTo>
                  <a:lnTo>
                    <a:pt x="900" y="546"/>
                  </a:lnTo>
                  <a:lnTo>
                    <a:pt x="906" y="540"/>
                  </a:lnTo>
                  <a:lnTo>
                    <a:pt x="906" y="534"/>
                  </a:lnTo>
                  <a:lnTo>
                    <a:pt x="894" y="522"/>
                  </a:lnTo>
                  <a:lnTo>
                    <a:pt x="882" y="522"/>
                  </a:lnTo>
                  <a:lnTo>
                    <a:pt x="876" y="516"/>
                  </a:lnTo>
                  <a:lnTo>
                    <a:pt x="870" y="516"/>
                  </a:lnTo>
                  <a:lnTo>
                    <a:pt x="858" y="504"/>
                  </a:lnTo>
                  <a:lnTo>
                    <a:pt x="840" y="504"/>
                  </a:lnTo>
                  <a:lnTo>
                    <a:pt x="840" y="486"/>
                  </a:lnTo>
                  <a:lnTo>
                    <a:pt x="846" y="480"/>
                  </a:lnTo>
                  <a:lnTo>
                    <a:pt x="894" y="480"/>
                  </a:lnTo>
                  <a:lnTo>
                    <a:pt x="918" y="468"/>
                  </a:lnTo>
                  <a:lnTo>
                    <a:pt x="918" y="456"/>
                  </a:lnTo>
                  <a:lnTo>
                    <a:pt x="912" y="456"/>
                  </a:lnTo>
                  <a:lnTo>
                    <a:pt x="930" y="444"/>
                  </a:lnTo>
                  <a:lnTo>
                    <a:pt x="906" y="420"/>
                  </a:lnTo>
                  <a:lnTo>
                    <a:pt x="948" y="420"/>
                  </a:lnTo>
                  <a:lnTo>
                    <a:pt x="948" y="414"/>
                  </a:lnTo>
                  <a:lnTo>
                    <a:pt x="936" y="402"/>
                  </a:lnTo>
                  <a:lnTo>
                    <a:pt x="936" y="390"/>
                  </a:lnTo>
                  <a:lnTo>
                    <a:pt x="942" y="384"/>
                  </a:lnTo>
                  <a:lnTo>
                    <a:pt x="942" y="372"/>
                  </a:lnTo>
                  <a:lnTo>
                    <a:pt x="954" y="372"/>
                  </a:lnTo>
                  <a:lnTo>
                    <a:pt x="972" y="390"/>
                  </a:lnTo>
                  <a:lnTo>
                    <a:pt x="978" y="390"/>
                  </a:lnTo>
                  <a:lnTo>
                    <a:pt x="984" y="378"/>
                  </a:lnTo>
                  <a:lnTo>
                    <a:pt x="996" y="372"/>
                  </a:lnTo>
                  <a:lnTo>
                    <a:pt x="1002" y="360"/>
                  </a:lnTo>
                  <a:lnTo>
                    <a:pt x="1020" y="360"/>
                  </a:lnTo>
                  <a:lnTo>
                    <a:pt x="1032" y="366"/>
                  </a:lnTo>
                  <a:lnTo>
                    <a:pt x="1038" y="372"/>
                  </a:lnTo>
                  <a:lnTo>
                    <a:pt x="1014" y="408"/>
                  </a:lnTo>
                  <a:lnTo>
                    <a:pt x="1026" y="408"/>
                  </a:lnTo>
                  <a:lnTo>
                    <a:pt x="1032" y="414"/>
                  </a:lnTo>
                  <a:lnTo>
                    <a:pt x="1044" y="414"/>
                  </a:lnTo>
                  <a:lnTo>
                    <a:pt x="1050" y="420"/>
                  </a:lnTo>
                  <a:lnTo>
                    <a:pt x="1056" y="420"/>
                  </a:lnTo>
                  <a:lnTo>
                    <a:pt x="1068" y="414"/>
                  </a:lnTo>
                  <a:lnTo>
                    <a:pt x="1086" y="414"/>
                  </a:lnTo>
                  <a:lnTo>
                    <a:pt x="1092" y="420"/>
                  </a:lnTo>
                  <a:lnTo>
                    <a:pt x="1098" y="420"/>
                  </a:lnTo>
                  <a:lnTo>
                    <a:pt x="1104" y="426"/>
                  </a:lnTo>
                  <a:lnTo>
                    <a:pt x="1110" y="426"/>
                  </a:lnTo>
                  <a:lnTo>
                    <a:pt x="1128" y="408"/>
                  </a:lnTo>
                  <a:lnTo>
                    <a:pt x="1146" y="402"/>
                  </a:lnTo>
                  <a:lnTo>
                    <a:pt x="1146" y="396"/>
                  </a:lnTo>
                  <a:lnTo>
                    <a:pt x="1158" y="396"/>
                  </a:lnTo>
                  <a:lnTo>
                    <a:pt x="1170" y="390"/>
                  </a:lnTo>
                  <a:lnTo>
                    <a:pt x="1182" y="378"/>
                  </a:lnTo>
                  <a:lnTo>
                    <a:pt x="1182" y="366"/>
                  </a:lnTo>
                  <a:lnTo>
                    <a:pt x="1170" y="366"/>
                  </a:lnTo>
                  <a:lnTo>
                    <a:pt x="1158" y="372"/>
                  </a:lnTo>
                  <a:lnTo>
                    <a:pt x="1152" y="37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1" name="Vietnam" descr="© INSCALE GmbH, 05.05.2010&#10;http://www.presentationload.com/">
              <a:extLst>
                <a:ext uri="{FF2B5EF4-FFF2-40B4-BE49-F238E27FC236}">
                  <a16:creationId xmlns:a16="http://schemas.microsoft.com/office/drawing/2014/main" id="{479BE898-9CD7-4749-893F-7DF6304E4C4D}"/>
                </a:ext>
              </a:extLst>
            </p:cNvPr>
            <p:cNvSpPr>
              <a:spLocks/>
            </p:cNvSpPr>
            <p:nvPr/>
          </p:nvSpPr>
          <p:spPr bwMode="gray">
            <a:xfrm>
              <a:off x="6940722" y="2503972"/>
              <a:ext cx="229767" cy="452126"/>
            </a:xfrm>
            <a:custGeom>
              <a:avLst/>
              <a:gdLst>
                <a:gd name="T0" fmla="*/ 2147483647 w 606"/>
                <a:gd name="T1" fmla="*/ 2147483647 h 1194"/>
                <a:gd name="T2" fmla="*/ 2147483647 w 606"/>
                <a:gd name="T3" fmla="*/ 2147483647 h 1194"/>
                <a:gd name="T4" fmla="*/ 2147483647 w 606"/>
                <a:gd name="T5" fmla="*/ 2147483647 h 1194"/>
                <a:gd name="T6" fmla="*/ 2147483647 w 606"/>
                <a:gd name="T7" fmla="*/ 2147483647 h 1194"/>
                <a:gd name="T8" fmla="*/ 2147483647 w 606"/>
                <a:gd name="T9" fmla="*/ 2147483647 h 1194"/>
                <a:gd name="T10" fmla="*/ 2147483647 w 606"/>
                <a:gd name="T11" fmla="*/ 2147483647 h 1194"/>
                <a:gd name="T12" fmla="*/ 2147483647 w 606"/>
                <a:gd name="T13" fmla="*/ 2147483647 h 1194"/>
                <a:gd name="T14" fmla="*/ 2147483647 w 606"/>
                <a:gd name="T15" fmla="*/ 2147483647 h 1194"/>
                <a:gd name="T16" fmla="*/ 2147483647 w 606"/>
                <a:gd name="T17" fmla="*/ 2147483647 h 1194"/>
                <a:gd name="T18" fmla="*/ 2147483647 w 606"/>
                <a:gd name="T19" fmla="*/ 2147483647 h 1194"/>
                <a:gd name="T20" fmla="*/ 2147483647 w 606"/>
                <a:gd name="T21" fmla="*/ 2147483647 h 1194"/>
                <a:gd name="T22" fmla="*/ 2147483647 w 606"/>
                <a:gd name="T23" fmla="*/ 2147483647 h 1194"/>
                <a:gd name="T24" fmla="*/ 2147483647 w 606"/>
                <a:gd name="T25" fmla="*/ 2147483647 h 1194"/>
                <a:gd name="T26" fmla="*/ 2147483647 w 606"/>
                <a:gd name="T27" fmla="*/ 2147483647 h 1194"/>
                <a:gd name="T28" fmla="*/ 2147483647 w 606"/>
                <a:gd name="T29" fmla="*/ 2147483647 h 1194"/>
                <a:gd name="T30" fmla="*/ 2147483647 w 606"/>
                <a:gd name="T31" fmla="*/ 2147483647 h 1194"/>
                <a:gd name="T32" fmla="*/ 2147483647 w 606"/>
                <a:gd name="T33" fmla="*/ 2147483647 h 1194"/>
                <a:gd name="T34" fmla="*/ 2147483647 w 606"/>
                <a:gd name="T35" fmla="*/ 2147483647 h 1194"/>
                <a:gd name="T36" fmla="*/ 2147483647 w 606"/>
                <a:gd name="T37" fmla="*/ 2147483647 h 1194"/>
                <a:gd name="T38" fmla="*/ 2147483647 w 606"/>
                <a:gd name="T39" fmla="*/ 2147483647 h 1194"/>
                <a:gd name="T40" fmla="*/ 2147483647 w 606"/>
                <a:gd name="T41" fmla="*/ 2147483647 h 1194"/>
                <a:gd name="T42" fmla="*/ 2147483647 w 606"/>
                <a:gd name="T43" fmla="*/ 2147483647 h 1194"/>
                <a:gd name="T44" fmla="*/ 2147483647 w 606"/>
                <a:gd name="T45" fmla="*/ 2147483647 h 1194"/>
                <a:gd name="T46" fmla="*/ 2147483647 w 606"/>
                <a:gd name="T47" fmla="*/ 2147483647 h 1194"/>
                <a:gd name="T48" fmla="*/ 2147483647 w 606"/>
                <a:gd name="T49" fmla="*/ 2147483647 h 1194"/>
                <a:gd name="T50" fmla="*/ 2147483647 w 606"/>
                <a:gd name="T51" fmla="*/ 2147483647 h 1194"/>
                <a:gd name="T52" fmla="*/ 2147483647 w 606"/>
                <a:gd name="T53" fmla="*/ 2147483647 h 1194"/>
                <a:gd name="T54" fmla="*/ 2147483647 w 606"/>
                <a:gd name="T55" fmla="*/ 2147483647 h 1194"/>
                <a:gd name="T56" fmla="*/ 2147483647 w 606"/>
                <a:gd name="T57" fmla="*/ 2147483647 h 1194"/>
                <a:gd name="T58" fmla="*/ 2147483647 w 606"/>
                <a:gd name="T59" fmla="*/ 2147483647 h 1194"/>
                <a:gd name="T60" fmla="*/ 2147483647 w 606"/>
                <a:gd name="T61" fmla="*/ 2147483647 h 1194"/>
                <a:gd name="T62" fmla="*/ 2147483647 w 606"/>
                <a:gd name="T63" fmla="*/ 2147483647 h 1194"/>
                <a:gd name="T64" fmla="*/ 2147483647 w 606"/>
                <a:gd name="T65" fmla="*/ 2147483647 h 1194"/>
                <a:gd name="T66" fmla="*/ 2147483647 w 606"/>
                <a:gd name="T67" fmla="*/ 2147483647 h 1194"/>
                <a:gd name="T68" fmla="*/ 2147483647 w 606"/>
                <a:gd name="T69" fmla="*/ 2147483647 h 1194"/>
                <a:gd name="T70" fmla="*/ 2147483647 w 606"/>
                <a:gd name="T71" fmla="*/ 2147483647 h 1194"/>
                <a:gd name="T72" fmla="*/ 2147483647 w 606"/>
                <a:gd name="T73" fmla="*/ 2147483647 h 1194"/>
                <a:gd name="T74" fmla="*/ 2147483647 w 606"/>
                <a:gd name="T75" fmla="*/ 2147483647 h 1194"/>
                <a:gd name="T76" fmla="*/ 2147483647 w 606"/>
                <a:gd name="T77" fmla="*/ 2147483647 h 1194"/>
                <a:gd name="T78" fmla="*/ 2147483647 w 606"/>
                <a:gd name="T79" fmla="*/ 2147483647 h 1194"/>
                <a:gd name="T80" fmla="*/ 2147483647 w 606"/>
                <a:gd name="T81" fmla="*/ 2147483647 h 1194"/>
                <a:gd name="T82" fmla="*/ 2147483647 w 606"/>
                <a:gd name="T83" fmla="*/ 2147483647 h 1194"/>
                <a:gd name="T84" fmla="*/ 2147483647 w 606"/>
                <a:gd name="T85" fmla="*/ 2147483647 h 1194"/>
                <a:gd name="T86" fmla="*/ 2147483647 w 606"/>
                <a:gd name="T87" fmla="*/ 2147483647 h 1194"/>
                <a:gd name="T88" fmla="*/ 2147483647 w 606"/>
                <a:gd name="T89" fmla="*/ 2147483647 h 1194"/>
                <a:gd name="T90" fmla="*/ 2147483647 w 606"/>
                <a:gd name="T91" fmla="*/ 2147483647 h 1194"/>
                <a:gd name="T92" fmla="*/ 2147483647 w 606"/>
                <a:gd name="T93" fmla="*/ 2147483647 h 1194"/>
                <a:gd name="T94" fmla="*/ 2147483647 w 606"/>
                <a:gd name="T95" fmla="*/ 2147483647 h 1194"/>
                <a:gd name="T96" fmla="*/ 2147483647 w 606"/>
                <a:gd name="T97" fmla="*/ 2147483647 h 1194"/>
                <a:gd name="T98" fmla="*/ 2147483647 w 606"/>
                <a:gd name="T99" fmla="*/ 2147483647 h 1194"/>
                <a:gd name="T100" fmla="*/ 2147483647 w 606"/>
                <a:gd name="T101" fmla="*/ 2147483647 h 1194"/>
                <a:gd name="T102" fmla="*/ 2147483647 w 606"/>
                <a:gd name="T103" fmla="*/ 2147483647 h 1194"/>
                <a:gd name="T104" fmla="*/ 2147483647 w 606"/>
                <a:gd name="T105" fmla="*/ 2147483647 h 1194"/>
                <a:gd name="T106" fmla="*/ 2147483647 w 606"/>
                <a:gd name="T107" fmla="*/ 2147483647 h 1194"/>
                <a:gd name="T108" fmla="*/ 2147483647 w 606"/>
                <a:gd name="T109" fmla="*/ 2147483647 h 1194"/>
                <a:gd name="T110" fmla="*/ 2147483647 w 606"/>
                <a:gd name="T111" fmla="*/ 2147483647 h 1194"/>
                <a:gd name="T112" fmla="*/ 2147483647 w 606"/>
                <a:gd name="T113" fmla="*/ 2147483647 h 1194"/>
                <a:gd name="T114" fmla="*/ 2147483647 w 606"/>
                <a:gd name="T115" fmla="*/ 2147483647 h 1194"/>
                <a:gd name="T116" fmla="*/ 2147483647 w 606"/>
                <a:gd name="T117" fmla="*/ 2147483647 h 1194"/>
                <a:gd name="T118" fmla="*/ 2147483647 w 606"/>
                <a:gd name="T119" fmla="*/ 2147483647 h 1194"/>
                <a:gd name="T120" fmla="*/ 2147483647 w 606"/>
                <a:gd name="T121" fmla="*/ 2147483647 h 1194"/>
                <a:gd name="T122" fmla="*/ 2147483647 w 606"/>
                <a:gd name="T123" fmla="*/ 2147483647 h 11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6"/>
                <a:gd name="T187" fmla="*/ 0 h 1194"/>
                <a:gd name="T188" fmla="*/ 606 w 606"/>
                <a:gd name="T189" fmla="*/ 1194 h 11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6" h="1194">
                  <a:moveTo>
                    <a:pt x="6" y="48"/>
                  </a:moveTo>
                  <a:lnTo>
                    <a:pt x="0" y="60"/>
                  </a:lnTo>
                  <a:lnTo>
                    <a:pt x="0" y="72"/>
                  </a:lnTo>
                  <a:lnTo>
                    <a:pt x="12" y="96"/>
                  </a:lnTo>
                  <a:lnTo>
                    <a:pt x="18" y="102"/>
                  </a:lnTo>
                  <a:lnTo>
                    <a:pt x="24" y="114"/>
                  </a:lnTo>
                  <a:lnTo>
                    <a:pt x="36" y="120"/>
                  </a:lnTo>
                  <a:lnTo>
                    <a:pt x="42" y="132"/>
                  </a:lnTo>
                  <a:lnTo>
                    <a:pt x="48" y="126"/>
                  </a:lnTo>
                  <a:lnTo>
                    <a:pt x="54" y="126"/>
                  </a:lnTo>
                  <a:lnTo>
                    <a:pt x="54" y="156"/>
                  </a:lnTo>
                  <a:lnTo>
                    <a:pt x="66" y="180"/>
                  </a:lnTo>
                  <a:lnTo>
                    <a:pt x="84" y="198"/>
                  </a:lnTo>
                  <a:lnTo>
                    <a:pt x="90" y="210"/>
                  </a:lnTo>
                  <a:lnTo>
                    <a:pt x="108" y="210"/>
                  </a:lnTo>
                  <a:lnTo>
                    <a:pt x="108" y="216"/>
                  </a:lnTo>
                  <a:lnTo>
                    <a:pt x="120" y="228"/>
                  </a:lnTo>
                  <a:lnTo>
                    <a:pt x="126" y="222"/>
                  </a:lnTo>
                  <a:lnTo>
                    <a:pt x="132" y="210"/>
                  </a:lnTo>
                  <a:lnTo>
                    <a:pt x="132" y="204"/>
                  </a:lnTo>
                  <a:lnTo>
                    <a:pt x="138" y="192"/>
                  </a:lnTo>
                  <a:lnTo>
                    <a:pt x="150" y="192"/>
                  </a:lnTo>
                  <a:lnTo>
                    <a:pt x="162" y="198"/>
                  </a:lnTo>
                  <a:lnTo>
                    <a:pt x="186" y="222"/>
                  </a:lnTo>
                  <a:lnTo>
                    <a:pt x="180" y="222"/>
                  </a:lnTo>
                  <a:lnTo>
                    <a:pt x="174" y="228"/>
                  </a:lnTo>
                  <a:lnTo>
                    <a:pt x="174" y="234"/>
                  </a:lnTo>
                  <a:lnTo>
                    <a:pt x="198" y="246"/>
                  </a:lnTo>
                  <a:lnTo>
                    <a:pt x="216" y="252"/>
                  </a:lnTo>
                  <a:lnTo>
                    <a:pt x="228" y="258"/>
                  </a:lnTo>
                  <a:lnTo>
                    <a:pt x="228" y="270"/>
                  </a:lnTo>
                  <a:lnTo>
                    <a:pt x="222" y="282"/>
                  </a:lnTo>
                  <a:lnTo>
                    <a:pt x="210" y="288"/>
                  </a:lnTo>
                  <a:lnTo>
                    <a:pt x="204" y="300"/>
                  </a:lnTo>
                  <a:lnTo>
                    <a:pt x="198" y="306"/>
                  </a:lnTo>
                  <a:lnTo>
                    <a:pt x="180" y="306"/>
                  </a:lnTo>
                  <a:lnTo>
                    <a:pt x="174" y="300"/>
                  </a:lnTo>
                  <a:lnTo>
                    <a:pt x="150" y="300"/>
                  </a:lnTo>
                  <a:lnTo>
                    <a:pt x="156" y="306"/>
                  </a:lnTo>
                  <a:lnTo>
                    <a:pt x="156" y="324"/>
                  </a:lnTo>
                  <a:lnTo>
                    <a:pt x="168" y="330"/>
                  </a:lnTo>
                  <a:lnTo>
                    <a:pt x="174" y="336"/>
                  </a:lnTo>
                  <a:lnTo>
                    <a:pt x="210" y="354"/>
                  </a:lnTo>
                  <a:lnTo>
                    <a:pt x="222" y="366"/>
                  </a:lnTo>
                  <a:lnTo>
                    <a:pt x="234" y="372"/>
                  </a:lnTo>
                  <a:lnTo>
                    <a:pt x="240" y="378"/>
                  </a:lnTo>
                  <a:lnTo>
                    <a:pt x="252" y="378"/>
                  </a:lnTo>
                  <a:lnTo>
                    <a:pt x="252" y="408"/>
                  </a:lnTo>
                  <a:lnTo>
                    <a:pt x="258" y="414"/>
                  </a:lnTo>
                  <a:lnTo>
                    <a:pt x="270" y="414"/>
                  </a:lnTo>
                  <a:lnTo>
                    <a:pt x="282" y="420"/>
                  </a:lnTo>
                  <a:lnTo>
                    <a:pt x="288" y="426"/>
                  </a:lnTo>
                  <a:lnTo>
                    <a:pt x="294" y="426"/>
                  </a:lnTo>
                  <a:lnTo>
                    <a:pt x="294" y="450"/>
                  </a:lnTo>
                  <a:lnTo>
                    <a:pt x="306" y="474"/>
                  </a:lnTo>
                  <a:lnTo>
                    <a:pt x="324" y="486"/>
                  </a:lnTo>
                  <a:lnTo>
                    <a:pt x="342" y="504"/>
                  </a:lnTo>
                  <a:lnTo>
                    <a:pt x="348" y="522"/>
                  </a:lnTo>
                  <a:lnTo>
                    <a:pt x="366" y="522"/>
                  </a:lnTo>
                  <a:lnTo>
                    <a:pt x="366" y="528"/>
                  </a:lnTo>
                  <a:lnTo>
                    <a:pt x="372" y="534"/>
                  </a:lnTo>
                  <a:lnTo>
                    <a:pt x="384" y="558"/>
                  </a:lnTo>
                  <a:lnTo>
                    <a:pt x="396" y="570"/>
                  </a:lnTo>
                  <a:lnTo>
                    <a:pt x="408" y="570"/>
                  </a:lnTo>
                  <a:lnTo>
                    <a:pt x="414" y="576"/>
                  </a:lnTo>
                  <a:lnTo>
                    <a:pt x="426" y="582"/>
                  </a:lnTo>
                  <a:lnTo>
                    <a:pt x="432" y="588"/>
                  </a:lnTo>
                  <a:lnTo>
                    <a:pt x="432" y="600"/>
                  </a:lnTo>
                  <a:lnTo>
                    <a:pt x="426" y="606"/>
                  </a:lnTo>
                  <a:lnTo>
                    <a:pt x="420" y="606"/>
                  </a:lnTo>
                  <a:lnTo>
                    <a:pt x="414" y="612"/>
                  </a:lnTo>
                  <a:lnTo>
                    <a:pt x="408" y="612"/>
                  </a:lnTo>
                  <a:lnTo>
                    <a:pt x="432" y="636"/>
                  </a:lnTo>
                  <a:lnTo>
                    <a:pt x="456" y="648"/>
                  </a:lnTo>
                  <a:lnTo>
                    <a:pt x="462" y="654"/>
                  </a:lnTo>
                  <a:lnTo>
                    <a:pt x="468" y="654"/>
                  </a:lnTo>
                  <a:lnTo>
                    <a:pt x="450" y="690"/>
                  </a:lnTo>
                  <a:lnTo>
                    <a:pt x="456" y="690"/>
                  </a:lnTo>
                  <a:lnTo>
                    <a:pt x="468" y="702"/>
                  </a:lnTo>
                  <a:lnTo>
                    <a:pt x="468" y="708"/>
                  </a:lnTo>
                  <a:lnTo>
                    <a:pt x="456" y="720"/>
                  </a:lnTo>
                  <a:lnTo>
                    <a:pt x="450" y="720"/>
                  </a:lnTo>
                  <a:lnTo>
                    <a:pt x="450" y="762"/>
                  </a:lnTo>
                  <a:lnTo>
                    <a:pt x="456" y="762"/>
                  </a:lnTo>
                  <a:lnTo>
                    <a:pt x="468" y="774"/>
                  </a:lnTo>
                  <a:lnTo>
                    <a:pt x="480" y="798"/>
                  </a:lnTo>
                  <a:lnTo>
                    <a:pt x="480" y="804"/>
                  </a:lnTo>
                  <a:lnTo>
                    <a:pt x="468" y="816"/>
                  </a:lnTo>
                  <a:lnTo>
                    <a:pt x="462" y="816"/>
                  </a:lnTo>
                  <a:lnTo>
                    <a:pt x="462" y="828"/>
                  </a:lnTo>
                  <a:lnTo>
                    <a:pt x="468" y="834"/>
                  </a:lnTo>
                  <a:lnTo>
                    <a:pt x="468" y="864"/>
                  </a:lnTo>
                  <a:lnTo>
                    <a:pt x="474" y="870"/>
                  </a:lnTo>
                  <a:lnTo>
                    <a:pt x="474" y="900"/>
                  </a:lnTo>
                  <a:lnTo>
                    <a:pt x="462" y="894"/>
                  </a:lnTo>
                  <a:lnTo>
                    <a:pt x="444" y="894"/>
                  </a:lnTo>
                  <a:lnTo>
                    <a:pt x="438" y="900"/>
                  </a:lnTo>
                  <a:lnTo>
                    <a:pt x="438" y="918"/>
                  </a:lnTo>
                  <a:lnTo>
                    <a:pt x="408" y="918"/>
                  </a:lnTo>
                  <a:lnTo>
                    <a:pt x="408" y="942"/>
                  </a:lnTo>
                  <a:lnTo>
                    <a:pt x="366" y="942"/>
                  </a:lnTo>
                  <a:lnTo>
                    <a:pt x="366" y="966"/>
                  </a:lnTo>
                  <a:lnTo>
                    <a:pt x="378" y="990"/>
                  </a:lnTo>
                  <a:lnTo>
                    <a:pt x="396" y="1008"/>
                  </a:lnTo>
                  <a:lnTo>
                    <a:pt x="396" y="1020"/>
                  </a:lnTo>
                  <a:lnTo>
                    <a:pt x="390" y="1014"/>
                  </a:lnTo>
                  <a:lnTo>
                    <a:pt x="378" y="1008"/>
                  </a:lnTo>
                  <a:lnTo>
                    <a:pt x="372" y="1002"/>
                  </a:lnTo>
                  <a:lnTo>
                    <a:pt x="360" y="996"/>
                  </a:lnTo>
                  <a:lnTo>
                    <a:pt x="348" y="996"/>
                  </a:lnTo>
                  <a:lnTo>
                    <a:pt x="342" y="1002"/>
                  </a:lnTo>
                  <a:lnTo>
                    <a:pt x="342" y="1008"/>
                  </a:lnTo>
                  <a:lnTo>
                    <a:pt x="306" y="1008"/>
                  </a:lnTo>
                  <a:lnTo>
                    <a:pt x="312" y="1014"/>
                  </a:lnTo>
                  <a:lnTo>
                    <a:pt x="318" y="1014"/>
                  </a:lnTo>
                  <a:lnTo>
                    <a:pt x="324" y="1020"/>
                  </a:lnTo>
                  <a:lnTo>
                    <a:pt x="324" y="1026"/>
                  </a:lnTo>
                  <a:lnTo>
                    <a:pt x="312" y="1032"/>
                  </a:lnTo>
                  <a:lnTo>
                    <a:pt x="294" y="1032"/>
                  </a:lnTo>
                  <a:lnTo>
                    <a:pt x="276" y="1038"/>
                  </a:lnTo>
                  <a:lnTo>
                    <a:pt x="270" y="1050"/>
                  </a:lnTo>
                  <a:lnTo>
                    <a:pt x="270" y="1056"/>
                  </a:lnTo>
                  <a:lnTo>
                    <a:pt x="288" y="1074"/>
                  </a:lnTo>
                  <a:lnTo>
                    <a:pt x="300" y="1080"/>
                  </a:lnTo>
                  <a:lnTo>
                    <a:pt x="306" y="1086"/>
                  </a:lnTo>
                  <a:lnTo>
                    <a:pt x="312" y="1086"/>
                  </a:lnTo>
                  <a:lnTo>
                    <a:pt x="294" y="1104"/>
                  </a:lnTo>
                  <a:lnTo>
                    <a:pt x="294" y="1110"/>
                  </a:lnTo>
                  <a:lnTo>
                    <a:pt x="300" y="1116"/>
                  </a:lnTo>
                  <a:lnTo>
                    <a:pt x="300" y="1128"/>
                  </a:lnTo>
                  <a:lnTo>
                    <a:pt x="306" y="1140"/>
                  </a:lnTo>
                  <a:lnTo>
                    <a:pt x="306" y="1152"/>
                  </a:lnTo>
                  <a:lnTo>
                    <a:pt x="312" y="1158"/>
                  </a:lnTo>
                  <a:lnTo>
                    <a:pt x="294" y="1176"/>
                  </a:lnTo>
                  <a:lnTo>
                    <a:pt x="294" y="1188"/>
                  </a:lnTo>
                  <a:lnTo>
                    <a:pt x="306" y="1194"/>
                  </a:lnTo>
                  <a:lnTo>
                    <a:pt x="318" y="1194"/>
                  </a:lnTo>
                  <a:lnTo>
                    <a:pt x="330" y="1188"/>
                  </a:lnTo>
                  <a:lnTo>
                    <a:pt x="354" y="1164"/>
                  </a:lnTo>
                  <a:lnTo>
                    <a:pt x="366" y="1158"/>
                  </a:lnTo>
                  <a:lnTo>
                    <a:pt x="378" y="1158"/>
                  </a:lnTo>
                  <a:lnTo>
                    <a:pt x="384" y="1134"/>
                  </a:lnTo>
                  <a:lnTo>
                    <a:pt x="384" y="1110"/>
                  </a:lnTo>
                  <a:lnTo>
                    <a:pt x="396" y="1110"/>
                  </a:lnTo>
                  <a:lnTo>
                    <a:pt x="402" y="1116"/>
                  </a:lnTo>
                  <a:lnTo>
                    <a:pt x="414" y="1116"/>
                  </a:lnTo>
                  <a:lnTo>
                    <a:pt x="426" y="1104"/>
                  </a:lnTo>
                  <a:lnTo>
                    <a:pt x="426" y="1092"/>
                  </a:lnTo>
                  <a:lnTo>
                    <a:pt x="420" y="1086"/>
                  </a:lnTo>
                  <a:lnTo>
                    <a:pt x="414" y="1074"/>
                  </a:lnTo>
                  <a:lnTo>
                    <a:pt x="408" y="1068"/>
                  </a:lnTo>
                  <a:lnTo>
                    <a:pt x="408" y="1062"/>
                  </a:lnTo>
                  <a:lnTo>
                    <a:pt x="414" y="1056"/>
                  </a:lnTo>
                  <a:lnTo>
                    <a:pt x="426" y="1056"/>
                  </a:lnTo>
                  <a:lnTo>
                    <a:pt x="438" y="1050"/>
                  </a:lnTo>
                  <a:lnTo>
                    <a:pt x="444" y="1044"/>
                  </a:lnTo>
                  <a:lnTo>
                    <a:pt x="450" y="1044"/>
                  </a:lnTo>
                  <a:lnTo>
                    <a:pt x="456" y="1050"/>
                  </a:lnTo>
                  <a:lnTo>
                    <a:pt x="468" y="1050"/>
                  </a:lnTo>
                  <a:lnTo>
                    <a:pt x="480" y="1044"/>
                  </a:lnTo>
                  <a:lnTo>
                    <a:pt x="498" y="1038"/>
                  </a:lnTo>
                  <a:lnTo>
                    <a:pt x="546" y="1014"/>
                  </a:lnTo>
                  <a:lnTo>
                    <a:pt x="582" y="978"/>
                  </a:lnTo>
                  <a:lnTo>
                    <a:pt x="588" y="960"/>
                  </a:lnTo>
                  <a:lnTo>
                    <a:pt x="594" y="936"/>
                  </a:lnTo>
                  <a:lnTo>
                    <a:pt x="606" y="876"/>
                  </a:lnTo>
                  <a:lnTo>
                    <a:pt x="606" y="846"/>
                  </a:lnTo>
                  <a:lnTo>
                    <a:pt x="600" y="834"/>
                  </a:lnTo>
                  <a:lnTo>
                    <a:pt x="576" y="810"/>
                  </a:lnTo>
                  <a:lnTo>
                    <a:pt x="594" y="804"/>
                  </a:lnTo>
                  <a:lnTo>
                    <a:pt x="594" y="774"/>
                  </a:lnTo>
                  <a:lnTo>
                    <a:pt x="588" y="756"/>
                  </a:lnTo>
                  <a:lnTo>
                    <a:pt x="588" y="744"/>
                  </a:lnTo>
                  <a:lnTo>
                    <a:pt x="570" y="708"/>
                  </a:lnTo>
                  <a:lnTo>
                    <a:pt x="564" y="690"/>
                  </a:lnTo>
                  <a:lnTo>
                    <a:pt x="558" y="684"/>
                  </a:lnTo>
                  <a:lnTo>
                    <a:pt x="552" y="672"/>
                  </a:lnTo>
                  <a:lnTo>
                    <a:pt x="558" y="666"/>
                  </a:lnTo>
                  <a:lnTo>
                    <a:pt x="558" y="642"/>
                  </a:lnTo>
                  <a:lnTo>
                    <a:pt x="522" y="606"/>
                  </a:lnTo>
                  <a:lnTo>
                    <a:pt x="486" y="576"/>
                  </a:lnTo>
                  <a:lnTo>
                    <a:pt x="456" y="552"/>
                  </a:lnTo>
                  <a:lnTo>
                    <a:pt x="432" y="534"/>
                  </a:lnTo>
                  <a:lnTo>
                    <a:pt x="420" y="528"/>
                  </a:lnTo>
                  <a:lnTo>
                    <a:pt x="402" y="516"/>
                  </a:lnTo>
                  <a:lnTo>
                    <a:pt x="390" y="510"/>
                  </a:lnTo>
                  <a:lnTo>
                    <a:pt x="384" y="504"/>
                  </a:lnTo>
                  <a:lnTo>
                    <a:pt x="384" y="468"/>
                  </a:lnTo>
                  <a:lnTo>
                    <a:pt x="336" y="420"/>
                  </a:lnTo>
                  <a:lnTo>
                    <a:pt x="306" y="384"/>
                  </a:lnTo>
                  <a:lnTo>
                    <a:pt x="288" y="354"/>
                  </a:lnTo>
                  <a:lnTo>
                    <a:pt x="282" y="336"/>
                  </a:lnTo>
                  <a:lnTo>
                    <a:pt x="282" y="318"/>
                  </a:lnTo>
                  <a:lnTo>
                    <a:pt x="276" y="306"/>
                  </a:lnTo>
                  <a:lnTo>
                    <a:pt x="276" y="282"/>
                  </a:lnTo>
                  <a:lnTo>
                    <a:pt x="282" y="276"/>
                  </a:lnTo>
                  <a:lnTo>
                    <a:pt x="294" y="252"/>
                  </a:lnTo>
                  <a:lnTo>
                    <a:pt x="294" y="240"/>
                  </a:lnTo>
                  <a:lnTo>
                    <a:pt x="300" y="240"/>
                  </a:lnTo>
                  <a:lnTo>
                    <a:pt x="312" y="228"/>
                  </a:lnTo>
                  <a:lnTo>
                    <a:pt x="324" y="222"/>
                  </a:lnTo>
                  <a:lnTo>
                    <a:pt x="336" y="210"/>
                  </a:lnTo>
                  <a:lnTo>
                    <a:pt x="336" y="204"/>
                  </a:lnTo>
                  <a:lnTo>
                    <a:pt x="342" y="198"/>
                  </a:lnTo>
                  <a:lnTo>
                    <a:pt x="372" y="198"/>
                  </a:lnTo>
                  <a:lnTo>
                    <a:pt x="384" y="186"/>
                  </a:lnTo>
                  <a:lnTo>
                    <a:pt x="390" y="174"/>
                  </a:lnTo>
                  <a:lnTo>
                    <a:pt x="390" y="156"/>
                  </a:lnTo>
                  <a:lnTo>
                    <a:pt x="396" y="144"/>
                  </a:lnTo>
                  <a:lnTo>
                    <a:pt x="390" y="144"/>
                  </a:lnTo>
                  <a:lnTo>
                    <a:pt x="384" y="138"/>
                  </a:lnTo>
                  <a:lnTo>
                    <a:pt x="354" y="138"/>
                  </a:lnTo>
                  <a:lnTo>
                    <a:pt x="342" y="132"/>
                  </a:lnTo>
                  <a:lnTo>
                    <a:pt x="336" y="120"/>
                  </a:lnTo>
                  <a:lnTo>
                    <a:pt x="330" y="114"/>
                  </a:lnTo>
                  <a:lnTo>
                    <a:pt x="312" y="114"/>
                  </a:lnTo>
                  <a:lnTo>
                    <a:pt x="312" y="96"/>
                  </a:lnTo>
                  <a:lnTo>
                    <a:pt x="300" y="90"/>
                  </a:lnTo>
                  <a:lnTo>
                    <a:pt x="294" y="72"/>
                  </a:lnTo>
                  <a:lnTo>
                    <a:pt x="312" y="54"/>
                  </a:lnTo>
                  <a:lnTo>
                    <a:pt x="312" y="48"/>
                  </a:lnTo>
                  <a:lnTo>
                    <a:pt x="306" y="42"/>
                  </a:lnTo>
                  <a:lnTo>
                    <a:pt x="276" y="42"/>
                  </a:lnTo>
                  <a:lnTo>
                    <a:pt x="264" y="30"/>
                  </a:lnTo>
                  <a:lnTo>
                    <a:pt x="234" y="36"/>
                  </a:lnTo>
                  <a:lnTo>
                    <a:pt x="204" y="0"/>
                  </a:lnTo>
                  <a:lnTo>
                    <a:pt x="198" y="0"/>
                  </a:lnTo>
                  <a:lnTo>
                    <a:pt x="192" y="6"/>
                  </a:lnTo>
                  <a:lnTo>
                    <a:pt x="180" y="12"/>
                  </a:lnTo>
                  <a:lnTo>
                    <a:pt x="174" y="18"/>
                  </a:lnTo>
                  <a:lnTo>
                    <a:pt x="174" y="30"/>
                  </a:lnTo>
                  <a:lnTo>
                    <a:pt x="168" y="42"/>
                  </a:lnTo>
                  <a:lnTo>
                    <a:pt x="168" y="48"/>
                  </a:lnTo>
                  <a:lnTo>
                    <a:pt x="150" y="48"/>
                  </a:lnTo>
                  <a:lnTo>
                    <a:pt x="144" y="54"/>
                  </a:lnTo>
                  <a:lnTo>
                    <a:pt x="138" y="48"/>
                  </a:lnTo>
                  <a:lnTo>
                    <a:pt x="120" y="48"/>
                  </a:lnTo>
                  <a:lnTo>
                    <a:pt x="132" y="60"/>
                  </a:lnTo>
                  <a:lnTo>
                    <a:pt x="132" y="72"/>
                  </a:lnTo>
                  <a:lnTo>
                    <a:pt x="114" y="72"/>
                  </a:lnTo>
                  <a:lnTo>
                    <a:pt x="108" y="66"/>
                  </a:lnTo>
                  <a:lnTo>
                    <a:pt x="96" y="48"/>
                  </a:lnTo>
                  <a:lnTo>
                    <a:pt x="90" y="48"/>
                  </a:lnTo>
                  <a:lnTo>
                    <a:pt x="90" y="66"/>
                  </a:lnTo>
                  <a:lnTo>
                    <a:pt x="72" y="48"/>
                  </a:lnTo>
                  <a:lnTo>
                    <a:pt x="66" y="54"/>
                  </a:lnTo>
                  <a:lnTo>
                    <a:pt x="60" y="66"/>
                  </a:lnTo>
                  <a:lnTo>
                    <a:pt x="54" y="72"/>
                  </a:lnTo>
                  <a:lnTo>
                    <a:pt x="42" y="72"/>
                  </a:lnTo>
                  <a:lnTo>
                    <a:pt x="18" y="48"/>
                  </a:lnTo>
                  <a:lnTo>
                    <a:pt x="6" y="4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2" name="Venezuela" descr="© INSCALE GmbH, 05.05.2010&#10;http://www.presentationload.com/">
              <a:extLst>
                <a:ext uri="{FF2B5EF4-FFF2-40B4-BE49-F238E27FC236}">
                  <a16:creationId xmlns:a16="http://schemas.microsoft.com/office/drawing/2014/main" id="{DF7C8723-992A-4EB2-9651-9DE5F534EAD4}"/>
                </a:ext>
              </a:extLst>
            </p:cNvPr>
            <p:cNvSpPr>
              <a:spLocks noEditPoints="1"/>
            </p:cNvSpPr>
            <p:nvPr/>
          </p:nvSpPr>
          <p:spPr bwMode="gray">
            <a:xfrm>
              <a:off x="2263836" y="2846402"/>
              <a:ext cx="361698" cy="352806"/>
            </a:xfrm>
            <a:custGeom>
              <a:avLst/>
              <a:gdLst>
                <a:gd name="T0" fmla="*/ 2147483647 w 954"/>
                <a:gd name="T1" fmla="*/ 2147483647 h 930"/>
                <a:gd name="T2" fmla="*/ 2147483647 w 954"/>
                <a:gd name="T3" fmla="*/ 2147483647 h 930"/>
                <a:gd name="T4" fmla="*/ 2147483647 w 954"/>
                <a:gd name="T5" fmla="*/ 2147483647 h 930"/>
                <a:gd name="T6" fmla="*/ 2147483647 w 954"/>
                <a:gd name="T7" fmla="*/ 2147483647 h 930"/>
                <a:gd name="T8" fmla="*/ 2147483647 w 954"/>
                <a:gd name="T9" fmla="*/ 2147483647 h 930"/>
                <a:gd name="T10" fmla="*/ 2147483647 w 954"/>
                <a:gd name="T11" fmla="*/ 2147483647 h 930"/>
                <a:gd name="T12" fmla="*/ 2147483647 w 954"/>
                <a:gd name="T13" fmla="*/ 2147483647 h 930"/>
                <a:gd name="T14" fmla="*/ 2147483647 w 954"/>
                <a:gd name="T15" fmla="*/ 2147483647 h 930"/>
                <a:gd name="T16" fmla="*/ 2147483647 w 954"/>
                <a:gd name="T17" fmla="*/ 2147483647 h 930"/>
                <a:gd name="T18" fmla="*/ 2147483647 w 954"/>
                <a:gd name="T19" fmla="*/ 2147483647 h 930"/>
                <a:gd name="T20" fmla="*/ 2147483647 w 954"/>
                <a:gd name="T21" fmla="*/ 2147483647 h 930"/>
                <a:gd name="T22" fmla="*/ 2147483647 w 954"/>
                <a:gd name="T23" fmla="*/ 2147483647 h 930"/>
                <a:gd name="T24" fmla="*/ 2147483647 w 954"/>
                <a:gd name="T25" fmla="*/ 2147483647 h 930"/>
                <a:gd name="T26" fmla="*/ 2147483647 w 954"/>
                <a:gd name="T27" fmla="*/ 2147483647 h 930"/>
                <a:gd name="T28" fmla="*/ 2147483647 w 954"/>
                <a:gd name="T29" fmla="*/ 2147483647 h 930"/>
                <a:gd name="T30" fmla="*/ 2147483647 w 954"/>
                <a:gd name="T31" fmla="*/ 2147483647 h 930"/>
                <a:gd name="T32" fmla="*/ 2147483647 w 954"/>
                <a:gd name="T33" fmla="*/ 2147483647 h 930"/>
                <a:gd name="T34" fmla="*/ 2147483647 w 954"/>
                <a:gd name="T35" fmla="*/ 2147483647 h 930"/>
                <a:gd name="T36" fmla="*/ 2147483647 w 954"/>
                <a:gd name="T37" fmla="*/ 2147483647 h 930"/>
                <a:gd name="T38" fmla="*/ 2147483647 w 954"/>
                <a:gd name="T39" fmla="*/ 2147483647 h 930"/>
                <a:gd name="T40" fmla="*/ 2147483647 w 954"/>
                <a:gd name="T41" fmla="*/ 2147483647 h 930"/>
                <a:gd name="T42" fmla="*/ 2147483647 w 954"/>
                <a:gd name="T43" fmla="*/ 2147483647 h 930"/>
                <a:gd name="T44" fmla="*/ 2147483647 w 954"/>
                <a:gd name="T45" fmla="*/ 2147483647 h 930"/>
                <a:gd name="T46" fmla="*/ 2147483647 w 954"/>
                <a:gd name="T47" fmla="*/ 2147483647 h 930"/>
                <a:gd name="T48" fmla="*/ 2147483647 w 954"/>
                <a:gd name="T49" fmla="*/ 2147483647 h 930"/>
                <a:gd name="T50" fmla="*/ 0 w 954"/>
                <a:gd name="T51" fmla="*/ 2147483647 h 930"/>
                <a:gd name="T52" fmla="*/ 2147483647 w 954"/>
                <a:gd name="T53" fmla="*/ 2147483647 h 930"/>
                <a:gd name="T54" fmla="*/ 2147483647 w 954"/>
                <a:gd name="T55" fmla="*/ 2147483647 h 930"/>
                <a:gd name="T56" fmla="*/ 2147483647 w 954"/>
                <a:gd name="T57" fmla="*/ 2147483647 h 930"/>
                <a:gd name="T58" fmla="*/ 2147483647 w 954"/>
                <a:gd name="T59" fmla="*/ 2147483647 h 930"/>
                <a:gd name="T60" fmla="*/ 2147483647 w 954"/>
                <a:gd name="T61" fmla="*/ 2147483647 h 930"/>
                <a:gd name="T62" fmla="*/ 2147483647 w 954"/>
                <a:gd name="T63" fmla="*/ 2147483647 h 930"/>
                <a:gd name="T64" fmla="*/ 2147483647 w 954"/>
                <a:gd name="T65" fmla="*/ 2147483647 h 930"/>
                <a:gd name="T66" fmla="*/ 2147483647 w 954"/>
                <a:gd name="T67" fmla="*/ 2147483647 h 930"/>
                <a:gd name="T68" fmla="*/ 2147483647 w 954"/>
                <a:gd name="T69" fmla="*/ 2147483647 h 930"/>
                <a:gd name="T70" fmla="*/ 2147483647 w 954"/>
                <a:gd name="T71" fmla="*/ 2147483647 h 930"/>
                <a:gd name="T72" fmla="*/ 2147483647 w 954"/>
                <a:gd name="T73" fmla="*/ 2147483647 h 930"/>
                <a:gd name="T74" fmla="*/ 2147483647 w 954"/>
                <a:gd name="T75" fmla="*/ 2147483647 h 930"/>
                <a:gd name="T76" fmla="*/ 2147483647 w 954"/>
                <a:gd name="T77" fmla="*/ 2147483647 h 930"/>
                <a:gd name="T78" fmla="*/ 2147483647 w 954"/>
                <a:gd name="T79" fmla="*/ 2147483647 h 930"/>
                <a:gd name="T80" fmla="*/ 2147483647 w 954"/>
                <a:gd name="T81" fmla="*/ 2147483647 h 930"/>
                <a:gd name="T82" fmla="*/ 2147483647 w 954"/>
                <a:gd name="T83" fmla="*/ 2147483647 h 930"/>
                <a:gd name="T84" fmla="*/ 2147483647 w 954"/>
                <a:gd name="T85" fmla="*/ 2147483647 h 930"/>
                <a:gd name="T86" fmla="*/ 2147483647 w 954"/>
                <a:gd name="T87" fmla="*/ 2147483647 h 930"/>
                <a:gd name="T88" fmla="*/ 2147483647 w 954"/>
                <a:gd name="T89" fmla="*/ 2147483647 h 930"/>
                <a:gd name="T90" fmla="*/ 2147483647 w 954"/>
                <a:gd name="T91" fmla="*/ 2147483647 h 930"/>
                <a:gd name="T92" fmla="*/ 2147483647 w 954"/>
                <a:gd name="T93" fmla="*/ 2147483647 h 930"/>
                <a:gd name="T94" fmla="*/ 2147483647 w 954"/>
                <a:gd name="T95" fmla="*/ 2147483647 h 930"/>
                <a:gd name="T96" fmla="*/ 2147483647 w 954"/>
                <a:gd name="T97" fmla="*/ 2147483647 h 930"/>
                <a:gd name="T98" fmla="*/ 2147483647 w 954"/>
                <a:gd name="T99" fmla="*/ 2147483647 h 930"/>
                <a:gd name="T100" fmla="*/ 2147483647 w 954"/>
                <a:gd name="T101" fmla="*/ 2147483647 h 930"/>
                <a:gd name="T102" fmla="*/ 2147483647 w 954"/>
                <a:gd name="T103" fmla="*/ 2147483647 h 930"/>
                <a:gd name="T104" fmla="*/ 2147483647 w 954"/>
                <a:gd name="T105" fmla="*/ 2147483647 h 930"/>
                <a:gd name="T106" fmla="*/ 2147483647 w 954"/>
                <a:gd name="T107" fmla="*/ 2147483647 h 930"/>
                <a:gd name="T108" fmla="*/ 2147483647 w 954"/>
                <a:gd name="T109" fmla="*/ 2147483647 h 930"/>
                <a:gd name="T110" fmla="*/ 2147483647 w 954"/>
                <a:gd name="T111" fmla="*/ 2147483647 h 930"/>
                <a:gd name="T112" fmla="*/ 2147483647 w 954"/>
                <a:gd name="T113" fmla="*/ 2147483647 h 930"/>
                <a:gd name="T114" fmla="*/ 2147483647 w 954"/>
                <a:gd name="T115" fmla="*/ 2147483647 h 930"/>
                <a:gd name="T116" fmla="*/ 2147483647 w 954"/>
                <a:gd name="T117" fmla="*/ 2147483647 h 930"/>
                <a:gd name="T118" fmla="*/ 2147483647 w 954"/>
                <a:gd name="T119" fmla="*/ 2147483647 h 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30"/>
                <a:gd name="T182" fmla="*/ 954 w 954"/>
                <a:gd name="T183" fmla="*/ 930 h 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30">
                  <a:moveTo>
                    <a:pt x="264" y="42"/>
                  </a:moveTo>
                  <a:lnTo>
                    <a:pt x="264" y="12"/>
                  </a:lnTo>
                  <a:lnTo>
                    <a:pt x="252" y="0"/>
                  </a:lnTo>
                  <a:lnTo>
                    <a:pt x="234" y="0"/>
                  </a:lnTo>
                  <a:lnTo>
                    <a:pt x="228" y="6"/>
                  </a:lnTo>
                  <a:lnTo>
                    <a:pt x="228" y="18"/>
                  </a:lnTo>
                  <a:lnTo>
                    <a:pt x="234" y="24"/>
                  </a:lnTo>
                  <a:lnTo>
                    <a:pt x="234" y="36"/>
                  </a:lnTo>
                  <a:lnTo>
                    <a:pt x="240" y="42"/>
                  </a:lnTo>
                  <a:lnTo>
                    <a:pt x="264" y="42"/>
                  </a:lnTo>
                  <a:close/>
                  <a:moveTo>
                    <a:pt x="936" y="276"/>
                  </a:moveTo>
                  <a:lnTo>
                    <a:pt x="930" y="276"/>
                  </a:lnTo>
                  <a:lnTo>
                    <a:pt x="924" y="282"/>
                  </a:lnTo>
                  <a:lnTo>
                    <a:pt x="912" y="288"/>
                  </a:lnTo>
                  <a:lnTo>
                    <a:pt x="906" y="294"/>
                  </a:lnTo>
                  <a:lnTo>
                    <a:pt x="900" y="288"/>
                  </a:lnTo>
                  <a:lnTo>
                    <a:pt x="888" y="288"/>
                  </a:lnTo>
                  <a:lnTo>
                    <a:pt x="882" y="282"/>
                  </a:lnTo>
                  <a:lnTo>
                    <a:pt x="876" y="282"/>
                  </a:lnTo>
                  <a:lnTo>
                    <a:pt x="852" y="306"/>
                  </a:lnTo>
                  <a:lnTo>
                    <a:pt x="822" y="282"/>
                  </a:lnTo>
                  <a:lnTo>
                    <a:pt x="846" y="282"/>
                  </a:lnTo>
                  <a:lnTo>
                    <a:pt x="858" y="276"/>
                  </a:lnTo>
                  <a:lnTo>
                    <a:pt x="864" y="276"/>
                  </a:lnTo>
                  <a:lnTo>
                    <a:pt x="870" y="264"/>
                  </a:lnTo>
                  <a:lnTo>
                    <a:pt x="870" y="246"/>
                  </a:lnTo>
                  <a:lnTo>
                    <a:pt x="882" y="234"/>
                  </a:lnTo>
                  <a:lnTo>
                    <a:pt x="888" y="222"/>
                  </a:lnTo>
                  <a:lnTo>
                    <a:pt x="876" y="210"/>
                  </a:lnTo>
                  <a:lnTo>
                    <a:pt x="846" y="210"/>
                  </a:lnTo>
                  <a:lnTo>
                    <a:pt x="846" y="204"/>
                  </a:lnTo>
                  <a:lnTo>
                    <a:pt x="840" y="198"/>
                  </a:lnTo>
                  <a:lnTo>
                    <a:pt x="840" y="192"/>
                  </a:lnTo>
                  <a:lnTo>
                    <a:pt x="834" y="186"/>
                  </a:lnTo>
                  <a:lnTo>
                    <a:pt x="828" y="186"/>
                  </a:lnTo>
                  <a:lnTo>
                    <a:pt x="822" y="192"/>
                  </a:lnTo>
                  <a:lnTo>
                    <a:pt x="822" y="210"/>
                  </a:lnTo>
                  <a:lnTo>
                    <a:pt x="816" y="198"/>
                  </a:lnTo>
                  <a:lnTo>
                    <a:pt x="816" y="180"/>
                  </a:lnTo>
                  <a:lnTo>
                    <a:pt x="792" y="180"/>
                  </a:lnTo>
                  <a:lnTo>
                    <a:pt x="786" y="210"/>
                  </a:lnTo>
                  <a:lnTo>
                    <a:pt x="780" y="204"/>
                  </a:lnTo>
                  <a:lnTo>
                    <a:pt x="774" y="192"/>
                  </a:lnTo>
                  <a:lnTo>
                    <a:pt x="774" y="186"/>
                  </a:lnTo>
                  <a:lnTo>
                    <a:pt x="768" y="180"/>
                  </a:lnTo>
                  <a:lnTo>
                    <a:pt x="768" y="156"/>
                  </a:lnTo>
                  <a:lnTo>
                    <a:pt x="738" y="168"/>
                  </a:lnTo>
                  <a:lnTo>
                    <a:pt x="744" y="162"/>
                  </a:lnTo>
                  <a:lnTo>
                    <a:pt x="756" y="156"/>
                  </a:lnTo>
                  <a:lnTo>
                    <a:pt x="762" y="156"/>
                  </a:lnTo>
                  <a:lnTo>
                    <a:pt x="762" y="144"/>
                  </a:lnTo>
                  <a:lnTo>
                    <a:pt x="750" y="138"/>
                  </a:lnTo>
                  <a:lnTo>
                    <a:pt x="744" y="138"/>
                  </a:lnTo>
                  <a:lnTo>
                    <a:pt x="744" y="132"/>
                  </a:lnTo>
                  <a:lnTo>
                    <a:pt x="750" y="132"/>
                  </a:lnTo>
                  <a:lnTo>
                    <a:pt x="762" y="126"/>
                  </a:lnTo>
                  <a:lnTo>
                    <a:pt x="774" y="126"/>
                  </a:lnTo>
                  <a:lnTo>
                    <a:pt x="792" y="120"/>
                  </a:lnTo>
                  <a:lnTo>
                    <a:pt x="804" y="120"/>
                  </a:lnTo>
                  <a:lnTo>
                    <a:pt x="810" y="114"/>
                  </a:lnTo>
                  <a:lnTo>
                    <a:pt x="726" y="114"/>
                  </a:lnTo>
                  <a:lnTo>
                    <a:pt x="690" y="120"/>
                  </a:lnTo>
                  <a:lnTo>
                    <a:pt x="678" y="120"/>
                  </a:lnTo>
                  <a:lnTo>
                    <a:pt x="690" y="132"/>
                  </a:lnTo>
                  <a:lnTo>
                    <a:pt x="678" y="132"/>
                  </a:lnTo>
                  <a:lnTo>
                    <a:pt x="666" y="138"/>
                  </a:lnTo>
                  <a:lnTo>
                    <a:pt x="654" y="138"/>
                  </a:lnTo>
                  <a:lnTo>
                    <a:pt x="642" y="144"/>
                  </a:lnTo>
                  <a:lnTo>
                    <a:pt x="636" y="144"/>
                  </a:lnTo>
                  <a:lnTo>
                    <a:pt x="624" y="150"/>
                  </a:lnTo>
                  <a:lnTo>
                    <a:pt x="606" y="168"/>
                  </a:lnTo>
                  <a:lnTo>
                    <a:pt x="594" y="174"/>
                  </a:lnTo>
                  <a:lnTo>
                    <a:pt x="576" y="174"/>
                  </a:lnTo>
                  <a:lnTo>
                    <a:pt x="564" y="162"/>
                  </a:lnTo>
                  <a:lnTo>
                    <a:pt x="546" y="156"/>
                  </a:lnTo>
                  <a:lnTo>
                    <a:pt x="534" y="144"/>
                  </a:lnTo>
                  <a:lnTo>
                    <a:pt x="522" y="138"/>
                  </a:lnTo>
                  <a:lnTo>
                    <a:pt x="510" y="126"/>
                  </a:lnTo>
                  <a:lnTo>
                    <a:pt x="492" y="126"/>
                  </a:lnTo>
                  <a:lnTo>
                    <a:pt x="450" y="132"/>
                  </a:lnTo>
                  <a:lnTo>
                    <a:pt x="372" y="132"/>
                  </a:lnTo>
                  <a:lnTo>
                    <a:pt x="360" y="120"/>
                  </a:lnTo>
                  <a:lnTo>
                    <a:pt x="354" y="108"/>
                  </a:lnTo>
                  <a:lnTo>
                    <a:pt x="354" y="84"/>
                  </a:lnTo>
                  <a:lnTo>
                    <a:pt x="348" y="72"/>
                  </a:lnTo>
                  <a:lnTo>
                    <a:pt x="336" y="60"/>
                  </a:lnTo>
                  <a:lnTo>
                    <a:pt x="324" y="54"/>
                  </a:lnTo>
                  <a:lnTo>
                    <a:pt x="276" y="54"/>
                  </a:lnTo>
                  <a:lnTo>
                    <a:pt x="240" y="60"/>
                  </a:lnTo>
                  <a:lnTo>
                    <a:pt x="222" y="72"/>
                  </a:lnTo>
                  <a:lnTo>
                    <a:pt x="210" y="78"/>
                  </a:lnTo>
                  <a:lnTo>
                    <a:pt x="204" y="78"/>
                  </a:lnTo>
                  <a:lnTo>
                    <a:pt x="180" y="90"/>
                  </a:lnTo>
                  <a:lnTo>
                    <a:pt x="162" y="96"/>
                  </a:lnTo>
                  <a:lnTo>
                    <a:pt x="144" y="108"/>
                  </a:lnTo>
                  <a:lnTo>
                    <a:pt x="138" y="120"/>
                  </a:lnTo>
                  <a:lnTo>
                    <a:pt x="138" y="144"/>
                  </a:lnTo>
                  <a:lnTo>
                    <a:pt x="150" y="168"/>
                  </a:lnTo>
                  <a:lnTo>
                    <a:pt x="156" y="186"/>
                  </a:lnTo>
                  <a:lnTo>
                    <a:pt x="162" y="198"/>
                  </a:lnTo>
                  <a:lnTo>
                    <a:pt x="156" y="210"/>
                  </a:lnTo>
                  <a:lnTo>
                    <a:pt x="150" y="228"/>
                  </a:lnTo>
                  <a:lnTo>
                    <a:pt x="138" y="234"/>
                  </a:lnTo>
                  <a:lnTo>
                    <a:pt x="132" y="246"/>
                  </a:lnTo>
                  <a:lnTo>
                    <a:pt x="126" y="252"/>
                  </a:lnTo>
                  <a:lnTo>
                    <a:pt x="120" y="252"/>
                  </a:lnTo>
                  <a:lnTo>
                    <a:pt x="126" y="222"/>
                  </a:lnTo>
                  <a:lnTo>
                    <a:pt x="114" y="222"/>
                  </a:lnTo>
                  <a:lnTo>
                    <a:pt x="108" y="216"/>
                  </a:lnTo>
                  <a:lnTo>
                    <a:pt x="96" y="210"/>
                  </a:lnTo>
                  <a:lnTo>
                    <a:pt x="90" y="204"/>
                  </a:lnTo>
                  <a:lnTo>
                    <a:pt x="84" y="192"/>
                  </a:lnTo>
                  <a:lnTo>
                    <a:pt x="96" y="168"/>
                  </a:lnTo>
                  <a:lnTo>
                    <a:pt x="108" y="156"/>
                  </a:lnTo>
                  <a:lnTo>
                    <a:pt x="120" y="132"/>
                  </a:lnTo>
                  <a:lnTo>
                    <a:pt x="120" y="78"/>
                  </a:lnTo>
                  <a:lnTo>
                    <a:pt x="114" y="66"/>
                  </a:lnTo>
                  <a:lnTo>
                    <a:pt x="114" y="54"/>
                  </a:lnTo>
                  <a:lnTo>
                    <a:pt x="108" y="48"/>
                  </a:lnTo>
                  <a:lnTo>
                    <a:pt x="108" y="54"/>
                  </a:lnTo>
                  <a:lnTo>
                    <a:pt x="102" y="66"/>
                  </a:lnTo>
                  <a:lnTo>
                    <a:pt x="90" y="78"/>
                  </a:lnTo>
                  <a:lnTo>
                    <a:pt x="72" y="84"/>
                  </a:lnTo>
                  <a:lnTo>
                    <a:pt x="48" y="108"/>
                  </a:lnTo>
                  <a:lnTo>
                    <a:pt x="36" y="144"/>
                  </a:lnTo>
                  <a:lnTo>
                    <a:pt x="36" y="162"/>
                  </a:lnTo>
                  <a:lnTo>
                    <a:pt x="30" y="168"/>
                  </a:lnTo>
                  <a:lnTo>
                    <a:pt x="30" y="192"/>
                  </a:lnTo>
                  <a:lnTo>
                    <a:pt x="6" y="216"/>
                  </a:lnTo>
                  <a:lnTo>
                    <a:pt x="0" y="228"/>
                  </a:lnTo>
                  <a:lnTo>
                    <a:pt x="0" y="240"/>
                  </a:lnTo>
                  <a:lnTo>
                    <a:pt x="6" y="246"/>
                  </a:lnTo>
                  <a:lnTo>
                    <a:pt x="6" y="240"/>
                  </a:lnTo>
                  <a:lnTo>
                    <a:pt x="18" y="228"/>
                  </a:lnTo>
                  <a:lnTo>
                    <a:pt x="24" y="228"/>
                  </a:lnTo>
                  <a:lnTo>
                    <a:pt x="36" y="240"/>
                  </a:lnTo>
                  <a:lnTo>
                    <a:pt x="42" y="252"/>
                  </a:lnTo>
                  <a:lnTo>
                    <a:pt x="42" y="288"/>
                  </a:lnTo>
                  <a:lnTo>
                    <a:pt x="48" y="294"/>
                  </a:lnTo>
                  <a:lnTo>
                    <a:pt x="60" y="300"/>
                  </a:lnTo>
                  <a:lnTo>
                    <a:pt x="66" y="306"/>
                  </a:lnTo>
                  <a:lnTo>
                    <a:pt x="66" y="318"/>
                  </a:lnTo>
                  <a:lnTo>
                    <a:pt x="54" y="342"/>
                  </a:lnTo>
                  <a:lnTo>
                    <a:pt x="54" y="384"/>
                  </a:lnTo>
                  <a:lnTo>
                    <a:pt x="66" y="384"/>
                  </a:lnTo>
                  <a:lnTo>
                    <a:pt x="66" y="396"/>
                  </a:lnTo>
                  <a:lnTo>
                    <a:pt x="72" y="408"/>
                  </a:lnTo>
                  <a:lnTo>
                    <a:pt x="78" y="414"/>
                  </a:lnTo>
                  <a:lnTo>
                    <a:pt x="102" y="414"/>
                  </a:lnTo>
                  <a:lnTo>
                    <a:pt x="108" y="408"/>
                  </a:lnTo>
                  <a:lnTo>
                    <a:pt x="120" y="408"/>
                  </a:lnTo>
                  <a:lnTo>
                    <a:pt x="132" y="414"/>
                  </a:lnTo>
                  <a:lnTo>
                    <a:pt x="138" y="414"/>
                  </a:lnTo>
                  <a:lnTo>
                    <a:pt x="150" y="420"/>
                  </a:lnTo>
                  <a:lnTo>
                    <a:pt x="162" y="420"/>
                  </a:lnTo>
                  <a:lnTo>
                    <a:pt x="168" y="414"/>
                  </a:lnTo>
                  <a:lnTo>
                    <a:pt x="168" y="408"/>
                  </a:lnTo>
                  <a:lnTo>
                    <a:pt x="180" y="408"/>
                  </a:lnTo>
                  <a:lnTo>
                    <a:pt x="186" y="414"/>
                  </a:lnTo>
                  <a:lnTo>
                    <a:pt x="198" y="420"/>
                  </a:lnTo>
                  <a:lnTo>
                    <a:pt x="222" y="420"/>
                  </a:lnTo>
                  <a:lnTo>
                    <a:pt x="222" y="426"/>
                  </a:lnTo>
                  <a:lnTo>
                    <a:pt x="228" y="432"/>
                  </a:lnTo>
                  <a:lnTo>
                    <a:pt x="234" y="444"/>
                  </a:lnTo>
                  <a:lnTo>
                    <a:pt x="240" y="462"/>
                  </a:lnTo>
                  <a:lnTo>
                    <a:pt x="264" y="486"/>
                  </a:lnTo>
                  <a:lnTo>
                    <a:pt x="288" y="486"/>
                  </a:lnTo>
                  <a:lnTo>
                    <a:pt x="288" y="480"/>
                  </a:lnTo>
                  <a:lnTo>
                    <a:pt x="306" y="480"/>
                  </a:lnTo>
                  <a:lnTo>
                    <a:pt x="312" y="486"/>
                  </a:lnTo>
                  <a:lnTo>
                    <a:pt x="336" y="486"/>
                  </a:lnTo>
                  <a:lnTo>
                    <a:pt x="342" y="480"/>
                  </a:lnTo>
                  <a:lnTo>
                    <a:pt x="366" y="486"/>
                  </a:lnTo>
                  <a:lnTo>
                    <a:pt x="372" y="480"/>
                  </a:lnTo>
                  <a:lnTo>
                    <a:pt x="384" y="474"/>
                  </a:lnTo>
                  <a:lnTo>
                    <a:pt x="402" y="474"/>
                  </a:lnTo>
                  <a:lnTo>
                    <a:pt x="408" y="480"/>
                  </a:lnTo>
                  <a:lnTo>
                    <a:pt x="408" y="492"/>
                  </a:lnTo>
                  <a:lnTo>
                    <a:pt x="390" y="510"/>
                  </a:lnTo>
                  <a:lnTo>
                    <a:pt x="390" y="534"/>
                  </a:lnTo>
                  <a:lnTo>
                    <a:pt x="384" y="540"/>
                  </a:lnTo>
                  <a:lnTo>
                    <a:pt x="378" y="540"/>
                  </a:lnTo>
                  <a:lnTo>
                    <a:pt x="366" y="552"/>
                  </a:lnTo>
                  <a:lnTo>
                    <a:pt x="366" y="576"/>
                  </a:lnTo>
                  <a:lnTo>
                    <a:pt x="372" y="588"/>
                  </a:lnTo>
                  <a:lnTo>
                    <a:pt x="372" y="618"/>
                  </a:lnTo>
                  <a:lnTo>
                    <a:pt x="366" y="630"/>
                  </a:lnTo>
                  <a:lnTo>
                    <a:pt x="366" y="642"/>
                  </a:lnTo>
                  <a:lnTo>
                    <a:pt x="372" y="648"/>
                  </a:lnTo>
                  <a:lnTo>
                    <a:pt x="384" y="648"/>
                  </a:lnTo>
                  <a:lnTo>
                    <a:pt x="384" y="672"/>
                  </a:lnTo>
                  <a:lnTo>
                    <a:pt x="390" y="684"/>
                  </a:lnTo>
                  <a:lnTo>
                    <a:pt x="402" y="690"/>
                  </a:lnTo>
                  <a:lnTo>
                    <a:pt x="408" y="702"/>
                  </a:lnTo>
                  <a:lnTo>
                    <a:pt x="408" y="708"/>
                  </a:lnTo>
                  <a:lnTo>
                    <a:pt x="402" y="720"/>
                  </a:lnTo>
                  <a:lnTo>
                    <a:pt x="372" y="750"/>
                  </a:lnTo>
                  <a:lnTo>
                    <a:pt x="366" y="750"/>
                  </a:lnTo>
                  <a:lnTo>
                    <a:pt x="390" y="762"/>
                  </a:lnTo>
                  <a:lnTo>
                    <a:pt x="402" y="774"/>
                  </a:lnTo>
                  <a:lnTo>
                    <a:pt x="414" y="774"/>
                  </a:lnTo>
                  <a:lnTo>
                    <a:pt x="414" y="798"/>
                  </a:lnTo>
                  <a:lnTo>
                    <a:pt x="420" y="804"/>
                  </a:lnTo>
                  <a:lnTo>
                    <a:pt x="420" y="822"/>
                  </a:lnTo>
                  <a:lnTo>
                    <a:pt x="426" y="828"/>
                  </a:lnTo>
                  <a:lnTo>
                    <a:pt x="426" y="846"/>
                  </a:lnTo>
                  <a:lnTo>
                    <a:pt x="432" y="858"/>
                  </a:lnTo>
                  <a:lnTo>
                    <a:pt x="432" y="876"/>
                  </a:lnTo>
                  <a:lnTo>
                    <a:pt x="444" y="888"/>
                  </a:lnTo>
                  <a:lnTo>
                    <a:pt x="450" y="900"/>
                  </a:lnTo>
                  <a:lnTo>
                    <a:pt x="450" y="906"/>
                  </a:lnTo>
                  <a:lnTo>
                    <a:pt x="462" y="918"/>
                  </a:lnTo>
                  <a:lnTo>
                    <a:pt x="468" y="918"/>
                  </a:lnTo>
                  <a:lnTo>
                    <a:pt x="480" y="924"/>
                  </a:lnTo>
                  <a:lnTo>
                    <a:pt x="486" y="924"/>
                  </a:lnTo>
                  <a:lnTo>
                    <a:pt x="498" y="918"/>
                  </a:lnTo>
                  <a:lnTo>
                    <a:pt x="504" y="912"/>
                  </a:lnTo>
                  <a:lnTo>
                    <a:pt x="516" y="906"/>
                  </a:lnTo>
                  <a:lnTo>
                    <a:pt x="522" y="900"/>
                  </a:lnTo>
                  <a:lnTo>
                    <a:pt x="528" y="906"/>
                  </a:lnTo>
                  <a:lnTo>
                    <a:pt x="528" y="930"/>
                  </a:lnTo>
                  <a:lnTo>
                    <a:pt x="534" y="930"/>
                  </a:lnTo>
                  <a:lnTo>
                    <a:pt x="546" y="918"/>
                  </a:lnTo>
                  <a:lnTo>
                    <a:pt x="558" y="894"/>
                  </a:lnTo>
                  <a:lnTo>
                    <a:pt x="570" y="882"/>
                  </a:lnTo>
                  <a:lnTo>
                    <a:pt x="588" y="882"/>
                  </a:lnTo>
                  <a:lnTo>
                    <a:pt x="594" y="876"/>
                  </a:lnTo>
                  <a:lnTo>
                    <a:pt x="630" y="858"/>
                  </a:lnTo>
                  <a:lnTo>
                    <a:pt x="636" y="846"/>
                  </a:lnTo>
                  <a:lnTo>
                    <a:pt x="636" y="816"/>
                  </a:lnTo>
                  <a:lnTo>
                    <a:pt x="678" y="816"/>
                  </a:lnTo>
                  <a:lnTo>
                    <a:pt x="684" y="810"/>
                  </a:lnTo>
                  <a:lnTo>
                    <a:pt x="690" y="798"/>
                  </a:lnTo>
                  <a:lnTo>
                    <a:pt x="690" y="792"/>
                  </a:lnTo>
                  <a:lnTo>
                    <a:pt x="684" y="786"/>
                  </a:lnTo>
                  <a:lnTo>
                    <a:pt x="636" y="780"/>
                  </a:lnTo>
                  <a:lnTo>
                    <a:pt x="636" y="750"/>
                  </a:lnTo>
                  <a:lnTo>
                    <a:pt x="630" y="738"/>
                  </a:lnTo>
                  <a:lnTo>
                    <a:pt x="618" y="726"/>
                  </a:lnTo>
                  <a:lnTo>
                    <a:pt x="624" y="720"/>
                  </a:lnTo>
                  <a:lnTo>
                    <a:pt x="624" y="690"/>
                  </a:lnTo>
                  <a:lnTo>
                    <a:pt x="618" y="684"/>
                  </a:lnTo>
                  <a:lnTo>
                    <a:pt x="606" y="678"/>
                  </a:lnTo>
                  <a:lnTo>
                    <a:pt x="588" y="660"/>
                  </a:lnTo>
                  <a:lnTo>
                    <a:pt x="588" y="630"/>
                  </a:lnTo>
                  <a:lnTo>
                    <a:pt x="594" y="636"/>
                  </a:lnTo>
                  <a:lnTo>
                    <a:pt x="594" y="642"/>
                  </a:lnTo>
                  <a:lnTo>
                    <a:pt x="636" y="642"/>
                  </a:lnTo>
                  <a:lnTo>
                    <a:pt x="642" y="648"/>
                  </a:lnTo>
                  <a:lnTo>
                    <a:pt x="642" y="666"/>
                  </a:lnTo>
                  <a:lnTo>
                    <a:pt x="654" y="666"/>
                  </a:lnTo>
                  <a:lnTo>
                    <a:pt x="666" y="660"/>
                  </a:lnTo>
                  <a:lnTo>
                    <a:pt x="678" y="666"/>
                  </a:lnTo>
                  <a:lnTo>
                    <a:pt x="684" y="660"/>
                  </a:lnTo>
                  <a:lnTo>
                    <a:pt x="696" y="660"/>
                  </a:lnTo>
                  <a:lnTo>
                    <a:pt x="702" y="666"/>
                  </a:lnTo>
                  <a:lnTo>
                    <a:pt x="708" y="678"/>
                  </a:lnTo>
                  <a:lnTo>
                    <a:pt x="720" y="690"/>
                  </a:lnTo>
                  <a:lnTo>
                    <a:pt x="732" y="696"/>
                  </a:lnTo>
                  <a:lnTo>
                    <a:pt x="738" y="690"/>
                  </a:lnTo>
                  <a:lnTo>
                    <a:pt x="738" y="672"/>
                  </a:lnTo>
                  <a:lnTo>
                    <a:pt x="744" y="660"/>
                  </a:lnTo>
                  <a:lnTo>
                    <a:pt x="744" y="648"/>
                  </a:lnTo>
                  <a:lnTo>
                    <a:pt x="750" y="642"/>
                  </a:lnTo>
                  <a:lnTo>
                    <a:pt x="768" y="642"/>
                  </a:lnTo>
                  <a:lnTo>
                    <a:pt x="774" y="648"/>
                  </a:lnTo>
                  <a:lnTo>
                    <a:pt x="792" y="648"/>
                  </a:lnTo>
                  <a:lnTo>
                    <a:pt x="804" y="642"/>
                  </a:lnTo>
                  <a:lnTo>
                    <a:pt x="828" y="618"/>
                  </a:lnTo>
                  <a:lnTo>
                    <a:pt x="840" y="612"/>
                  </a:lnTo>
                  <a:lnTo>
                    <a:pt x="864" y="612"/>
                  </a:lnTo>
                  <a:lnTo>
                    <a:pt x="864" y="600"/>
                  </a:lnTo>
                  <a:lnTo>
                    <a:pt x="876" y="600"/>
                  </a:lnTo>
                  <a:lnTo>
                    <a:pt x="882" y="594"/>
                  </a:lnTo>
                  <a:lnTo>
                    <a:pt x="882" y="558"/>
                  </a:lnTo>
                  <a:lnTo>
                    <a:pt x="846" y="522"/>
                  </a:lnTo>
                  <a:lnTo>
                    <a:pt x="840" y="510"/>
                  </a:lnTo>
                  <a:lnTo>
                    <a:pt x="834" y="504"/>
                  </a:lnTo>
                  <a:lnTo>
                    <a:pt x="834" y="492"/>
                  </a:lnTo>
                  <a:lnTo>
                    <a:pt x="846" y="486"/>
                  </a:lnTo>
                  <a:lnTo>
                    <a:pt x="852" y="486"/>
                  </a:lnTo>
                  <a:lnTo>
                    <a:pt x="864" y="480"/>
                  </a:lnTo>
                  <a:lnTo>
                    <a:pt x="864" y="462"/>
                  </a:lnTo>
                  <a:lnTo>
                    <a:pt x="846" y="444"/>
                  </a:lnTo>
                  <a:lnTo>
                    <a:pt x="846" y="438"/>
                  </a:lnTo>
                  <a:lnTo>
                    <a:pt x="876" y="438"/>
                  </a:lnTo>
                  <a:lnTo>
                    <a:pt x="888" y="432"/>
                  </a:lnTo>
                  <a:lnTo>
                    <a:pt x="900" y="432"/>
                  </a:lnTo>
                  <a:lnTo>
                    <a:pt x="912" y="426"/>
                  </a:lnTo>
                  <a:lnTo>
                    <a:pt x="918" y="420"/>
                  </a:lnTo>
                  <a:lnTo>
                    <a:pt x="918" y="402"/>
                  </a:lnTo>
                  <a:lnTo>
                    <a:pt x="894" y="402"/>
                  </a:lnTo>
                  <a:lnTo>
                    <a:pt x="894" y="360"/>
                  </a:lnTo>
                  <a:lnTo>
                    <a:pt x="906" y="348"/>
                  </a:lnTo>
                  <a:lnTo>
                    <a:pt x="918" y="348"/>
                  </a:lnTo>
                  <a:lnTo>
                    <a:pt x="924" y="342"/>
                  </a:lnTo>
                  <a:lnTo>
                    <a:pt x="930" y="342"/>
                  </a:lnTo>
                  <a:lnTo>
                    <a:pt x="936" y="336"/>
                  </a:lnTo>
                  <a:lnTo>
                    <a:pt x="954" y="300"/>
                  </a:lnTo>
                  <a:lnTo>
                    <a:pt x="948" y="294"/>
                  </a:lnTo>
                  <a:lnTo>
                    <a:pt x="942" y="282"/>
                  </a:lnTo>
                  <a:lnTo>
                    <a:pt x="936" y="27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3" name="USA (Alaska)" descr="© INSCALE GmbH, 05.05.2010&#10;http://www.presentationload.com/">
              <a:extLst>
                <a:ext uri="{FF2B5EF4-FFF2-40B4-BE49-F238E27FC236}">
                  <a16:creationId xmlns:a16="http://schemas.microsoft.com/office/drawing/2014/main" id="{5C0443EE-4C9D-4F18-913D-4EEE42E11519}"/>
                </a:ext>
              </a:extLst>
            </p:cNvPr>
            <p:cNvSpPr>
              <a:spLocks noEditPoints="1"/>
            </p:cNvSpPr>
            <p:nvPr/>
          </p:nvSpPr>
          <p:spPr bwMode="gray">
            <a:xfrm>
              <a:off x="399011" y="1107572"/>
              <a:ext cx="1165144" cy="504009"/>
            </a:xfrm>
            <a:custGeom>
              <a:avLst/>
              <a:gdLst>
                <a:gd name="T0" fmla="*/ 2147483647 w 3072"/>
                <a:gd name="T1" fmla="*/ 2147483647 h 1332"/>
                <a:gd name="T2" fmla="*/ 2147483647 w 3072"/>
                <a:gd name="T3" fmla="*/ 2147483647 h 1332"/>
                <a:gd name="T4" fmla="*/ 2147483647 w 3072"/>
                <a:gd name="T5" fmla="*/ 2147483647 h 1332"/>
                <a:gd name="T6" fmla="*/ 2147483647 w 3072"/>
                <a:gd name="T7" fmla="*/ 2147483647 h 1332"/>
                <a:gd name="T8" fmla="*/ 2147483647 w 3072"/>
                <a:gd name="T9" fmla="*/ 2147483647 h 1332"/>
                <a:gd name="T10" fmla="*/ 2147483647 w 3072"/>
                <a:gd name="T11" fmla="*/ 2147483647 h 1332"/>
                <a:gd name="T12" fmla="*/ 2147483647 w 3072"/>
                <a:gd name="T13" fmla="*/ 2147483647 h 1332"/>
                <a:gd name="T14" fmla="*/ 2147483647 w 3072"/>
                <a:gd name="T15" fmla="*/ 2147483647 h 1332"/>
                <a:gd name="T16" fmla="*/ 2147483647 w 3072"/>
                <a:gd name="T17" fmla="*/ 2147483647 h 1332"/>
                <a:gd name="T18" fmla="*/ 2147483647 w 3072"/>
                <a:gd name="T19" fmla="*/ 2147483647 h 1332"/>
                <a:gd name="T20" fmla="*/ 2147483647 w 3072"/>
                <a:gd name="T21" fmla="*/ 2147483647 h 1332"/>
                <a:gd name="T22" fmla="*/ 2147483647 w 3072"/>
                <a:gd name="T23" fmla="*/ 0 h 1332"/>
                <a:gd name="T24" fmla="*/ 2147483647 w 3072"/>
                <a:gd name="T25" fmla="*/ 2147483647 h 1332"/>
                <a:gd name="T26" fmla="*/ 2147483647 w 3072"/>
                <a:gd name="T27" fmla="*/ 2147483647 h 1332"/>
                <a:gd name="T28" fmla="*/ 2147483647 w 3072"/>
                <a:gd name="T29" fmla="*/ 2147483647 h 1332"/>
                <a:gd name="T30" fmla="*/ 2147483647 w 3072"/>
                <a:gd name="T31" fmla="*/ 2147483647 h 1332"/>
                <a:gd name="T32" fmla="*/ 2147483647 w 3072"/>
                <a:gd name="T33" fmla="*/ 2147483647 h 1332"/>
                <a:gd name="T34" fmla="*/ 2147483647 w 3072"/>
                <a:gd name="T35" fmla="*/ 2147483647 h 1332"/>
                <a:gd name="T36" fmla="*/ 2147483647 w 3072"/>
                <a:gd name="T37" fmla="*/ 2147483647 h 1332"/>
                <a:gd name="T38" fmla="*/ 2147483647 w 3072"/>
                <a:gd name="T39" fmla="*/ 2147483647 h 1332"/>
                <a:gd name="T40" fmla="*/ 2147483647 w 3072"/>
                <a:gd name="T41" fmla="*/ 2147483647 h 1332"/>
                <a:gd name="T42" fmla="*/ 2147483647 w 3072"/>
                <a:gd name="T43" fmla="*/ 2147483647 h 1332"/>
                <a:gd name="T44" fmla="*/ 2147483647 w 3072"/>
                <a:gd name="T45" fmla="*/ 2147483647 h 1332"/>
                <a:gd name="T46" fmla="*/ 2147483647 w 3072"/>
                <a:gd name="T47" fmla="*/ 2147483647 h 1332"/>
                <a:gd name="T48" fmla="*/ 2147483647 w 3072"/>
                <a:gd name="T49" fmla="*/ 2147483647 h 1332"/>
                <a:gd name="T50" fmla="*/ 2147483647 w 3072"/>
                <a:gd name="T51" fmla="*/ 2147483647 h 1332"/>
                <a:gd name="T52" fmla="*/ 2147483647 w 3072"/>
                <a:gd name="T53" fmla="*/ 2147483647 h 1332"/>
                <a:gd name="T54" fmla="*/ 2147483647 w 3072"/>
                <a:gd name="T55" fmla="*/ 2147483647 h 1332"/>
                <a:gd name="T56" fmla="*/ 2147483647 w 3072"/>
                <a:gd name="T57" fmla="*/ 2147483647 h 1332"/>
                <a:gd name="T58" fmla="*/ 2147483647 w 3072"/>
                <a:gd name="T59" fmla="*/ 2147483647 h 1332"/>
                <a:gd name="T60" fmla="*/ 2147483647 w 3072"/>
                <a:gd name="T61" fmla="*/ 2147483647 h 1332"/>
                <a:gd name="T62" fmla="*/ 2147483647 w 3072"/>
                <a:gd name="T63" fmla="*/ 2147483647 h 1332"/>
                <a:gd name="T64" fmla="*/ 2147483647 w 3072"/>
                <a:gd name="T65" fmla="*/ 2147483647 h 1332"/>
                <a:gd name="T66" fmla="*/ 2147483647 w 3072"/>
                <a:gd name="T67" fmla="*/ 2147483647 h 1332"/>
                <a:gd name="T68" fmla="*/ 2147483647 w 3072"/>
                <a:gd name="T69" fmla="*/ 2147483647 h 1332"/>
                <a:gd name="T70" fmla="*/ 2147483647 w 3072"/>
                <a:gd name="T71" fmla="*/ 2147483647 h 1332"/>
                <a:gd name="T72" fmla="*/ 2147483647 w 3072"/>
                <a:gd name="T73" fmla="*/ 2147483647 h 1332"/>
                <a:gd name="T74" fmla="*/ 2147483647 w 3072"/>
                <a:gd name="T75" fmla="*/ 2147483647 h 1332"/>
                <a:gd name="T76" fmla="*/ 2147483647 w 3072"/>
                <a:gd name="T77" fmla="*/ 2147483647 h 1332"/>
                <a:gd name="T78" fmla="*/ 2147483647 w 3072"/>
                <a:gd name="T79" fmla="*/ 2147483647 h 1332"/>
                <a:gd name="T80" fmla="*/ 2147483647 w 3072"/>
                <a:gd name="T81" fmla="*/ 2147483647 h 1332"/>
                <a:gd name="T82" fmla="*/ 2147483647 w 3072"/>
                <a:gd name="T83" fmla="*/ 2147483647 h 1332"/>
                <a:gd name="T84" fmla="*/ 2147483647 w 3072"/>
                <a:gd name="T85" fmla="*/ 2147483647 h 1332"/>
                <a:gd name="T86" fmla="*/ 2147483647 w 3072"/>
                <a:gd name="T87" fmla="*/ 2147483647 h 1332"/>
                <a:gd name="T88" fmla="*/ 2147483647 w 3072"/>
                <a:gd name="T89" fmla="*/ 2147483647 h 1332"/>
                <a:gd name="T90" fmla="*/ 2147483647 w 3072"/>
                <a:gd name="T91" fmla="*/ 2147483647 h 1332"/>
                <a:gd name="T92" fmla="*/ 2147483647 w 3072"/>
                <a:gd name="T93" fmla="*/ 2147483647 h 1332"/>
                <a:gd name="T94" fmla="*/ 2147483647 w 3072"/>
                <a:gd name="T95" fmla="*/ 2147483647 h 1332"/>
                <a:gd name="T96" fmla="*/ 2147483647 w 3072"/>
                <a:gd name="T97" fmla="*/ 2147483647 h 1332"/>
                <a:gd name="T98" fmla="*/ 2147483647 w 3072"/>
                <a:gd name="T99" fmla="*/ 2147483647 h 1332"/>
                <a:gd name="T100" fmla="*/ 2147483647 w 3072"/>
                <a:gd name="T101" fmla="*/ 2147483647 h 1332"/>
                <a:gd name="T102" fmla="*/ 2147483647 w 3072"/>
                <a:gd name="T103" fmla="*/ 2147483647 h 1332"/>
                <a:gd name="T104" fmla="*/ 2147483647 w 3072"/>
                <a:gd name="T105" fmla="*/ 2147483647 h 1332"/>
                <a:gd name="T106" fmla="*/ 2147483647 w 3072"/>
                <a:gd name="T107" fmla="*/ 2147483647 h 1332"/>
                <a:gd name="T108" fmla="*/ 2147483647 w 3072"/>
                <a:gd name="T109" fmla="*/ 2147483647 h 1332"/>
                <a:gd name="T110" fmla="*/ 2147483647 w 3072"/>
                <a:gd name="T111" fmla="*/ 2147483647 h 1332"/>
                <a:gd name="T112" fmla="*/ 2147483647 w 3072"/>
                <a:gd name="T113" fmla="*/ 2147483647 h 1332"/>
                <a:gd name="T114" fmla="*/ 2147483647 w 3072"/>
                <a:gd name="T115" fmla="*/ 2147483647 h 1332"/>
                <a:gd name="T116" fmla="*/ 2147483647 w 3072"/>
                <a:gd name="T117" fmla="*/ 2147483647 h 1332"/>
                <a:gd name="T118" fmla="*/ 2147483647 w 3072"/>
                <a:gd name="T119" fmla="*/ 2147483647 h 1332"/>
                <a:gd name="T120" fmla="*/ 2147483647 w 3072"/>
                <a:gd name="T121" fmla="*/ 2147483647 h 13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72"/>
                <a:gd name="T184" fmla="*/ 0 h 1332"/>
                <a:gd name="T185" fmla="*/ 3072 w 3072"/>
                <a:gd name="T186" fmla="*/ 1332 h 13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72" h="1332">
                  <a:moveTo>
                    <a:pt x="2454" y="930"/>
                  </a:moveTo>
                  <a:lnTo>
                    <a:pt x="2418" y="966"/>
                  </a:lnTo>
                  <a:lnTo>
                    <a:pt x="2400" y="1002"/>
                  </a:lnTo>
                  <a:lnTo>
                    <a:pt x="2412" y="1002"/>
                  </a:lnTo>
                  <a:lnTo>
                    <a:pt x="2448" y="984"/>
                  </a:lnTo>
                  <a:lnTo>
                    <a:pt x="2460" y="972"/>
                  </a:lnTo>
                  <a:lnTo>
                    <a:pt x="2460" y="954"/>
                  </a:lnTo>
                  <a:lnTo>
                    <a:pt x="2472" y="942"/>
                  </a:lnTo>
                  <a:lnTo>
                    <a:pt x="2460" y="930"/>
                  </a:lnTo>
                  <a:lnTo>
                    <a:pt x="2454" y="930"/>
                  </a:lnTo>
                  <a:close/>
                  <a:moveTo>
                    <a:pt x="2400" y="930"/>
                  </a:moveTo>
                  <a:lnTo>
                    <a:pt x="2388" y="930"/>
                  </a:lnTo>
                  <a:lnTo>
                    <a:pt x="2376" y="936"/>
                  </a:lnTo>
                  <a:lnTo>
                    <a:pt x="2364" y="948"/>
                  </a:lnTo>
                  <a:lnTo>
                    <a:pt x="2364" y="954"/>
                  </a:lnTo>
                  <a:lnTo>
                    <a:pt x="2370" y="966"/>
                  </a:lnTo>
                  <a:lnTo>
                    <a:pt x="2376" y="972"/>
                  </a:lnTo>
                  <a:lnTo>
                    <a:pt x="2406" y="972"/>
                  </a:lnTo>
                  <a:lnTo>
                    <a:pt x="2412" y="960"/>
                  </a:lnTo>
                  <a:lnTo>
                    <a:pt x="2418" y="954"/>
                  </a:lnTo>
                  <a:lnTo>
                    <a:pt x="2418" y="942"/>
                  </a:lnTo>
                  <a:lnTo>
                    <a:pt x="2406" y="936"/>
                  </a:lnTo>
                  <a:lnTo>
                    <a:pt x="2400" y="930"/>
                  </a:lnTo>
                  <a:close/>
                  <a:moveTo>
                    <a:pt x="2316" y="1188"/>
                  </a:moveTo>
                  <a:lnTo>
                    <a:pt x="2328" y="1188"/>
                  </a:lnTo>
                  <a:lnTo>
                    <a:pt x="2340" y="1152"/>
                  </a:lnTo>
                  <a:lnTo>
                    <a:pt x="2322" y="1158"/>
                  </a:lnTo>
                  <a:lnTo>
                    <a:pt x="2316" y="1188"/>
                  </a:lnTo>
                  <a:close/>
                  <a:moveTo>
                    <a:pt x="2388" y="1074"/>
                  </a:moveTo>
                  <a:lnTo>
                    <a:pt x="2370" y="1086"/>
                  </a:lnTo>
                  <a:lnTo>
                    <a:pt x="2382" y="1098"/>
                  </a:lnTo>
                  <a:lnTo>
                    <a:pt x="2388" y="1098"/>
                  </a:lnTo>
                  <a:lnTo>
                    <a:pt x="2382" y="1104"/>
                  </a:lnTo>
                  <a:lnTo>
                    <a:pt x="2376" y="1104"/>
                  </a:lnTo>
                  <a:lnTo>
                    <a:pt x="2364" y="1116"/>
                  </a:lnTo>
                  <a:lnTo>
                    <a:pt x="2358" y="1116"/>
                  </a:lnTo>
                  <a:lnTo>
                    <a:pt x="2352" y="1122"/>
                  </a:lnTo>
                  <a:lnTo>
                    <a:pt x="2352" y="1152"/>
                  </a:lnTo>
                  <a:lnTo>
                    <a:pt x="2358" y="1164"/>
                  </a:lnTo>
                  <a:lnTo>
                    <a:pt x="2358" y="1188"/>
                  </a:lnTo>
                  <a:lnTo>
                    <a:pt x="2370" y="1182"/>
                  </a:lnTo>
                  <a:lnTo>
                    <a:pt x="2376" y="1170"/>
                  </a:lnTo>
                  <a:lnTo>
                    <a:pt x="2388" y="1164"/>
                  </a:lnTo>
                  <a:lnTo>
                    <a:pt x="2394" y="1158"/>
                  </a:lnTo>
                  <a:lnTo>
                    <a:pt x="2394" y="1146"/>
                  </a:lnTo>
                  <a:lnTo>
                    <a:pt x="2382" y="1134"/>
                  </a:lnTo>
                  <a:lnTo>
                    <a:pt x="2394" y="1134"/>
                  </a:lnTo>
                  <a:lnTo>
                    <a:pt x="2412" y="1116"/>
                  </a:lnTo>
                  <a:lnTo>
                    <a:pt x="2412" y="1098"/>
                  </a:lnTo>
                  <a:lnTo>
                    <a:pt x="2388" y="1074"/>
                  </a:lnTo>
                  <a:close/>
                  <a:moveTo>
                    <a:pt x="2562" y="1080"/>
                  </a:moveTo>
                  <a:lnTo>
                    <a:pt x="2550" y="1080"/>
                  </a:lnTo>
                  <a:lnTo>
                    <a:pt x="2550" y="1074"/>
                  </a:lnTo>
                  <a:lnTo>
                    <a:pt x="2544" y="1068"/>
                  </a:lnTo>
                  <a:lnTo>
                    <a:pt x="2538" y="1068"/>
                  </a:lnTo>
                  <a:lnTo>
                    <a:pt x="2532" y="1062"/>
                  </a:lnTo>
                  <a:lnTo>
                    <a:pt x="2520" y="1056"/>
                  </a:lnTo>
                  <a:lnTo>
                    <a:pt x="2514" y="1050"/>
                  </a:lnTo>
                  <a:lnTo>
                    <a:pt x="2514" y="1044"/>
                  </a:lnTo>
                  <a:lnTo>
                    <a:pt x="2520" y="1032"/>
                  </a:lnTo>
                  <a:lnTo>
                    <a:pt x="2520" y="1020"/>
                  </a:lnTo>
                  <a:lnTo>
                    <a:pt x="2526" y="1008"/>
                  </a:lnTo>
                  <a:lnTo>
                    <a:pt x="2532" y="1002"/>
                  </a:lnTo>
                  <a:lnTo>
                    <a:pt x="2532" y="960"/>
                  </a:lnTo>
                  <a:lnTo>
                    <a:pt x="2550" y="924"/>
                  </a:lnTo>
                  <a:lnTo>
                    <a:pt x="2550" y="906"/>
                  </a:lnTo>
                  <a:lnTo>
                    <a:pt x="2544" y="894"/>
                  </a:lnTo>
                  <a:lnTo>
                    <a:pt x="2526" y="876"/>
                  </a:lnTo>
                  <a:lnTo>
                    <a:pt x="2538" y="864"/>
                  </a:lnTo>
                  <a:lnTo>
                    <a:pt x="2538" y="834"/>
                  </a:lnTo>
                  <a:lnTo>
                    <a:pt x="2544" y="828"/>
                  </a:lnTo>
                  <a:lnTo>
                    <a:pt x="2550" y="828"/>
                  </a:lnTo>
                  <a:lnTo>
                    <a:pt x="2556" y="822"/>
                  </a:lnTo>
                  <a:lnTo>
                    <a:pt x="2550" y="816"/>
                  </a:lnTo>
                  <a:lnTo>
                    <a:pt x="2532" y="810"/>
                  </a:lnTo>
                  <a:lnTo>
                    <a:pt x="2520" y="810"/>
                  </a:lnTo>
                  <a:lnTo>
                    <a:pt x="2502" y="816"/>
                  </a:lnTo>
                  <a:lnTo>
                    <a:pt x="2490" y="816"/>
                  </a:lnTo>
                  <a:lnTo>
                    <a:pt x="2484" y="822"/>
                  </a:lnTo>
                  <a:lnTo>
                    <a:pt x="2478" y="822"/>
                  </a:lnTo>
                  <a:lnTo>
                    <a:pt x="2478" y="834"/>
                  </a:lnTo>
                  <a:lnTo>
                    <a:pt x="2460" y="834"/>
                  </a:lnTo>
                  <a:lnTo>
                    <a:pt x="2454" y="840"/>
                  </a:lnTo>
                  <a:lnTo>
                    <a:pt x="2442" y="846"/>
                  </a:lnTo>
                  <a:lnTo>
                    <a:pt x="2430" y="846"/>
                  </a:lnTo>
                  <a:lnTo>
                    <a:pt x="2418" y="852"/>
                  </a:lnTo>
                  <a:lnTo>
                    <a:pt x="2406" y="852"/>
                  </a:lnTo>
                  <a:lnTo>
                    <a:pt x="2400" y="858"/>
                  </a:lnTo>
                  <a:lnTo>
                    <a:pt x="2394" y="858"/>
                  </a:lnTo>
                  <a:lnTo>
                    <a:pt x="2388" y="864"/>
                  </a:lnTo>
                  <a:lnTo>
                    <a:pt x="2376" y="870"/>
                  </a:lnTo>
                  <a:lnTo>
                    <a:pt x="2370" y="876"/>
                  </a:lnTo>
                  <a:lnTo>
                    <a:pt x="2364" y="876"/>
                  </a:lnTo>
                  <a:lnTo>
                    <a:pt x="2364" y="864"/>
                  </a:lnTo>
                  <a:lnTo>
                    <a:pt x="2382" y="846"/>
                  </a:lnTo>
                  <a:lnTo>
                    <a:pt x="2376" y="840"/>
                  </a:lnTo>
                  <a:lnTo>
                    <a:pt x="2364" y="834"/>
                  </a:lnTo>
                  <a:lnTo>
                    <a:pt x="2358" y="828"/>
                  </a:lnTo>
                  <a:lnTo>
                    <a:pt x="2358" y="810"/>
                  </a:lnTo>
                  <a:lnTo>
                    <a:pt x="2352" y="798"/>
                  </a:lnTo>
                  <a:lnTo>
                    <a:pt x="2352" y="792"/>
                  </a:lnTo>
                  <a:lnTo>
                    <a:pt x="2376" y="768"/>
                  </a:lnTo>
                  <a:lnTo>
                    <a:pt x="2340" y="768"/>
                  </a:lnTo>
                  <a:lnTo>
                    <a:pt x="2328" y="780"/>
                  </a:lnTo>
                  <a:lnTo>
                    <a:pt x="2274" y="780"/>
                  </a:lnTo>
                  <a:lnTo>
                    <a:pt x="2274" y="768"/>
                  </a:lnTo>
                  <a:lnTo>
                    <a:pt x="2280" y="756"/>
                  </a:lnTo>
                  <a:lnTo>
                    <a:pt x="2292" y="750"/>
                  </a:lnTo>
                  <a:lnTo>
                    <a:pt x="2298" y="744"/>
                  </a:lnTo>
                  <a:lnTo>
                    <a:pt x="3072" y="108"/>
                  </a:lnTo>
                  <a:lnTo>
                    <a:pt x="3054" y="108"/>
                  </a:lnTo>
                  <a:lnTo>
                    <a:pt x="3054" y="102"/>
                  </a:lnTo>
                  <a:lnTo>
                    <a:pt x="3048" y="90"/>
                  </a:lnTo>
                  <a:lnTo>
                    <a:pt x="3036" y="84"/>
                  </a:lnTo>
                  <a:lnTo>
                    <a:pt x="3030" y="78"/>
                  </a:lnTo>
                  <a:lnTo>
                    <a:pt x="3012" y="78"/>
                  </a:lnTo>
                  <a:lnTo>
                    <a:pt x="2988" y="84"/>
                  </a:lnTo>
                  <a:lnTo>
                    <a:pt x="2964" y="84"/>
                  </a:lnTo>
                  <a:lnTo>
                    <a:pt x="2928" y="96"/>
                  </a:lnTo>
                  <a:lnTo>
                    <a:pt x="2916" y="96"/>
                  </a:lnTo>
                  <a:lnTo>
                    <a:pt x="2892" y="84"/>
                  </a:lnTo>
                  <a:lnTo>
                    <a:pt x="2886" y="78"/>
                  </a:lnTo>
                  <a:lnTo>
                    <a:pt x="2874" y="72"/>
                  </a:lnTo>
                  <a:lnTo>
                    <a:pt x="2784" y="72"/>
                  </a:lnTo>
                  <a:lnTo>
                    <a:pt x="2772" y="66"/>
                  </a:lnTo>
                  <a:lnTo>
                    <a:pt x="2766" y="60"/>
                  </a:lnTo>
                  <a:lnTo>
                    <a:pt x="2748" y="60"/>
                  </a:lnTo>
                  <a:lnTo>
                    <a:pt x="2736" y="54"/>
                  </a:lnTo>
                  <a:lnTo>
                    <a:pt x="2598" y="54"/>
                  </a:lnTo>
                  <a:lnTo>
                    <a:pt x="2598" y="42"/>
                  </a:lnTo>
                  <a:lnTo>
                    <a:pt x="2604" y="36"/>
                  </a:lnTo>
                  <a:lnTo>
                    <a:pt x="2592" y="36"/>
                  </a:lnTo>
                  <a:lnTo>
                    <a:pt x="2574" y="30"/>
                  </a:lnTo>
                  <a:lnTo>
                    <a:pt x="2562" y="30"/>
                  </a:lnTo>
                  <a:lnTo>
                    <a:pt x="2550" y="24"/>
                  </a:lnTo>
                  <a:lnTo>
                    <a:pt x="2532" y="24"/>
                  </a:lnTo>
                  <a:lnTo>
                    <a:pt x="2520" y="30"/>
                  </a:lnTo>
                  <a:lnTo>
                    <a:pt x="2496" y="30"/>
                  </a:lnTo>
                  <a:lnTo>
                    <a:pt x="2490" y="36"/>
                  </a:lnTo>
                  <a:lnTo>
                    <a:pt x="2484" y="36"/>
                  </a:lnTo>
                  <a:lnTo>
                    <a:pt x="2514" y="0"/>
                  </a:lnTo>
                  <a:lnTo>
                    <a:pt x="2430" y="36"/>
                  </a:lnTo>
                  <a:lnTo>
                    <a:pt x="2460" y="0"/>
                  </a:lnTo>
                  <a:lnTo>
                    <a:pt x="2430" y="0"/>
                  </a:lnTo>
                  <a:lnTo>
                    <a:pt x="2418" y="6"/>
                  </a:lnTo>
                  <a:lnTo>
                    <a:pt x="2412" y="12"/>
                  </a:lnTo>
                  <a:lnTo>
                    <a:pt x="2358" y="30"/>
                  </a:lnTo>
                  <a:lnTo>
                    <a:pt x="2232" y="30"/>
                  </a:lnTo>
                  <a:lnTo>
                    <a:pt x="2214" y="36"/>
                  </a:lnTo>
                  <a:lnTo>
                    <a:pt x="2208" y="42"/>
                  </a:lnTo>
                  <a:lnTo>
                    <a:pt x="2184" y="54"/>
                  </a:lnTo>
                  <a:lnTo>
                    <a:pt x="2172" y="54"/>
                  </a:lnTo>
                  <a:lnTo>
                    <a:pt x="2166" y="60"/>
                  </a:lnTo>
                  <a:lnTo>
                    <a:pt x="2046" y="60"/>
                  </a:lnTo>
                  <a:lnTo>
                    <a:pt x="2004" y="72"/>
                  </a:lnTo>
                  <a:lnTo>
                    <a:pt x="1956" y="102"/>
                  </a:lnTo>
                  <a:lnTo>
                    <a:pt x="1902" y="132"/>
                  </a:lnTo>
                  <a:lnTo>
                    <a:pt x="1854" y="144"/>
                  </a:lnTo>
                  <a:lnTo>
                    <a:pt x="1758" y="156"/>
                  </a:lnTo>
                  <a:lnTo>
                    <a:pt x="1722" y="162"/>
                  </a:lnTo>
                  <a:lnTo>
                    <a:pt x="1704" y="162"/>
                  </a:lnTo>
                  <a:lnTo>
                    <a:pt x="1698" y="168"/>
                  </a:lnTo>
                  <a:lnTo>
                    <a:pt x="1644" y="186"/>
                  </a:lnTo>
                  <a:lnTo>
                    <a:pt x="1632" y="192"/>
                  </a:lnTo>
                  <a:lnTo>
                    <a:pt x="1620" y="192"/>
                  </a:lnTo>
                  <a:lnTo>
                    <a:pt x="1620" y="198"/>
                  </a:lnTo>
                  <a:lnTo>
                    <a:pt x="1626" y="204"/>
                  </a:lnTo>
                  <a:lnTo>
                    <a:pt x="1638" y="210"/>
                  </a:lnTo>
                  <a:lnTo>
                    <a:pt x="1650" y="222"/>
                  </a:lnTo>
                  <a:lnTo>
                    <a:pt x="1656" y="222"/>
                  </a:lnTo>
                  <a:lnTo>
                    <a:pt x="1662" y="234"/>
                  </a:lnTo>
                  <a:lnTo>
                    <a:pt x="1662" y="240"/>
                  </a:lnTo>
                  <a:lnTo>
                    <a:pt x="1668" y="252"/>
                  </a:lnTo>
                  <a:lnTo>
                    <a:pt x="1668" y="264"/>
                  </a:lnTo>
                  <a:lnTo>
                    <a:pt x="1662" y="264"/>
                  </a:lnTo>
                  <a:lnTo>
                    <a:pt x="1650" y="270"/>
                  </a:lnTo>
                  <a:lnTo>
                    <a:pt x="1644" y="282"/>
                  </a:lnTo>
                  <a:lnTo>
                    <a:pt x="1734" y="282"/>
                  </a:lnTo>
                  <a:lnTo>
                    <a:pt x="1704" y="318"/>
                  </a:lnTo>
                  <a:lnTo>
                    <a:pt x="1770" y="318"/>
                  </a:lnTo>
                  <a:lnTo>
                    <a:pt x="1764" y="336"/>
                  </a:lnTo>
                  <a:lnTo>
                    <a:pt x="1710" y="336"/>
                  </a:lnTo>
                  <a:lnTo>
                    <a:pt x="1698" y="348"/>
                  </a:lnTo>
                  <a:lnTo>
                    <a:pt x="1632" y="348"/>
                  </a:lnTo>
                  <a:lnTo>
                    <a:pt x="1614" y="354"/>
                  </a:lnTo>
                  <a:lnTo>
                    <a:pt x="1560" y="354"/>
                  </a:lnTo>
                  <a:lnTo>
                    <a:pt x="1554" y="348"/>
                  </a:lnTo>
                  <a:lnTo>
                    <a:pt x="1548" y="348"/>
                  </a:lnTo>
                  <a:lnTo>
                    <a:pt x="1554" y="342"/>
                  </a:lnTo>
                  <a:lnTo>
                    <a:pt x="1560" y="342"/>
                  </a:lnTo>
                  <a:lnTo>
                    <a:pt x="1572" y="330"/>
                  </a:lnTo>
                  <a:lnTo>
                    <a:pt x="1566" y="324"/>
                  </a:lnTo>
                  <a:lnTo>
                    <a:pt x="1458" y="324"/>
                  </a:lnTo>
                  <a:lnTo>
                    <a:pt x="1452" y="330"/>
                  </a:lnTo>
                  <a:lnTo>
                    <a:pt x="1452" y="348"/>
                  </a:lnTo>
                  <a:lnTo>
                    <a:pt x="1434" y="348"/>
                  </a:lnTo>
                  <a:lnTo>
                    <a:pt x="1422" y="354"/>
                  </a:lnTo>
                  <a:lnTo>
                    <a:pt x="1404" y="354"/>
                  </a:lnTo>
                  <a:lnTo>
                    <a:pt x="1386" y="360"/>
                  </a:lnTo>
                  <a:lnTo>
                    <a:pt x="1338" y="360"/>
                  </a:lnTo>
                  <a:lnTo>
                    <a:pt x="1308" y="366"/>
                  </a:lnTo>
                  <a:lnTo>
                    <a:pt x="1254" y="384"/>
                  </a:lnTo>
                  <a:lnTo>
                    <a:pt x="1254" y="390"/>
                  </a:lnTo>
                  <a:lnTo>
                    <a:pt x="1272" y="396"/>
                  </a:lnTo>
                  <a:lnTo>
                    <a:pt x="1284" y="402"/>
                  </a:lnTo>
                  <a:lnTo>
                    <a:pt x="1314" y="402"/>
                  </a:lnTo>
                  <a:lnTo>
                    <a:pt x="1272" y="420"/>
                  </a:lnTo>
                  <a:lnTo>
                    <a:pt x="1260" y="462"/>
                  </a:lnTo>
                  <a:lnTo>
                    <a:pt x="1272" y="462"/>
                  </a:lnTo>
                  <a:lnTo>
                    <a:pt x="1290" y="468"/>
                  </a:lnTo>
                  <a:lnTo>
                    <a:pt x="1338" y="468"/>
                  </a:lnTo>
                  <a:lnTo>
                    <a:pt x="1350" y="462"/>
                  </a:lnTo>
                  <a:lnTo>
                    <a:pt x="1362" y="462"/>
                  </a:lnTo>
                  <a:lnTo>
                    <a:pt x="1410" y="474"/>
                  </a:lnTo>
                  <a:lnTo>
                    <a:pt x="1422" y="456"/>
                  </a:lnTo>
                  <a:lnTo>
                    <a:pt x="1434" y="474"/>
                  </a:lnTo>
                  <a:lnTo>
                    <a:pt x="1446" y="468"/>
                  </a:lnTo>
                  <a:lnTo>
                    <a:pt x="1452" y="462"/>
                  </a:lnTo>
                  <a:lnTo>
                    <a:pt x="1476" y="450"/>
                  </a:lnTo>
                  <a:lnTo>
                    <a:pt x="1482" y="444"/>
                  </a:lnTo>
                  <a:lnTo>
                    <a:pt x="1494" y="444"/>
                  </a:lnTo>
                  <a:lnTo>
                    <a:pt x="1506" y="450"/>
                  </a:lnTo>
                  <a:lnTo>
                    <a:pt x="1524" y="450"/>
                  </a:lnTo>
                  <a:lnTo>
                    <a:pt x="1536" y="444"/>
                  </a:lnTo>
                  <a:lnTo>
                    <a:pt x="1542" y="438"/>
                  </a:lnTo>
                  <a:lnTo>
                    <a:pt x="1554" y="432"/>
                  </a:lnTo>
                  <a:lnTo>
                    <a:pt x="1560" y="432"/>
                  </a:lnTo>
                  <a:lnTo>
                    <a:pt x="1566" y="426"/>
                  </a:lnTo>
                  <a:lnTo>
                    <a:pt x="1566" y="450"/>
                  </a:lnTo>
                  <a:lnTo>
                    <a:pt x="1560" y="462"/>
                  </a:lnTo>
                  <a:lnTo>
                    <a:pt x="1554" y="468"/>
                  </a:lnTo>
                  <a:lnTo>
                    <a:pt x="1500" y="468"/>
                  </a:lnTo>
                  <a:lnTo>
                    <a:pt x="1506" y="498"/>
                  </a:lnTo>
                  <a:lnTo>
                    <a:pt x="1494" y="504"/>
                  </a:lnTo>
                  <a:lnTo>
                    <a:pt x="1488" y="516"/>
                  </a:lnTo>
                  <a:lnTo>
                    <a:pt x="1476" y="522"/>
                  </a:lnTo>
                  <a:lnTo>
                    <a:pt x="1464" y="534"/>
                  </a:lnTo>
                  <a:lnTo>
                    <a:pt x="1446" y="540"/>
                  </a:lnTo>
                  <a:lnTo>
                    <a:pt x="1380" y="540"/>
                  </a:lnTo>
                  <a:lnTo>
                    <a:pt x="1362" y="522"/>
                  </a:lnTo>
                  <a:lnTo>
                    <a:pt x="1344" y="534"/>
                  </a:lnTo>
                  <a:lnTo>
                    <a:pt x="1344" y="546"/>
                  </a:lnTo>
                  <a:lnTo>
                    <a:pt x="1338" y="546"/>
                  </a:lnTo>
                  <a:lnTo>
                    <a:pt x="1332" y="552"/>
                  </a:lnTo>
                  <a:lnTo>
                    <a:pt x="1320" y="558"/>
                  </a:lnTo>
                  <a:lnTo>
                    <a:pt x="1302" y="564"/>
                  </a:lnTo>
                  <a:lnTo>
                    <a:pt x="1290" y="570"/>
                  </a:lnTo>
                  <a:lnTo>
                    <a:pt x="1266" y="570"/>
                  </a:lnTo>
                  <a:lnTo>
                    <a:pt x="1242" y="558"/>
                  </a:lnTo>
                  <a:lnTo>
                    <a:pt x="1236" y="558"/>
                  </a:lnTo>
                  <a:lnTo>
                    <a:pt x="1140" y="606"/>
                  </a:lnTo>
                  <a:lnTo>
                    <a:pt x="1122" y="624"/>
                  </a:lnTo>
                  <a:lnTo>
                    <a:pt x="1116" y="606"/>
                  </a:lnTo>
                  <a:lnTo>
                    <a:pt x="1080" y="624"/>
                  </a:lnTo>
                  <a:lnTo>
                    <a:pt x="1068" y="624"/>
                  </a:lnTo>
                  <a:lnTo>
                    <a:pt x="1044" y="636"/>
                  </a:lnTo>
                  <a:lnTo>
                    <a:pt x="1020" y="660"/>
                  </a:lnTo>
                  <a:lnTo>
                    <a:pt x="990" y="648"/>
                  </a:lnTo>
                  <a:lnTo>
                    <a:pt x="990" y="672"/>
                  </a:lnTo>
                  <a:lnTo>
                    <a:pt x="984" y="666"/>
                  </a:lnTo>
                  <a:lnTo>
                    <a:pt x="972" y="666"/>
                  </a:lnTo>
                  <a:lnTo>
                    <a:pt x="966" y="672"/>
                  </a:lnTo>
                  <a:lnTo>
                    <a:pt x="966" y="690"/>
                  </a:lnTo>
                  <a:lnTo>
                    <a:pt x="954" y="708"/>
                  </a:lnTo>
                  <a:lnTo>
                    <a:pt x="1014" y="684"/>
                  </a:lnTo>
                  <a:lnTo>
                    <a:pt x="990" y="702"/>
                  </a:lnTo>
                  <a:lnTo>
                    <a:pt x="990" y="714"/>
                  </a:lnTo>
                  <a:lnTo>
                    <a:pt x="972" y="726"/>
                  </a:lnTo>
                  <a:lnTo>
                    <a:pt x="1026" y="726"/>
                  </a:lnTo>
                  <a:lnTo>
                    <a:pt x="1032" y="732"/>
                  </a:lnTo>
                  <a:lnTo>
                    <a:pt x="1032" y="738"/>
                  </a:lnTo>
                  <a:lnTo>
                    <a:pt x="1020" y="744"/>
                  </a:lnTo>
                  <a:lnTo>
                    <a:pt x="984" y="744"/>
                  </a:lnTo>
                  <a:lnTo>
                    <a:pt x="960" y="750"/>
                  </a:lnTo>
                  <a:lnTo>
                    <a:pt x="972" y="738"/>
                  </a:lnTo>
                  <a:lnTo>
                    <a:pt x="960" y="732"/>
                  </a:lnTo>
                  <a:lnTo>
                    <a:pt x="954" y="732"/>
                  </a:lnTo>
                  <a:lnTo>
                    <a:pt x="948" y="738"/>
                  </a:lnTo>
                  <a:lnTo>
                    <a:pt x="936" y="744"/>
                  </a:lnTo>
                  <a:lnTo>
                    <a:pt x="930" y="750"/>
                  </a:lnTo>
                  <a:lnTo>
                    <a:pt x="924" y="750"/>
                  </a:lnTo>
                  <a:lnTo>
                    <a:pt x="918" y="756"/>
                  </a:lnTo>
                  <a:lnTo>
                    <a:pt x="924" y="756"/>
                  </a:lnTo>
                  <a:lnTo>
                    <a:pt x="930" y="762"/>
                  </a:lnTo>
                  <a:lnTo>
                    <a:pt x="930" y="768"/>
                  </a:lnTo>
                  <a:lnTo>
                    <a:pt x="924" y="774"/>
                  </a:lnTo>
                  <a:lnTo>
                    <a:pt x="924" y="780"/>
                  </a:lnTo>
                  <a:lnTo>
                    <a:pt x="918" y="792"/>
                  </a:lnTo>
                  <a:lnTo>
                    <a:pt x="918" y="804"/>
                  </a:lnTo>
                  <a:lnTo>
                    <a:pt x="990" y="804"/>
                  </a:lnTo>
                  <a:lnTo>
                    <a:pt x="1038" y="774"/>
                  </a:lnTo>
                  <a:lnTo>
                    <a:pt x="1104" y="750"/>
                  </a:lnTo>
                  <a:lnTo>
                    <a:pt x="1098" y="750"/>
                  </a:lnTo>
                  <a:lnTo>
                    <a:pt x="1092" y="756"/>
                  </a:lnTo>
                  <a:lnTo>
                    <a:pt x="1080" y="762"/>
                  </a:lnTo>
                  <a:lnTo>
                    <a:pt x="1062" y="768"/>
                  </a:lnTo>
                  <a:lnTo>
                    <a:pt x="1050" y="780"/>
                  </a:lnTo>
                  <a:lnTo>
                    <a:pt x="1038" y="786"/>
                  </a:lnTo>
                  <a:lnTo>
                    <a:pt x="1026" y="798"/>
                  </a:lnTo>
                  <a:lnTo>
                    <a:pt x="1026" y="816"/>
                  </a:lnTo>
                  <a:lnTo>
                    <a:pt x="1020" y="828"/>
                  </a:lnTo>
                  <a:lnTo>
                    <a:pt x="990" y="828"/>
                  </a:lnTo>
                  <a:lnTo>
                    <a:pt x="978" y="834"/>
                  </a:lnTo>
                  <a:lnTo>
                    <a:pt x="972" y="852"/>
                  </a:lnTo>
                  <a:lnTo>
                    <a:pt x="966" y="864"/>
                  </a:lnTo>
                  <a:lnTo>
                    <a:pt x="954" y="870"/>
                  </a:lnTo>
                  <a:lnTo>
                    <a:pt x="942" y="882"/>
                  </a:lnTo>
                  <a:lnTo>
                    <a:pt x="930" y="888"/>
                  </a:lnTo>
                  <a:lnTo>
                    <a:pt x="924" y="894"/>
                  </a:lnTo>
                  <a:lnTo>
                    <a:pt x="978" y="888"/>
                  </a:lnTo>
                  <a:lnTo>
                    <a:pt x="972" y="906"/>
                  </a:lnTo>
                  <a:lnTo>
                    <a:pt x="978" y="894"/>
                  </a:lnTo>
                  <a:lnTo>
                    <a:pt x="990" y="888"/>
                  </a:lnTo>
                  <a:lnTo>
                    <a:pt x="1002" y="876"/>
                  </a:lnTo>
                  <a:lnTo>
                    <a:pt x="1026" y="864"/>
                  </a:lnTo>
                  <a:lnTo>
                    <a:pt x="1038" y="864"/>
                  </a:lnTo>
                  <a:lnTo>
                    <a:pt x="1050" y="870"/>
                  </a:lnTo>
                  <a:lnTo>
                    <a:pt x="1056" y="870"/>
                  </a:lnTo>
                  <a:lnTo>
                    <a:pt x="1056" y="876"/>
                  </a:lnTo>
                  <a:lnTo>
                    <a:pt x="1050" y="876"/>
                  </a:lnTo>
                  <a:lnTo>
                    <a:pt x="1074" y="870"/>
                  </a:lnTo>
                  <a:lnTo>
                    <a:pt x="1068" y="876"/>
                  </a:lnTo>
                  <a:lnTo>
                    <a:pt x="1068" y="906"/>
                  </a:lnTo>
                  <a:lnTo>
                    <a:pt x="1074" y="912"/>
                  </a:lnTo>
                  <a:lnTo>
                    <a:pt x="1092" y="912"/>
                  </a:lnTo>
                  <a:lnTo>
                    <a:pt x="1098" y="900"/>
                  </a:lnTo>
                  <a:lnTo>
                    <a:pt x="1110" y="894"/>
                  </a:lnTo>
                  <a:lnTo>
                    <a:pt x="1116" y="888"/>
                  </a:lnTo>
                  <a:lnTo>
                    <a:pt x="1122" y="876"/>
                  </a:lnTo>
                  <a:lnTo>
                    <a:pt x="1164" y="858"/>
                  </a:lnTo>
                  <a:lnTo>
                    <a:pt x="1176" y="870"/>
                  </a:lnTo>
                  <a:lnTo>
                    <a:pt x="1146" y="870"/>
                  </a:lnTo>
                  <a:lnTo>
                    <a:pt x="1140" y="876"/>
                  </a:lnTo>
                  <a:lnTo>
                    <a:pt x="1140" y="882"/>
                  </a:lnTo>
                  <a:lnTo>
                    <a:pt x="1134" y="888"/>
                  </a:lnTo>
                  <a:lnTo>
                    <a:pt x="1134" y="894"/>
                  </a:lnTo>
                  <a:lnTo>
                    <a:pt x="1152" y="894"/>
                  </a:lnTo>
                  <a:lnTo>
                    <a:pt x="1164" y="888"/>
                  </a:lnTo>
                  <a:lnTo>
                    <a:pt x="1182" y="888"/>
                  </a:lnTo>
                  <a:lnTo>
                    <a:pt x="1200" y="882"/>
                  </a:lnTo>
                  <a:lnTo>
                    <a:pt x="1218" y="882"/>
                  </a:lnTo>
                  <a:lnTo>
                    <a:pt x="1224" y="876"/>
                  </a:lnTo>
                  <a:lnTo>
                    <a:pt x="1230" y="876"/>
                  </a:lnTo>
                  <a:lnTo>
                    <a:pt x="1272" y="858"/>
                  </a:lnTo>
                  <a:lnTo>
                    <a:pt x="1224" y="882"/>
                  </a:lnTo>
                  <a:lnTo>
                    <a:pt x="1224" y="894"/>
                  </a:lnTo>
                  <a:lnTo>
                    <a:pt x="1212" y="894"/>
                  </a:lnTo>
                  <a:lnTo>
                    <a:pt x="1200" y="900"/>
                  </a:lnTo>
                  <a:lnTo>
                    <a:pt x="1188" y="900"/>
                  </a:lnTo>
                  <a:lnTo>
                    <a:pt x="1176" y="906"/>
                  </a:lnTo>
                  <a:lnTo>
                    <a:pt x="1170" y="912"/>
                  </a:lnTo>
                  <a:lnTo>
                    <a:pt x="1158" y="918"/>
                  </a:lnTo>
                  <a:lnTo>
                    <a:pt x="1152" y="930"/>
                  </a:lnTo>
                  <a:lnTo>
                    <a:pt x="1122" y="930"/>
                  </a:lnTo>
                  <a:lnTo>
                    <a:pt x="1086" y="960"/>
                  </a:lnTo>
                  <a:lnTo>
                    <a:pt x="1086" y="978"/>
                  </a:lnTo>
                  <a:lnTo>
                    <a:pt x="1038" y="978"/>
                  </a:lnTo>
                  <a:lnTo>
                    <a:pt x="1032" y="984"/>
                  </a:lnTo>
                  <a:lnTo>
                    <a:pt x="1020" y="984"/>
                  </a:lnTo>
                  <a:lnTo>
                    <a:pt x="1002" y="990"/>
                  </a:lnTo>
                  <a:lnTo>
                    <a:pt x="990" y="996"/>
                  </a:lnTo>
                  <a:lnTo>
                    <a:pt x="978" y="996"/>
                  </a:lnTo>
                  <a:lnTo>
                    <a:pt x="966" y="1008"/>
                  </a:lnTo>
                  <a:lnTo>
                    <a:pt x="966" y="1020"/>
                  </a:lnTo>
                  <a:lnTo>
                    <a:pt x="960" y="1026"/>
                  </a:lnTo>
                  <a:lnTo>
                    <a:pt x="960" y="1038"/>
                  </a:lnTo>
                  <a:lnTo>
                    <a:pt x="876" y="1038"/>
                  </a:lnTo>
                  <a:lnTo>
                    <a:pt x="858" y="1044"/>
                  </a:lnTo>
                  <a:lnTo>
                    <a:pt x="828" y="1062"/>
                  </a:lnTo>
                  <a:lnTo>
                    <a:pt x="804" y="1080"/>
                  </a:lnTo>
                  <a:lnTo>
                    <a:pt x="780" y="1092"/>
                  </a:lnTo>
                  <a:lnTo>
                    <a:pt x="774" y="1098"/>
                  </a:lnTo>
                  <a:lnTo>
                    <a:pt x="750" y="1104"/>
                  </a:lnTo>
                  <a:lnTo>
                    <a:pt x="738" y="1122"/>
                  </a:lnTo>
                  <a:lnTo>
                    <a:pt x="732" y="1104"/>
                  </a:lnTo>
                  <a:lnTo>
                    <a:pt x="672" y="1104"/>
                  </a:lnTo>
                  <a:lnTo>
                    <a:pt x="648" y="1116"/>
                  </a:lnTo>
                  <a:lnTo>
                    <a:pt x="630" y="1122"/>
                  </a:lnTo>
                  <a:lnTo>
                    <a:pt x="624" y="1128"/>
                  </a:lnTo>
                  <a:lnTo>
                    <a:pt x="606" y="1128"/>
                  </a:lnTo>
                  <a:lnTo>
                    <a:pt x="606" y="1140"/>
                  </a:lnTo>
                  <a:lnTo>
                    <a:pt x="576" y="1146"/>
                  </a:lnTo>
                  <a:lnTo>
                    <a:pt x="564" y="1152"/>
                  </a:lnTo>
                  <a:lnTo>
                    <a:pt x="540" y="1152"/>
                  </a:lnTo>
                  <a:lnTo>
                    <a:pt x="516" y="1170"/>
                  </a:lnTo>
                  <a:lnTo>
                    <a:pt x="522" y="1182"/>
                  </a:lnTo>
                  <a:lnTo>
                    <a:pt x="540" y="1164"/>
                  </a:lnTo>
                  <a:lnTo>
                    <a:pt x="558" y="1176"/>
                  </a:lnTo>
                  <a:lnTo>
                    <a:pt x="582" y="1158"/>
                  </a:lnTo>
                  <a:lnTo>
                    <a:pt x="582" y="1170"/>
                  </a:lnTo>
                  <a:lnTo>
                    <a:pt x="594" y="1170"/>
                  </a:lnTo>
                  <a:lnTo>
                    <a:pt x="606" y="1164"/>
                  </a:lnTo>
                  <a:lnTo>
                    <a:pt x="618" y="1164"/>
                  </a:lnTo>
                  <a:lnTo>
                    <a:pt x="642" y="1140"/>
                  </a:lnTo>
                  <a:lnTo>
                    <a:pt x="654" y="1134"/>
                  </a:lnTo>
                  <a:lnTo>
                    <a:pt x="666" y="1122"/>
                  </a:lnTo>
                  <a:lnTo>
                    <a:pt x="684" y="1122"/>
                  </a:lnTo>
                  <a:lnTo>
                    <a:pt x="684" y="1134"/>
                  </a:lnTo>
                  <a:lnTo>
                    <a:pt x="690" y="1140"/>
                  </a:lnTo>
                  <a:lnTo>
                    <a:pt x="708" y="1140"/>
                  </a:lnTo>
                  <a:lnTo>
                    <a:pt x="732" y="1128"/>
                  </a:lnTo>
                  <a:lnTo>
                    <a:pt x="744" y="1128"/>
                  </a:lnTo>
                  <a:lnTo>
                    <a:pt x="756" y="1122"/>
                  </a:lnTo>
                  <a:lnTo>
                    <a:pt x="762" y="1116"/>
                  </a:lnTo>
                  <a:lnTo>
                    <a:pt x="768" y="1116"/>
                  </a:lnTo>
                  <a:lnTo>
                    <a:pt x="804" y="1128"/>
                  </a:lnTo>
                  <a:lnTo>
                    <a:pt x="822" y="1110"/>
                  </a:lnTo>
                  <a:lnTo>
                    <a:pt x="834" y="1110"/>
                  </a:lnTo>
                  <a:lnTo>
                    <a:pt x="852" y="1104"/>
                  </a:lnTo>
                  <a:lnTo>
                    <a:pt x="870" y="1104"/>
                  </a:lnTo>
                  <a:lnTo>
                    <a:pt x="894" y="1092"/>
                  </a:lnTo>
                  <a:lnTo>
                    <a:pt x="918" y="1068"/>
                  </a:lnTo>
                  <a:lnTo>
                    <a:pt x="942" y="1056"/>
                  </a:lnTo>
                  <a:lnTo>
                    <a:pt x="972" y="1056"/>
                  </a:lnTo>
                  <a:lnTo>
                    <a:pt x="978" y="1044"/>
                  </a:lnTo>
                  <a:lnTo>
                    <a:pt x="1014" y="1044"/>
                  </a:lnTo>
                  <a:lnTo>
                    <a:pt x="1026" y="1038"/>
                  </a:lnTo>
                  <a:lnTo>
                    <a:pt x="1032" y="1038"/>
                  </a:lnTo>
                  <a:lnTo>
                    <a:pt x="1038" y="1032"/>
                  </a:lnTo>
                  <a:lnTo>
                    <a:pt x="1050" y="1032"/>
                  </a:lnTo>
                  <a:lnTo>
                    <a:pt x="1086" y="1020"/>
                  </a:lnTo>
                  <a:lnTo>
                    <a:pt x="1110" y="1008"/>
                  </a:lnTo>
                  <a:lnTo>
                    <a:pt x="1122" y="996"/>
                  </a:lnTo>
                  <a:lnTo>
                    <a:pt x="1134" y="990"/>
                  </a:lnTo>
                  <a:lnTo>
                    <a:pt x="1140" y="984"/>
                  </a:lnTo>
                  <a:lnTo>
                    <a:pt x="1206" y="972"/>
                  </a:lnTo>
                  <a:lnTo>
                    <a:pt x="1260" y="942"/>
                  </a:lnTo>
                  <a:lnTo>
                    <a:pt x="1296" y="942"/>
                  </a:lnTo>
                  <a:lnTo>
                    <a:pt x="1314" y="936"/>
                  </a:lnTo>
                  <a:lnTo>
                    <a:pt x="1326" y="936"/>
                  </a:lnTo>
                  <a:lnTo>
                    <a:pt x="1338" y="930"/>
                  </a:lnTo>
                  <a:lnTo>
                    <a:pt x="1368" y="900"/>
                  </a:lnTo>
                  <a:lnTo>
                    <a:pt x="1380" y="900"/>
                  </a:lnTo>
                  <a:lnTo>
                    <a:pt x="1404" y="888"/>
                  </a:lnTo>
                  <a:lnTo>
                    <a:pt x="1416" y="888"/>
                  </a:lnTo>
                  <a:lnTo>
                    <a:pt x="1428" y="882"/>
                  </a:lnTo>
                  <a:lnTo>
                    <a:pt x="1434" y="876"/>
                  </a:lnTo>
                  <a:lnTo>
                    <a:pt x="1434" y="864"/>
                  </a:lnTo>
                  <a:lnTo>
                    <a:pt x="1422" y="864"/>
                  </a:lnTo>
                  <a:lnTo>
                    <a:pt x="1428" y="858"/>
                  </a:lnTo>
                  <a:lnTo>
                    <a:pt x="1452" y="846"/>
                  </a:lnTo>
                  <a:lnTo>
                    <a:pt x="1458" y="840"/>
                  </a:lnTo>
                  <a:lnTo>
                    <a:pt x="1470" y="834"/>
                  </a:lnTo>
                  <a:lnTo>
                    <a:pt x="1476" y="828"/>
                  </a:lnTo>
                  <a:lnTo>
                    <a:pt x="1488" y="828"/>
                  </a:lnTo>
                  <a:lnTo>
                    <a:pt x="1500" y="822"/>
                  </a:lnTo>
                  <a:lnTo>
                    <a:pt x="1512" y="822"/>
                  </a:lnTo>
                  <a:lnTo>
                    <a:pt x="1518" y="816"/>
                  </a:lnTo>
                  <a:lnTo>
                    <a:pt x="1524" y="816"/>
                  </a:lnTo>
                  <a:lnTo>
                    <a:pt x="1596" y="786"/>
                  </a:lnTo>
                  <a:lnTo>
                    <a:pt x="1590" y="768"/>
                  </a:lnTo>
                  <a:lnTo>
                    <a:pt x="1602" y="768"/>
                  </a:lnTo>
                  <a:lnTo>
                    <a:pt x="1608" y="774"/>
                  </a:lnTo>
                  <a:lnTo>
                    <a:pt x="1626" y="774"/>
                  </a:lnTo>
                  <a:lnTo>
                    <a:pt x="1638" y="762"/>
                  </a:lnTo>
                  <a:lnTo>
                    <a:pt x="1650" y="762"/>
                  </a:lnTo>
                  <a:lnTo>
                    <a:pt x="1674" y="750"/>
                  </a:lnTo>
                  <a:lnTo>
                    <a:pt x="1680" y="744"/>
                  </a:lnTo>
                  <a:lnTo>
                    <a:pt x="1704" y="732"/>
                  </a:lnTo>
                  <a:lnTo>
                    <a:pt x="1740" y="720"/>
                  </a:lnTo>
                  <a:lnTo>
                    <a:pt x="1770" y="708"/>
                  </a:lnTo>
                  <a:lnTo>
                    <a:pt x="1794" y="702"/>
                  </a:lnTo>
                  <a:lnTo>
                    <a:pt x="1812" y="702"/>
                  </a:lnTo>
                  <a:lnTo>
                    <a:pt x="1818" y="708"/>
                  </a:lnTo>
                  <a:lnTo>
                    <a:pt x="1842" y="720"/>
                  </a:lnTo>
                  <a:lnTo>
                    <a:pt x="1848" y="726"/>
                  </a:lnTo>
                  <a:lnTo>
                    <a:pt x="1812" y="726"/>
                  </a:lnTo>
                  <a:lnTo>
                    <a:pt x="1794" y="714"/>
                  </a:lnTo>
                  <a:lnTo>
                    <a:pt x="1758" y="738"/>
                  </a:lnTo>
                  <a:lnTo>
                    <a:pt x="1728" y="738"/>
                  </a:lnTo>
                  <a:lnTo>
                    <a:pt x="1722" y="744"/>
                  </a:lnTo>
                  <a:lnTo>
                    <a:pt x="1710" y="750"/>
                  </a:lnTo>
                  <a:lnTo>
                    <a:pt x="1704" y="762"/>
                  </a:lnTo>
                  <a:lnTo>
                    <a:pt x="1692" y="768"/>
                  </a:lnTo>
                  <a:lnTo>
                    <a:pt x="1686" y="774"/>
                  </a:lnTo>
                  <a:lnTo>
                    <a:pt x="1680" y="774"/>
                  </a:lnTo>
                  <a:lnTo>
                    <a:pt x="1668" y="780"/>
                  </a:lnTo>
                  <a:lnTo>
                    <a:pt x="1656" y="780"/>
                  </a:lnTo>
                  <a:lnTo>
                    <a:pt x="1638" y="786"/>
                  </a:lnTo>
                  <a:lnTo>
                    <a:pt x="1614" y="798"/>
                  </a:lnTo>
                  <a:lnTo>
                    <a:pt x="1614" y="804"/>
                  </a:lnTo>
                  <a:lnTo>
                    <a:pt x="1620" y="810"/>
                  </a:lnTo>
                  <a:lnTo>
                    <a:pt x="1632" y="816"/>
                  </a:lnTo>
                  <a:lnTo>
                    <a:pt x="1650" y="816"/>
                  </a:lnTo>
                  <a:lnTo>
                    <a:pt x="1644" y="816"/>
                  </a:lnTo>
                  <a:lnTo>
                    <a:pt x="1638" y="822"/>
                  </a:lnTo>
                  <a:lnTo>
                    <a:pt x="1632" y="822"/>
                  </a:lnTo>
                  <a:lnTo>
                    <a:pt x="1620" y="828"/>
                  </a:lnTo>
                  <a:lnTo>
                    <a:pt x="1572" y="828"/>
                  </a:lnTo>
                  <a:lnTo>
                    <a:pt x="1566" y="834"/>
                  </a:lnTo>
                  <a:lnTo>
                    <a:pt x="1560" y="834"/>
                  </a:lnTo>
                  <a:lnTo>
                    <a:pt x="1560" y="846"/>
                  </a:lnTo>
                  <a:lnTo>
                    <a:pt x="1572" y="858"/>
                  </a:lnTo>
                  <a:lnTo>
                    <a:pt x="1584" y="858"/>
                  </a:lnTo>
                  <a:lnTo>
                    <a:pt x="1596" y="852"/>
                  </a:lnTo>
                  <a:lnTo>
                    <a:pt x="1638" y="834"/>
                  </a:lnTo>
                  <a:lnTo>
                    <a:pt x="1680" y="810"/>
                  </a:lnTo>
                  <a:lnTo>
                    <a:pt x="1722" y="798"/>
                  </a:lnTo>
                  <a:lnTo>
                    <a:pt x="1788" y="798"/>
                  </a:lnTo>
                  <a:lnTo>
                    <a:pt x="1818" y="792"/>
                  </a:lnTo>
                  <a:lnTo>
                    <a:pt x="1824" y="786"/>
                  </a:lnTo>
                  <a:lnTo>
                    <a:pt x="1848" y="774"/>
                  </a:lnTo>
                  <a:lnTo>
                    <a:pt x="1854" y="762"/>
                  </a:lnTo>
                  <a:lnTo>
                    <a:pt x="1866" y="756"/>
                  </a:lnTo>
                  <a:lnTo>
                    <a:pt x="1872" y="750"/>
                  </a:lnTo>
                  <a:lnTo>
                    <a:pt x="1866" y="738"/>
                  </a:lnTo>
                  <a:lnTo>
                    <a:pt x="1878" y="732"/>
                  </a:lnTo>
                  <a:lnTo>
                    <a:pt x="1908" y="720"/>
                  </a:lnTo>
                  <a:lnTo>
                    <a:pt x="1944" y="714"/>
                  </a:lnTo>
                  <a:lnTo>
                    <a:pt x="1962" y="708"/>
                  </a:lnTo>
                  <a:lnTo>
                    <a:pt x="1968" y="708"/>
                  </a:lnTo>
                  <a:lnTo>
                    <a:pt x="1980" y="720"/>
                  </a:lnTo>
                  <a:lnTo>
                    <a:pt x="1980" y="726"/>
                  </a:lnTo>
                  <a:lnTo>
                    <a:pt x="2046" y="702"/>
                  </a:lnTo>
                  <a:lnTo>
                    <a:pt x="2004" y="738"/>
                  </a:lnTo>
                  <a:lnTo>
                    <a:pt x="2022" y="744"/>
                  </a:lnTo>
                  <a:lnTo>
                    <a:pt x="2022" y="762"/>
                  </a:lnTo>
                  <a:lnTo>
                    <a:pt x="2028" y="762"/>
                  </a:lnTo>
                  <a:lnTo>
                    <a:pt x="2034" y="756"/>
                  </a:lnTo>
                  <a:lnTo>
                    <a:pt x="2094" y="726"/>
                  </a:lnTo>
                  <a:lnTo>
                    <a:pt x="2082" y="732"/>
                  </a:lnTo>
                  <a:lnTo>
                    <a:pt x="2076" y="744"/>
                  </a:lnTo>
                  <a:lnTo>
                    <a:pt x="2064" y="750"/>
                  </a:lnTo>
                  <a:lnTo>
                    <a:pt x="2058" y="762"/>
                  </a:lnTo>
                  <a:lnTo>
                    <a:pt x="2046" y="774"/>
                  </a:lnTo>
                  <a:lnTo>
                    <a:pt x="2052" y="780"/>
                  </a:lnTo>
                  <a:lnTo>
                    <a:pt x="2064" y="780"/>
                  </a:lnTo>
                  <a:lnTo>
                    <a:pt x="2076" y="786"/>
                  </a:lnTo>
                  <a:lnTo>
                    <a:pt x="2106" y="786"/>
                  </a:lnTo>
                  <a:lnTo>
                    <a:pt x="2208" y="798"/>
                  </a:lnTo>
                  <a:lnTo>
                    <a:pt x="2238" y="780"/>
                  </a:lnTo>
                  <a:lnTo>
                    <a:pt x="2232" y="786"/>
                  </a:lnTo>
                  <a:lnTo>
                    <a:pt x="2232" y="810"/>
                  </a:lnTo>
                  <a:lnTo>
                    <a:pt x="2298" y="810"/>
                  </a:lnTo>
                  <a:lnTo>
                    <a:pt x="2334" y="804"/>
                  </a:lnTo>
                  <a:lnTo>
                    <a:pt x="2328" y="804"/>
                  </a:lnTo>
                  <a:lnTo>
                    <a:pt x="2322" y="810"/>
                  </a:lnTo>
                  <a:lnTo>
                    <a:pt x="2310" y="810"/>
                  </a:lnTo>
                  <a:lnTo>
                    <a:pt x="2286" y="822"/>
                  </a:lnTo>
                  <a:lnTo>
                    <a:pt x="2280" y="828"/>
                  </a:lnTo>
                  <a:lnTo>
                    <a:pt x="2280" y="834"/>
                  </a:lnTo>
                  <a:lnTo>
                    <a:pt x="2292" y="846"/>
                  </a:lnTo>
                  <a:lnTo>
                    <a:pt x="2304" y="852"/>
                  </a:lnTo>
                  <a:lnTo>
                    <a:pt x="2310" y="858"/>
                  </a:lnTo>
                  <a:lnTo>
                    <a:pt x="2310" y="882"/>
                  </a:lnTo>
                  <a:lnTo>
                    <a:pt x="2316" y="888"/>
                  </a:lnTo>
                  <a:lnTo>
                    <a:pt x="2316" y="900"/>
                  </a:lnTo>
                  <a:lnTo>
                    <a:pt x="2322" y="912"/>
                  </a:lnTo>
                  <a:lnTo>
                    <a:pt x="2358" y="912"/>
                  </a:lnTo>
                  <a:lnTo>
                    <a:pt x="2370" y="906"/>
                  </a:lnTo>
                  <a:lnTo>
                    <a:pt x="2388" y="906"/>
                  </a:lnTo>
                  <a:lnTo>
                    <a:pt x="2382" y="876"/>
                  </a:lnTo>
                  <a:lnTo>
                    <a:pt x="2400" y="870"/>
                  </a:lnTo>
                  <a:lnTo>
                    <a:pt x="2412" y="888"/>
                  </a:lnTo>
                  <a:lnTo>
                    <a:pt x="2442" y="876"/>
                  </a:lnTo>
                  <a:lnTo>
                    <a:pt x="2430" y="888"/>
                  </a:lnTo>
                  <a:lnTo>
                    <a:pt x="2430" y="900"/>
                  </a:lnTo>
                  <a:lnTo>
                    <a:pt x="2424" y="906"/>
                  </a:lnTo>
                  <a:lnTo>
                    <a:pt x="2424" y="912"/>
                  </a:lnTo>
                  <a:lnTo>
                    <a:pt x="2430" y="918"/>
                  </a:lnTo>
                  <a:lnTo>
                    <a:pt x="2436" y="918"/>
                  </a:lnTo>
                  <a:lnTo>
                    <a:pt x="2448" y="912"/>
                  </a:lnTo>
                  <a:lnTo>
                    <a:pt x="2454" y="906"/>
                  </a:lnTo>
                  <a:lnTo>
                    <a:pt x="2460" y="894"/>
                  </a:lnTo>
                  <a:lnTo>
                    <a:pt x="2466" y="888"/>
                  </a:lnTo>
                  <a:lnTo>
                    <a:pt x="2472" y="876"/>
                  </a:lnTo>
                  <a:lnTo>
                    <a:pt x="2502" y="834"/>
                  </a:lnTo>
                  <a:lnTo>
                    <a:pt x="2478" y="900"/>
                  </a:lnTo>
                  <a:lnTo>
                    <a:pt x="2484" y="924"/>
                  </a:lnTo>
                  <a:lnTo>
                    <a:pt x="2520" y="912"/>
                  </a:lnTo>
                  <a:lnTo>
                    <a:pt x="2496" y="936"/>
                  </a:lnTo>
                  <a:lnTo>
                    <a:pt x="2520" y="954"/>
                  </a:lnTo>
                  <a:lnTo>
                    <a:pt x="2502" y="954"/>
                  </a:lnTo>
                  <a:lnTo>
                    <a:pt x="2502" y="972"/>
                  </a:lnTo>
                  <a:lnTo>
                    <a:pt x="2472" y="990"/>
                  </a:lnTo>
                  <a:lnTo>
                    <a:pt x="2454" y="1002"/>
                  </a:lnTo>
                  <a:lnTo>
                    <a:pt x="2484" y="1020"/>
                  </a:lnTo>
                  <a:lnTo>
                    <a:pt x="2478" y="1050"/>
                  </a:lnTo>
                  <a:lnTo>
                    <a:pt x="2460" y="1068"/>
                  </a:lnTo>
                  <a:lnTo>
                    <a:pt x="2478" y="1080"/>
                  </a:lnTo>
                  <a:lnTo>
                    <a:pt x="2460" y="1098"/>
                  </a:lnTo>
                  <a:lnTo>
                    <a:pt x="2490" y="1098"/>
                  </a:lnTo>
                  <a:lnTo>
                    <a:pt x="2526" y="1086"/>
                  </a:lnTo>
                  <a:lnTo>
                    <a:pt x="2496" y="1122"/>
                  </a:lnTo>
                  <a:lnTo>
                    <a:pt x="2478" y="1140"/>
                  </a:lnTo>
                  <a:lnTo>
                    <a:pt x="2502" y="1146"/>
                  </a:lnTo>
                  <a:lnTo>
                    <a:pt x="2454" y="1164"/>
                  </a:lnTo>
                  <a:lnTo>
                    <a:pt x="2436" y="1176"/>
                  </a:lnTo>
                  <a:lnTo>
                    <a:pt x="2454" y="1188"/>
                  </a:lnTo>
                  <a:lnTo>
                    <a:pt x="2454" y="1200"/>
                  </a:lnTo>
                  <a:lnTo>
                    <a:pt x="2472" y="1188"/>
                  </a:lnTo>
                  <a:lnTo>
                    <a:pt x="2490" y="1182"/>
                  </a:lnTo>
                  <a:lnTo>
                    <a:pt x="2502" y="1170"/>
                  </a:lnTo>
                  <a:lnTo>
                    <a:pt x="2514" y="1164"/>
                  </a:lnTo>
                  <a:lnTo>
                    <a:pt x="2532" y="1146"/>
                  </a:lnTo>
                  <a:lnTo>
                    <a:pt x="2538" y="1134"/>
                  </a:lnTo>
                  <a:lnTo>
                    <a:pt x="2538" y="1122"/>
                  </a:lnTo>
                  <a:lnTo>
                    <a:pt x="2550" y="1116"/>
                  </a:lnTo>
                  <a:lnTo>
                    <a:pt x="2562" y="1104"/>
                  </a:lnTo>
                  <a:lnTo>
                    <a:pt x="2574" y="1098"/>
                  </a:lnTo>
                  <a:lnTo>
                    <a:pt x="2574" y="1086"/>
                  </a:lnTo>
                  <a:lnTo>
                    <a:pt x="2568" y="1080"/>
                  </a:lnTo>
                  <a:lnTo>
                    <a:pt x="2562" y="1080"/>
                  </a:lnTo>
                  <a:close/>
                  <a:moveTo>
                    <a:pt x="2394" y="1056"/>
                  </a:moveTo>
                  <a:lnTo>
                    <a:pt x="2400" y="1062"/>
                  </a:lnTo>
                  <a:lnTo>
                    <a:pt x="2418" y="1062"/>
                  </a:lnTo>
                  <a:lnTo>
                    <a:pt x="2436" y="1044"/>
                  </a:lnTo>
                  <a:lnTo>
                    <a:pt x="2460" y="1038"/>
                  </a:lnTo>
                  <a:lnTo>
                    <a:pt x="2454" y="1020"/>
                  </a:lnTo>
                  <a:lnTo>
                    <a:pt x="2430" y="1020"/>
                  </a:lnTo>
                  <a:lnTo>
                    <a:pt x="2418" y="1026"/>
                  </a:lnTo>
                  <a:lnTo>
                    <a:pt x="2412" y="1032"/>
                  </a:lnTo>
                  <a:lnTo>
                    <a:pt x="2406" y="1044"/>
                  </a:lnTo>
                  <a:lnTo>
                    <a:pt x="2394" y="1050"/>
                  </a:lnTo>
                  <a:lnTo>
                    <a:pt x="2394" y="1056"/>
                  </a:lnTo>
                  <a:close/>
                  <a:moveTo>
                    <a:pt x="2376" y="984"/>
                  </a:moveTo>
                  <a:lnTo>
                    <a:pt x="2358" y="984"/>
                  </a:lnTo>
                  <a:lnTo>
                    <a:pt x="2346" y="990"/>
                  </a:lnTo>
                  <a:lnTo>
                    <a:pt x="2334" y="1002"/>
                  </a:lnTo>
                  <a:lnTo>
                    <a:pt x="2334" y="1014"/>
                  </a:lnTo>
                  <a:lnTo>
                    <a:pt x="2322" y="1026"/>
                  </a:lnTo>
                  <a:lnTo>
                    <a:pt x="2322" y="1044"/>
                  </a:lnTo>
                  <a:lnTo>
                    <a:pt x="2310" y="1056"/>
                  </a:lnTo>
                  <a:lnTo>
                    <a:pt x="2310" y="1074"/>
                  </a:lnTo>
                  <a:lnTo>
                    <a:pt x="2316" y="1080"/>
                  </a:lnTo>
                  <a:lnTo>
                    <a:pt x="2322" y="1074"/>
                  </a:lnTo>
                  <a:lnTo>
                    <a:pt x="2328" y="1062"/>
                  </a:lnTo>
                  <a:lnTo>
                    <a:pt x="2340" y="1050"/>
                  </a:lnTo>
                  <a:lnTo>
                    <a:pt x="2352" y="1044"/>
                  </a:lnTo>
                  <a:lnTo>
                    <a:pt x="2376" y="1020"/>
                  </a:lnTo>
                  <a:lnTo>
                    <a:pt x="2382" y="1008"/>
                  </a:lnTo>
                  <a:lnTo>
                    <a:pt x="2382" y="990"/>
                  </a:lnTo>
                  <a:lnTo>
                    <a:pt x="2376" y="984"/>
                  </a:lnTo>
                  <a:close/>
                  <a:moveTo>
                    <a:pt x="786" y="810"/>
                  </a:moveTo>
                  <a:lnTo>
                    <a:pt x="798" y="810"/>
                  </a:lnTo>
                  <a:lnTo>
                    <a:pt x="834" y="798"/>
                  </a:lnTo>
                  <a:lnTo>
                    <a:pt x="858" y="786"/>
                  </a:lnTo>
                  <a:lnTo>
                    <a:pt x="864" y="780"/>
                  </a:lnTo>
                  <a:lnTo>
                    <a:pt x="870" y="780"/>
                  </a:lnTo>
                  <a:lnTo>
                    <a:pt x="864" y="774"/>
                  </a:lnTo>
                  <a:lnTo>
                    <a:pt x="828" y="762"/>
                  </a:lnTo>
                  <a:lnTo>
                    <a:pt x="810" y="762"/>
                  </a:lnTo>
                  <a:lnTo>
                    <a:pt x="798" y="768"/>
                  </a:lnTo>
                  <a:lnTo>
                    <a:pt x="792" y="774"/>
                  </a:lnTo>
                  <a:lnTo>
                    <a:pt x="786" y="768"/>
                  </a:lnTo>
                  <a:lnTo>
                    <a:pt x="774" y="768"/>
                  </a:lnTo>
                  <a:lnTo>
                    <a:pt x="768" y="774"/>
                  </a:lnTo>
                  <a:lnTo>
                    <a:pt x="768" y="804"/>
                  </a:lnTo>
                  <a:lnTo>
                    <a:pt x="774" y="810"/>
                  </a:lnTo>
                  <a:lnTo>
                    <a:pt x="786" y="810"/>
                  </a:lnTo>
                  <a:close/>
                  <a:moveTo>
                    <a:pt x="0" y="1332"/>
                  </a:moveTo>
                  <a:lnTo>
                    <a:pt x="60" y="1320"/>
                  </a:lnTo>
                  <a:lnTo>
                    <a:pt x="72" y="1302"/>
                  </a:lnTo>
                  <a:lnTo>
                    <a:pt x="132" y="1296"/>
                  </a:lnTo>
                  <a:lnTo>
                    <a:pt x="114" y="1272"/>
                  </a:lnTo>
                  <a:lnTo>
                    <a:pt x="0" y="1332"/>
                  </a:lnTo>
                  <a:close/>
                  <a:moveTo>
                    <a:pt x="1362" y="954"/>
                  </a:moveTo>
                  <a:lnTo>
                    <a:pt x="1350" y="954"/>
                  </a:lnTo>
                  <a:lnTo>
                    <a:pt x="1338" y="960"/>
                  </a:lnTo>
                  <a:lnTo>
                    <a:pt x="1332" y="954"/>
                  </a:lnTo>
                  <a:lnTo>
                    <a:pt x="1314" y="954"/>
                  </a:lnTo>
                  <a:lnTo>
                    <a:pt x="1314" y="978"/>
                  </a:lnTo>
                  <a:lnTo>
                    <a:pt x="1290" y="996"/>
                  </a:lnTo>
                  <a:lnTo>
                    <a:pt x="1290" y="972"/>
                  </a:lnTo>
                  <a:lnTo>
                    <a:pt x="1278" y="966"/>
                  </a:lnTo>
                  <a:lnTo>
                    <a:pt x="1272" y="966"/>
                  </a:lnTo>
                  <a:lnTo>
                    <a:pt x="1248" y="978"/>
                  </a:lnTo>
                  <a:lnTo>
                    <a:pt x="1242" y="978"/>
                  </a:lnTo>
                  <a:lnTo>
                    <a:pt x="1230" y="990"/>
                  </a:lnTo>
                  <a:lnTo>
                    <a:pt x="1224" y="1002"/>
                  </a:lnTo>
                  <a:lnTo>
                    <a:pt x="1218" y="1008"/>
                  </a:lnTo>
                  <a:lnTo>
                    <a:pt x="1218" y="1014"/>
                  </a:lnTo>
                  <a:lnTo>
                    <a:pt x="1224" y="1014"/>
                  </a:lnTo>
                  <a:lnTo>
                    <a:pt x="1230" y="1020"/>
                  </a:lnTo>
                  <a:lnTo>
                    <a:pt x="1278" y="1020"/>
                  </a:lnTo>
                  <a:lnTo>
                    <a:pt x="1296" y="1014"/>
                  </a:lnTo>
                  <a:lnTo>
                    <a:pt x="1308" y="1014"/>
                  </a:lnTo>
                  <a:lnTo>
                    <a:pt x="1320" y="1008"/>
                  </a:lnTo>
                  <a:lnTo>
                    <a:pt x="1320" y="996"/>
                  </a:lnTo>
                  <a:lnTo>
                    <a:pt x="1350" y="990"/>
                  </a:lnTo>
                  <a:lnTo>
                    <a:pt x="1350" y="984"/>
                  </a:lnTo>
                  <a:lnTo>
                    <a:pt x="1386" y="978"/>
                  </a:lnTo>
                  <a:lnTo>
                    <a:pt x="1398" y="954"/>
                  </a:lnTo>
                  <a:lnTo>
                    <a:pt x="1380" y="960"/>
                  </a:lnTo>
                  <a:lnTo>
                    <a:pt x="1374" y="954"/>
                  </a:lnTo>
                  <a:lnTo>
                    <a:pt x="1362" y="954"/>
                  </a:lnTo>
                  <a:close/>
                  <a:moveTo>
                    <a:pt x="162" y="1290"/>
                  </a:moveTo>
                  <a:lnTo>
                    <a:pt x="204" y="1290"/>
                  </a:lnTo>
                  <a:lnTo>
                    <a:pt x="240" y="1260"/>
                  </a:lnTo>
                  <a:lnTo>
                    <a:pt x="228" y="1242"/>
                  </a:lnTo>
                  <a:lnTo>
                    <a:pt x="162" y="1290"/>
                  </a:lnTo>
                  <a:close/>
                  <a:moveTo>
                    <a:pt x="2466" y="1140"/>
                  </a:moveTo>
                  <a:lnTo>
                    <a:pt x="2472" y="1128"/>
                  </a:lnTo>
                  <a:lnTo>
                    <a:pt x="2454" y="1110"/>
                  </a:lnTo>
                  <a:lnTo>
                    <a:pt x="2448" y="1110"/>
                  </a:lnTo>
                  <a:lnTo>
                    <a:pt x="2436" y="1122"/>
                  </a:lnTo>
                  <a:lnTo>
                    <a:pt x="2430" y="1134"/>
                  </a:lnTo>
                  <a:lnTo>
                    <a:pt x="2424" y="1152"/>
                  </a:lnTo>
                  <a:lnTo>
                    <a:pt x="2418" y="1164"/>
                  </a:lnTo>
                  <a:lnTo>
                    <a:pt x="2418" y="1176"/>
                  </a:lnTo>
                  <a:lnTo>
                    <a:pt x="2436" y="1158"/>
                  </a:lnTo>
                  <a:lnTo>
                    <a:pt x="2454" y="1158"/>
                  </a:lnTo>
                  <a:lnTo>
                    <a:pt x="2460" y="1152"/>
                  </a:lnTo>
                  <a:lnTo>
                    <a:pt x="2466" y="1140"/>
                  </a:lnTo>
                  <a:close/>
                  <a:moveTo>
                    <a:pt x="1428" y="912"/>
                  </a:moveTo>
                  <a:lnTo>
                    <a:pt x="1404" y="924"/>
                  </a:lnTo>
                  <a:lnTo>
                    <a:pt x="1386" y="942"/>
                  </a:lnTo>
                  <a:lnTo>
                    <a:pt x="1386" y="948"/>
                  </a:lnTo>
                  <a:lnTo>
                    <a:pt x="1398" y="954"/>
                  </a:lnTo>
                  <a:lnTo>
                    <a:pt x="1410" y="954"/>
                  </a:lnTo>
                  <a:lnTo>
                    <a:pt x="1422" y="948"/>
                  </a:lnTo>
                  <a:lnTo>
                    <a:pt x="1428" y="948"/>
                  </a:lnTo>
                  <a:lnTo>
                    <a:pt x="1440" y="942"/>
                  </a:lnTo>
                  <a:lnTo>
                    <a:pt x="1446" y="930"/>
                  </a:lnTo>
                  <a:lnTo>
                    <a:pt x="1470" y="930"/>
                  </a:lnTo>
                  <a:lnTo>
                    <a:pt x="1470" y="924"/>
                  </a:lnTo>
                  <a:lnTo>
                    <a:pt x="1458" y="912"/>
                  </a:lnTo>
                  <a:lnTo>
                    <a:pt x="1452" y="912"/>
                  </a:lnTo>
                  <a:lnTo>
                    <a:pt x="1440" y="906"/>
                  </a:lnTo>
                  <a:lnTo>
                    <a:pt x="1428" y="912"/>
                  </a:lnTo>
                  <a:close/>
                  <a:moveTo>
                    <a:pt x="498" y="1164"/>
                  </a:moveTo>
                  <a:lnTo>
                    <a:pt x="486" y="1164"/>
                  </a:lnTo>
                  <a:lnTo>
                    <a:pt x="474" y="1170"/>
                  </a:lnTo>
                  <a:lnTo>
                    <a:pt x="462" y="1170"/>
                  </a:lnTo>
                  <a:lnTo>
                    <a:pt x="450" y="1176"/>
                  </a:lnTo>
                  <a:lnTo>
                    <a:pt x="444" y="1182"/>
                  </a:lnTo>
                  <a:lnTo>
                    <a:pt x="432" y="1182"/>
                  </a:lnTo>
                  <a:lnTo>
                    <a:pt x="426" y="1188"/>
                  </a:lnTo>
                  <a:lnTo>
                    <a:pt x="414" y="1188"/>
                  </a:lnTo>
                  <a:lnTo>
                    <a:pt x="390" y="1200"/>
                  </a:lnTo>
                  <a:lnTo>
                    <a:pt x="384" y="1206"/>
                  </a:lnTo>
                  <a:lnTo>
                    <a:pt x="384" y="1218"/>
                  </a:lnTo>
                  <a:lnTo>
                    <a:pt x="402" y="1218"/>
                  </a:lnTo>
                  <a:lnTo>
                    <a:pt x="420" y="1212"/>
                  </a:lnTo>
                  <a:lnTo>
                    <a:pt x="432" y="1206"/>
                  </a:lnTo>
                  <a:lnTo>
                    <a:pt x="504" y="1206"/>
                  </a:lnTo>
                  <a:lnTo>
                    <a:pt x="510" y="1200"/>
                  </a:lnTo>
                  <a:lnTo>
                    <a:pt x="510" y="1176"/>
                  </a:lnTo>
                  <a:lnTo>
                    <a:pt x="498" y="1164"/>
                  </a:lnTo>
                  <a:close/>
                  <a:moveTo>
                    <a:pt x="330" y="1242"/>
                  </a:moveTo>
                  <a:lnTo>
                    <a:pt x="330" y="1224"/>
                  </a:lnTo>
                  <a:lnTo>
                    <a:pt x="276" y="1242"/>
                  </a:lnTo>
                  <a:lnTo>
                    <a:pt x="330" y="12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4" name="USA" descr="© INSCALE GmbH, 05.05.2010&#10;http://www.presentationload.com/">
              <a:extLst>
                <a:ext uri="{FF2B5EF4-FFF2-40B4-BE49-F238E27FC236}">
                  <a16:creationId xmlns:a16="http://schemas.microsoft.com/office/drawing/2014/main" id="{6FF3C62C-99BF-4433-87CA-5A389C1B6CBD}"/>
                </a:ext>
              </a:extLst>
            </p:cNvPr>
            <p:cNvSpPr>
              <a:spLocks noEditPoints="1"/>
            </p:cNvSpPr>
            <p:nvPr/>
          </p:nvSpPr>
          <p:spPr bwMode="gray">
            <a:xfrm>
              <a:off x="1160950" y="1713865"/>
              <a:ext cx="1485337" cy="736743"/>
            </a:xfrm>
            <a:custGeom>
              <a:avLst/>
              <a:gdLst>
                <a:gd name="T0" fmla="*/ 2147483647 w 3918"/>
                <a:gd name="T1" fmla="*/ 2147483647 h 1944"/>
                <a:gd name="T2" fmla="*/ 2147483647 w 3918"/>
                <a:gd name="T3" fmla="*/ 2147483647 h 1944"/>
                <a:gd name="T4" fmla="*/ 2147483647 w 3918"/>
                <a:gd name="T5" fmla="*/ 2147483647 h 1944"/>
                <a:gd name="T6" fmla="*/ 2147483647 w 3918"/>
                <a:gd name="T7" fmla="*/ 2147483647 h 1944"/>
                <a:gd name="T8" fmla="*/ 2147483647 w 3918"/>
                <a:gd name="T9" fmla="*/ 2147483647 h 1944"/>
                <a:gd name="T10" fmla="*/ 2147483647 w 3918"/>
                <a:gd name="T11" fmla="*/ 2147483647 h 1944"/>
                <a:gd name="T12" fmla="*/ 2147483647 w 3918"/>
                <a:gd name="T13" fmla="*/ 2147483647 h 1944"/>
                <a:gd name="T14" fmla="*/ 2147483647 w 3918"/>
                <a:gd name="T15" fmla="*/ 2147483647 h 1944"/>
                <a:gd name="T16" fmla="*/ 2147483647 w 3918"/>
                <a:gd name="T17" fmla="*/ 2147483647 h 1944"/>
                <a:gd name="T18" fmla="*/ 2147483647 w 3918"/>
                <a:gd name="T19" fmla="*/ 2147483647 h 1944"/>
                <a:gd name="T20" fmla="*/ 2147483647 w 3918"/>
                <a:gd name="T21" fmla="*/ 2147483647 h 1944"/>
                <a:gd name="T22" fmla="*/ 2147483647 w 3918"/>
                <a:gd name="T23" fmla="*/ 2147483647 h 1944"/>
                <a:gd name="T24" fmla="*/ 2147483647 w 3918"/>
                <a:gd name="T25" fmla="*/ 2147483647 h 1944"/>
                <a:gd name="T26" fmla="*/ 2147483647 w 3918"/>
                <a:gd name="T27" fmla="*/ 2147483647 h 1944"/>
                <a:gd name="T28" fmla="*/ 2147483647 w 3918"/>
                <a:gd name="T29" fmla="*/ 2147483647 h 1944"/>
                <a:gd name="T30" fmla="*/ 2147483647 w 3918"/>
                <a:gd name="T31" fmla="*/ 2147483647 h 1944"/>
                <a:gd name="T32" fmla="*/ 2147483647 w 3918"/>
                <a:gd name="T33" fmla="*/ 2147483647 h 1944"/>
                <a:gd name="T34" fmla="*/ 2147483647 w 3918"/>
                <a:gd name="T35" fmla="*/ 2147483647 h 1944"/>
                <a:gd name="T36" fmla="*/ 2147483647 w 3918"/>
                <a:gd name="T37" fmla="*/ 2147483647 h 1944"/>
                <a:gd name="T38" fmla="*/ 2147483647 w 3918"/>
                <a:gd name="T39" fmla="*/ 2147483647 h 1944"/>
                <a:gd name="T40" fmla="*/ 2147483647 w 3918"/>
                <a:gd name="T41" fmla="*/ 2147483647 h 1944"/>
                <a:gd name="T42" fmla="*/ 2147483647 w 3918"/>
                <a:gd name="T43" fmla="*/ 2147483647 h 1944"/>
                <a:gd name="T44" fmla="*/ 2147483647 w 3918"/>
                <a:gd name="T45" fmla="*/ 2147483647 h 1944"/>
                <a:gd name="T46" fmla="*/ 2147483647 w 3918"/>
                <a:gd name="T47" fmla="*/ 2147483647 h 1944"/>
                <a:gd name="T48" fmla="*/ 2147483647 w 3918"/>
                <a:gd name="T49" fmla="*/ 2147483647 h 1944"/>
                <a:gd name="T50" fmla="*/ 2147483647 w 3918"/>
                <a:gd name="T51" fmla="*/ 2147483647 h 1944"/>
                <a:gd name="T52" fmla="*/ 2147483647 w 3918"/>
                <a:gd name="T53" fmla="*/ 2147483647 h 1944"/>
                <a:gd name="T54" fmla="*/ 2147483647 w 3918"/>
                <a:gd name="T55" fmla="*/ 2147483647 h 1944"/>
                <a:gd name="T56" fmla="*/ 2147483647 w 3918"/>
                <a:gd name="T57" fmla="*/ 2147483647 h 1944"/>
                <a:gd name="T58" fmla="*/ 2147483647 w 3918"/>
                <a:gd name="T59" fmla="*/ 2147483647 h 1944"/>
                <a:gd name="T60" fmla="*/ 2147483647 w 3918"/>
                <a:gd name="T61" fmla="*/ 2147483647 h 1944"/>
                <a:gd name="T62" fmla="*/ 2147483647 w 3918"/>
                <a:gd name="T63" fmla="*/ 2147483647 h 1944"/>
                <a:gd name="T64" fmla="*/ 2147483647 w 3918"/>
                <a:gd name="T65" fmla="*/ 2147483647 h 1944"/>
                <a:gd name="T66" fmla="*/ 2147483647 w 3918"/>
                <a:gd name="T67" fmla="*/ 2147483647 h 1944"/>
                <a:gd name="T68" fmla="*/ 2147483647 w 3918"/>
                <a:gd name="T69" fmla="*/ 2147483647 h 1944"/>
                <a:gd name="T70" fmla="*/ 2147483647 w 3918"/>
                <a:gd name="T71" fmla="*/ 2147483647 h 1944"/>
                <a:gd name="T72" fmla="*/ 2147483647 w 3918"/>
                <a:gd name="T73" fmla="*/ 2147483647 h 1944"/>
                <a:gd name="T74" fmla="*/ 2147483647 w 3918"/>
                <a:gd name="T75" fmla="*/ 2147483647 h 1944"/>
                <a:gd name="T76" fmla="*/ 2147483647 w 3918"/>
                <a:gd name="T77" fmla="*/ 2147483647 h 1944"/>
                <a:gd name="T78" fmla="*/ 2147483647 w 3918"/>
                <a:gd name="T79" fmla="*/ 2147483647 h 1944"/>
                <a:gd name="T80" fmla="*/ 2147483647 w 3918"/>
                <a:gd name="T81" fmla="*/ 2147483647 h 1944"/>
                <a:gd name="T82" fmla="*/ 2147483647 w 3918"/>
                <a:gd name="T83" fmla="*/ 2147483647 h 1944"/>
                <a:gd name="T84" fmla="*/ 2147483647 w 3918"/>
                <a:gd name="T85" fmla="*/ 2147483647 h 1944"/>
                <a:gd name="T86" fmla="*/ 2147483647 w 3918"/>
                <a:gd name="T87" fmla="*/ 2147483647 h 1944"/>
                <a:gd name="T88" fmla="*/ 2147483647 w 3918"/>
                <a:gd name="T89" fmla="*/ 2147483647 h 1944"/>
                <a:gd name="T90" fmla="*/ 2147483647 w 3918"/>
                <a:gd name="T91" fmla="*/ 2147483647 h 1944"/>
                <a:gd name="T92" fmla="*/ 2147483647 w 3918"/>
                <a:gd name="T93" fmla="*/ 2147483647 h 1944"/>
                <a:gd name="T94" fmla="*/ 2147483647 w 3918"/>
                <a:gd name="T95" fmla="*/ 2147483647 h 1944"/>
                <a:gd name="T96" fmla="*/ 2147483647 w 3918"/>
                <a:gd name="T97" fmla="*/ 2147483647 h 1944"/>
                <a:gd name="T98" fmla="*/ 2147483647 w 3918"/>
                <a:gd name="T99" fmla="*/ 2147483647 h 1944"/>
                <a:gd name="T100" fmla="*/ 2147483647 w 3918"/>
                <a:gd name="T101" fmla="*/ 2147483647 h 1944"/>
                <a:gd name="T102" fmla="*/ 2147483647 w 3918"/>
                <a:gd name="T103" fmla="*/ 2147483647 h 1944"/>
                <a:gd name="T104" fmla="*/ 2147483647 w 3918"/>
                <a:gd name="T105" fmla="*/ 2147483647 h 1944"/>
                <a:gd name="T106" fmla="*/ 2147483647 w 3918"/>
                <a:gd name="T107" fmla="*/ 2147483647 h 1944"/>
                <a:gd name="T108" fmla="*/ 2147483647 w 3918"/>
                <a:gd name="T109" fmla="*/ 2147483647 h 1944"/>
                <a:gd name="T110" fmla="*/ 2147483647 w 3918"/>
                <a:gd name="T111" fmla="*/ 2147483647 h 1944"/>
                <a:gd name="T112" fmla="*/ 2147483647 w 3918"/>
                <a:gd name="T113" fmla="*/ 2147483647 h 1944"/>
                <a:gd name="T114" fmla="*/ 2147483647 w 3918"/>
                <a:gd name="T115" fmla="*/ 2147483647 h 1944"/>
                <a:gd name="T116" fmla="*/ 2147483647 w 3918"/>
                <a:gd name="T117" fmla="*/ 2147483647 h 1944"/>
                <a:gd name="T118" fmla="*/ 2147483647 w 3918"/>
                <a:gd name="T119" fmla="*/ 2147483647 h 1944"/>
                <a:gd name="T120" fmla="*/ 2147483647 w 3918"/>
                <a:gd name="T121" fmla="*/ 2147483647 h 1944"/>
                <a:gd name="T122" fmla="*/ 2147483647 w 3918"/>
                <a:gd name="T123" fmla="*/ 2147483647 h 1944"/>
                <a:gd name="T124" fmla="*/ 2147483647 w 3918"/>
                <a:gd name="T125" fmla="*/ 2147483647 h 19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918"/>
                <a:gd name="T190" fmla="*/ 0 h 1944"/>
                <a:gd name="T191" fmla="*/ 3918 w 3918"/>
                <a:gd name="T192" fmla="*/ 1944 h 19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918" h="1944">
                  <a:moveTo>
                    <a:pt x="3858" y="168"/>
                  </a:moveTo>
                  <a:lnTo>
                    <a:pt x="3852" y="168"/>
                  </a:lnTo>
                  <a:lnTo>
                    <a:pt x="3846" y="162"/>
                  </a:lnTo>
                  <a:lnTo>
                    <a:pt x="3846" y="156"/>
                  </a:lnTo>
                  <a:lnTo>
                    <a:pt x="3840" y="150"/>
                  </a:lnTo>
                  <a:lnTo>
                    <a:pt x="3828" y="150"/>
                  </a:lnTo>
                  <a:lnTo>
                    <a:pt x="3804" y="174"/>
                  </a:lnTo>
                  <a:lnTo>
                    <a:pt x="3798" y="186"/>
                  </a:lnTo>
                  <a:lnTo>
                    <a:pt x="3756" y="210"/>
                  </a:lnTo>
                  <a:lnTo>
                    <a:pt x="3756" y="234"/>
                  </a:lnTo>
                  <a:lnTo>
                    <a:pt x="3744" y="246"/>
                  </a:lnTo>
                  <a:lnTo>
                    <a:pt x="3738" y="246"/>
                  </a:lnTo>
                  <a:lnTo>
                    <a:pt x="3726" y="258"/>
                  </a:lnTo>
                  <a:lnTo>
                    <a:pt x="3720" y="270"/>
                  </a:lnTo>
                  <a:lnTo>
                    <a:pt x="3720" y="294"/>
                  </a:lnTo>
                  <a:lnTo>
                    <a:pt x="3714" y="294"/>
                  </a:lnTo>
                  <a:lnTo>
                    <a:pt x="3708" y="288"/>
                  </a:lnTo>
                  <a:lnTo>
                    <a:pt x="3696" y="288"/>
                  </a:lnTo>
                  <a:lnTo>
                    <a:pt x="3690" y="294"/>
                  </a:lnTo>
                  <a:lnTo>
                    <a:pt x="3678" y="300"/>
                  </a:lnTo>
                  <a:lnTo>
                    <a:pt x="3666" y="312"/>
                  </a:lnTo>
                  <a:lnTo>
                    <a:pt x="3666" y="318"/>
                  </a:lnTo>
                  <a:lnTo>
                    <a:pt x="3660" y="318"/>
                  </a:lnTo>
                  <a:lnTo>
                    <a:pt x="3648" y="324"/>
                  </a:lnTo>
                  <a:lnTo>
                    <a:pt x="3630" y="324"/>
                  </a:lnTo>
                  <a:lnTo>
                    <a:pt x="3618" y="336"/>
                  </a:lnTo>
                  <a:lnTo>
                    <a:pt x="3618" y="342"/>
                  </a:lnTo>
                  <a:lnTo>
                    <a:pt x="3384" y="342"/>
                  </a:lnTo>
                  <a:lnTo>
                    <a:pt x="3372" y="354"/>
                  </a:lnTo>
                  <a:lnTo>
                    <a:pt x="3360" y="360"/>
                  </a:lnTo>
                  <a:lnTo>
                    <a:pt x="3336" y="384"/>
                  </a:lnTo>
                  <a:lnTo>
                    <a:pt x="3324" y="390"/>
                  </a:lnTo>
                  <a:lnTo>
                    <a:pt x="3312" y="402"/>
                  </a:lnTo>
                  <a:lnTo>
                    <a:pt x="3282" y="402"/>
                  </a:lnTo>
                  <a:lnTo>
                    <a:pt x="3282" y="408"/>
                  </a:lnTo>
                  <a:lnTo>
                    <a:pt x="3276" y="408"/>
                  </a:lnTo>
                  <a:lnTo>
                    <a:pt x="3282" y="414"/>
                  </a:lnTo>
                  <a:lnTo>
                    <a:pt x="3282" y="420"/>
                  </a:lnTo>
                  <a:lnTo>
                    <a:pt x="3288" y="426"/>
                  </a:lnTo>
                  <a:lnTo>
                    <a:pt x="3282" y="432"/>
                  </a:lnTo>
                  <a:lnTo>
                    <a:pt x="3282" y="438"/>
                  </a:lnTo>
                  <a:lnTo>
                    <a:pt x="3276" y="444"/>
                  </a:lnTo>
                  <a:lnTo>
                    <a:pt x="3270" y="456"/>
                  </a:lnTo>
                  <a:lnTo>
                    <a:pt x="3264" y="462"/>
                  </a:lnTo>
                  <a:lnTo>
                    <a:pt x="3264" y="468"/>
                  </a:lnTo>
                  <a:lnTo>
                    <a:pt x="3246" y="468"/>
                  </a:lnTo>
                  <a:lnTo>
                    <a:pt x="3246" y="474"/>
                  </a:lnTo>
                  <a:lnTo>
                    <a:pt x="3240" y="474"/>
                  </a:lnTo>
                  <a:lnTo>
                    <a:pt x="3228" y="480"/>
                  </a:lnTo>
                  <a:lnTo>
                    <a:pt x="3204" y="480"/>
                  </a:lnTo>
                  <a:lnTo>
                    <a:pt x="3198" y="474"/>
                  </a:lnTo>
                  <a:lnTo>
                    <a:pt x="3186" y="486"/>
                  </a:lnTo>
                  <a:lnTo>
                    <a:pt x="3162" y="486"/>
                  </a:lnTo>
                  <a:lnTo>
                    <a:pt x="3150" y="480"/>
                  </a:lnTo>
                  <a:lnTo>
                    <a:pt x="3144" y="474"/>
                  </a:lnTo>
                  <a:lnTo>
                    <a:pt x="3114" y="474"/>
                  </a:lnTo>
                  <a:lnTo>
                    <a:pt x="3096" y="486"/>
                  </a:lnTo>
                  <a:lnTo>
                    <a:pt x="3078" y="492"/>
                  </a:lnTo>
                  <a:lnTo>
                    <a:pt x="3072" y="492"/>
                  </a:lnTo>
                  <a:lnTo>
                    <a:pt x="3072" y="516"/>
                  </a:lnTo>
                  <a:lnTo>
                    <a:pt x="3066" y="522"/>
                  </a:lnTo>
                  <a:lnTo>
                    <a:pt x="3078" y="522"/>
                  </a:lnTo>
                  <a:lnTo>
                    <a:pt x="3066" y="528"/>
                  </a:lnTo>
                  <a:lnTo>
                    <a:pt x="3036" y="546"/>
                  </a:lnTo>
                  <a:lnTo>
                    <a:pt x="3000" y="564"/>
                  </a:lnTo>
                  <a:lnTo>
                    <a:pt x="2964" y="576"/>
                  </a:lnTo>
                  <a:lnTo>
                    <a:pt x="2946" y="588"/>
                  </a:lnTo>
                  <a:lnTo>
                    <a:pt x="2934" y="594"/>
                  </a:lnTo>
                  <a:lnTo>
                    <a:pt x="2928" y="594"/>
                  </a:lnTo>
                  <a:lnTo>
                    <a:pt x="2856" y="618"/>
                  </a:lnTo>
                  <a:lnTo>
                    <a:pt x="2850" y="624"/>
                  </a:lnTo>
                  <a:lnTo>
                    <a:pt x="2838" y="624"/>
                  </a:lnTo>
                  <a:lnTo>
                    <a:pt x="2826" y="630"/>
                  </a:lnTo>
                  <a:lnTo>
                    <a:pt x="2808" y="630"/>
                  </a:lnTo>
                  <a:lnTo>
                    <a:pt x="2802" y="636"/>
                  </a:lnTo>
                  <a:lnTo>
                    <a:pt x="2778" y="636"/>
                  </a:lnTo>
                  <a:lnTo>
                    <a:pt x="2772" y="630"/>
                  </a:lnTo>
                  <a:lnTo>
                    <a:pt x="2772" y="624"/>
                  </a:lnTo>
                  <a:lnTo>
                    <a:pt x="2760" y="624"/>
                  </a:lnTo>
                  <a:lnTo>
                    <a:pt x="2748" y="618"/>
                  </a:lnTo>
                  <a:lnTo>
                    <a:pt x="2736" y="606"/>
                  </a:lnTo>
                  <a:lnTo>
                    <a:pt x="2742" y="606"/>
                  </a:lnTo>
                  <a:lnTo>
                    <a:pt x="2748" y="600"/>
                  </a:lnTo>
                  <a:lnTo>
                    <a:pt x="2772" y="588"/>
                  </a:lnTo>
                  <a:lnTo>
                    <a:pt x="2772" y="582"/>
                  </a:lnTo>
                  <a:lnTo>
                    <a:pt x="2796" y="558"/>
                  </a:lnTo>
                  <a:lnTo>
                    <a:pt x="2832" y="540"/>
                  </a:lnTo>
                  <a:lnTo>
                    <a:pt x="2838" y="540"/>
                  </a:lnTo>
                  <a:lnTo>
                    <a:pt x="2844" y="534"/>
                  </a:lnTo>
                  <a:lnTo>
                    <a:pt x="2844" y="510"/>
                  </a:lnTo>
                  <a:lnTo>
                    <a:pt x="2850" y="504"/>
                  </a:lnTo>
                  <a:lnTo>
                    <a:pt x="2856" y="492"/>
                  </a:lnTo>
                  <a:lnTo>
                    <a:pt x="2850" y="486"/>
                  </a:lnTo>
                  <a:lnTo>
                    <a:pt x="2850" y="480"/>
                  </a:lnTo>
                  <a:lnTo>
                    <a:pt x="2856" y="468"/>
                  </a:lnTo>
                  <a:lnTo>
                    <a:pt x="2856" y="444"/>
                  </a:lnTo>
                  <a:lnTo>
                    <a:pt x="2862" y="432"/>
                  </a:lnTo>
                  <a:lnTo>
                    <a:pt x="2862" y="426"/>
                  </a:lnTo>
                  <a:lnTo>
                    <a:pt x="2856" y="420"/>
                  </a:lnTo>
                  <a:lnTo>
                    <a:pt x="2850" y="420"/>
                  </a:lnTo>
                  <a:lnTo>
                    <a:pt x="2844" y="426"/>
                  </a:lnTo>
                  <a:lnTo>
                    <a:pt x="2832" y="426"/>
                  </a:lnTo>
                  <a:lnTo>
                    <a:pt x="2814" y="444"/>
                  </a:lnTo>
                  <a:lnTo>
                    <a:pt x="2802" y="450"/>
                  </a:lnTo>
                  <a:lnTo>
                    <a:pt x="2796" y="456"/>
                  </a:lnTo>
                  <a:lnTo>
                    <a:pt x="2778" y="456"/>
                  </a:lnTo>
                  <a:lnTo>
                    <a:pt x="2772" y="450"/>
                  </a:lnTo>
                  <a:lnTo>
                    <a:pt x="2778" y="444"/>
                  </a:lnTo>
                  <a:lnTo>
                    <a:pt x="2784" y="432"/>
                  </a:lnTo>
                  <a:lnTo>
                    <a:pt x="2808" y="420"/>
                  </a:lnTo>
                  <a:lnTo>
                    <a:pt x="2826" y="402"/>
                  </a:lnTo>
                  <a:lnTo>
                    <a:pt x="2850" y="390"/>
                  </a:lnTo>
                  <a:lnTo>
                    <a:pt x="2856" y="384"/>
                  </a:lnTo>
                  <a:lnTo>
                    <a:pt x="2856" y="366"/>
                  </a:lnTo>
                  <a:lnTo>
                    <a:pt x="2850" y="360"/>
                  </a:lnTo>
                  <a:lnTo>
                    <a:pt x="2850" y="348"/>
                  </a:lnTo>
                  <a:lnTo>
                    <a:pt x="2856" y="348"/>
                  </a:lnTo>
                  <a:lnTo>
                    <a:pt x="2862" y="342"/>
                  </a:lnTo>
                  <a:lnTo>
                    <a:pt x="2868" y="330"/>
                  </a:lnTo>
                  <a:lnTo>
                    <a:pt x="2868" y="318"/>
                  </a:lnTo>
                  <a:lnTo>
                    <a:pt x="2862" y="312"/>
                  </a:lnTo>
                  <a:lnTo>
                    <a:pt x="2850" y="312"/>
                  </a:lnTo>
                  <a:lnTo>
                    <a:pt x="2838" y="306"/>
                  </a:lnTo>
                  <a:lnTo>
                    <a:pt x="2832" y="306"/>
                  </a:lnTo>
                  <a:lnTo>
                    <a:pt x="2826" y="294"/>
                  </a:lnTo>
                  <a:lnTo>
                    <a:pt x="2820" y="288"/>
                  </a:lnTo>
                  <a:lnTo>
                    <a:pt x="2820" y="282"/>
                  </a:lnTo>
                  <a:lnTo>
                    <a:pt x="2814" y="288"/>
                  </a:lnTo>
                  <a:lnTo>
                    <a:pt x="2808" y="288"/>
                  </a:lnTo>
                  <a:lnTo>
                    <a:pt x="2808" y="264"/>
                  </a:lnTo>
                  <a:lnTo>
                    <a:pt x="2844" y="270"/>
                  </a:lnTo>
                  <a:lnTo>
                    <a:pt x="2850" y="264"/>
                  </a:lnTo>
                  <a:lnTo>
                    <a:pt x="2850" y="246"/>
                  </a:lnTo>
                  <a:lnTo>
                    <a:pt x="2862" y="246"/>
                  </a:lnTo>
                  <a:lnTo>
                    <a:pt x="2868" y="228"/>
                  </a:lnTo>
                  <a:lnTo>
                    <a:pt x="2850" y="228"/>
                  </a:lnTo>
                  <a:lnTo>
                    <a:pt x="2844" y="240"/>
                  </a:lnTo>
                  <a:lnTo>
                    <a:pt x="2820" y="228"/>
                  </a:lnTo>
                  <a:lnTo>
                    <a:pt x="2820" y="210"/>
                  </a:lnTo>
                  <a:lnTo>
                    <a:pt x="2802" y="210"/>
                  </a:lnTo>
                  <a:lnTo>
                    <a:pt x="2790" y="216"/>
                  </a:lnTo>
                  <a:lnTo>
                    <a:pt x="2736" y="216"/>
                  </a:lnTo>
                  <a:lnTo>
                    <a:pt x="2724" y="222"/>
                  </a:lnTo>
                  <a:lnTo>
                    <a:pt x="2712" y="222"/>
                  </a:lnTo>
                  <a:lnTo>
                    <a:pt x="2700" y="228"/>
                  </a:lnTo>
                  <a:lnTo>
                    <a:pt x="2682" y="228"/>
                  </a:lnTo>
                  <a:lnTo>
                    <a:pt x="2658" y="216"/>
                  </a:lnTo>
                  <a:lnTo>
                    <a:pt x="2658" y="210"/>
                  </a:lnTo>
                  <a:lnTo>
                    <a:pt x="2652" y="204"/>
                  </a:lnTo>
                  <a:lnTo>
                    <a:pt x="2652" y="198"/>
                  </a:lnTo>
                  <a:lnTo>
                    <a:pt x="2646" y="192"/>
                  </a:lnTo>
                  <a:lnTo>
                    <a:pt x="2628" y="192"/>
                  </a:lnTo>
                  <a:lnTo>
                    <a:pt x="2622" y="198"/>
                  </a:lnTo>
                  <a:lnTo>
                    <a:pt x="2616" y="198"/>
                  </a:lnTo>
                  <a:lnTo>
                    <a:pt x="2610" y="192"/>
                  </a:lnTo>
                  <a:lnTo>
                    <a:pt x="2670" y="162"/>
                  </a:lnTo>
                  <a:lnTo>
                    <a:pt x="2658" y="150"/>
                  </a:lnTo>
                  <a:lnTo>
                    <a:pt x="2640" y="150"/>
                  </a:lnTo>
                  <a:lnTo>
                    <a:pt x="2628" y="162"/>
                  </a:lnTo>
                  <a:lnTo>
                    <a:pt x="2616" y="168"/>
                  </a:lnTo>
                  <a:lnTo>
                    <a:pt x="2610" y="174"/>
                  </a:lnTo>
                  <a:lnTo>
                    <a:pt x="2604" y="174"/>
                  </a:lnTo>
                  <a:lnTo>
                    <a:pt x="2580" y="186"/>
                  </a:lnTo>
                  <a:lnTo>
                    <a:pt x="2562" y="192"/>
                  </a:lnTo>
                  <a:lnTo>
                    <a:pt x="2538" y="204"/>
                  </a:lnTo>
                  <a:lnTo>
                    <a:pt x="2508" y="204"/>
                  </a:lnTo>
                  <a:lnTo>
                    <a:pt x="2496" y="216"/>
                  </a:lnTo>
                  <a:lnTo>
                    <a:pt x="2448" y="216"/>
                  </a:lnTo>
                  <a:lnTo>
                    <a:pt x="2448" y="210"/>
                  </a:lnTo>
                  <a:lnTo>
                    <a:pt x="2454" y="204"/>
                  </a:lnTo>
                  <a:lnTo>
                    <a:pt x="2460" y="204"/>
                  </a:lnTo>
                  <a:lnTo>
                    <a:pt x="2472" y="192"/>
                  </a:lnTo>
                  <a:lnTo>
                    <a:pt x="2460" y="192"/>
                  </a:lnTo>
                  <a:lnTo>
                    <a:pt x="2448" y="198"/>
                  </a:lnTo>
                  <a:lnTo>
                    <a:pt x="2412" y="198"/>
                  </a:lnTo>
                  <a:lnTo>
                    <a:pt x="2400" y="204"/>
                  </a:lnTo>
                  <a:lnTo>
                    <a:pt x="2394" y="210"/>
                  </a:lnTo>
                  <a:lnTo>
                    <a:pt x="2370" y="210"/>
                  </a:lnTo>
                  <a:lnTo>
                    <a:pt x="2370" y="198"/>
                  </a:lnTo>
                  <a:lnTo>
                    <a:pt x="2400" y="180"/>
                  </a:lnTo>
                  <a:lnTo>
                    <a:pt x="2442" y="168"/>
                  </a:lnTo>
                  <a:lnTo>
                    <a:pt x="2502" y="138"/>
                  </a:lnTo>
                  <a:lnTo>
                    <a:pt x="2520" y="126"/>
                  </a:lnTo>
                  <a:lnTo>
                    <a:pt x="2544" y="120"/>
                  </a:lnTo>
                  <a:lnTo>
                    <a:pt x="2574" y="114"/>
                  </a:lnTo>
                  <a:lnTo>
                    <a:pt x="2580" y="114"/>
                  </a:lnTo>
                  <a:lnTo>
                    <a:pt x="2592" y="108"/>
                  </a:lnTo>
                  <a:lnTo>
                    <a:pt x="2574" y="108"/>
                  </a:lnTo>
                  <a:lnTo>
                    <a:pt x="2562" y="102"/>
                  </a:lnTo>
                  <a:lnTo>
                    <a:pt x="2556" y="102"/>
                  </a:lnTo>
                  <a:lnTo>
                    <a:pt x="2556" y="96"/>
                  </a:lnTo>
                  <a:lnTo>
                    <a:pt x="2508" y="102"/>
                  </a:lnTo>
                  <a:lnTo>
                    <a:pt x="2508" y="84"/>
                  </a:lnTo>
                  <a:lnTo>
                    <a:pt x="2502" y="90"/>
                  </a:lnTo>
                  <a:lnTo>
                    <a:pt x="2490" y="96"/>
                  </a:lnTo>
                  <a:lnTo>
                    <a:pt x="2478" y="108"/>
                  </a:lnTo>
                  <a:lnTo>
                    <a:pt x="2466" y="108"/>
                  </a:lnTo>
                  <a:lnTo>
                    <a:pt x="2448" y="90"/>
                  </a:lnTo>
                  <a:lnTo>
                    <a:pt x="2418" y="90"/>
                  </a:lnTo>
                  <a:lnTo>
                    <a:pt x="2412" y="84"/>
                  </a:lnTo>
                  <a:lnTo>
                    <a:pt x="2412" y="78"/>
                  </a:lnTo>
                  <a:lnTo>
                    <a:pt x="2400" y="66"/>
                  </a:lnTo>
                  <a:lnTo>
                    <a:pt x="2388" y="60"/>
                  </a:lnTo>
                  <a:lnTo>
                    <a:pt x="2376" y="60"/>
                  </a:lnTo>
                  <a:lnTo>
                    <a:pt x="2364" y="72"/>
                  </a:lnTo>
                  <a:lnTo>
                    <a:pt x="2364" y="78"/>
                  </a:lnTo>
                  <a:lnTo>
                    <a:pt x="2352" y="78"/>
                  </a:lnTo>
                  <a:lnTo>
                    <a:pt x="2334" y="60"/>
                  </a:lnTo>
                  <a:lnTo>
                    <a:pt x="2322" y="60"/>
                  </a:lnTo>
                  <a:lnTo>
                    <a:pt x="2304" y="54"/>
                  </a:lnTo>
                  <a:lnTo>
                    <a:pt x="2292" y="48"/>
                  </a:lnTo>
                  <a:lnTo>
                    <a:pt x="2292" y="36"/>
                  </a:lnTo>
                  <a:lnTo>
                    <a:pt x="2298" y="24"/>
                  </a:lnTo>
                  <a:lnTo>
                    <a:pt x="2310" y="12"/>
                  </a:lnTo>
                  <a:lnTo>
                    <a:pt x="2298" y="0"/>
                  </a:lnTo>
                  <a:lnTo>
                    <a:pt x="2286" y="6"/>
                  </a:lnTo>
                  <a:lnTo>
                    <a:pt x="2280" y="12"/>
                  </a:lnTo>
                  <a:lnTo>
                    <a:pt x="2274" y="24"/>
                  </a:lnTo>
                  <a:lnTo>
                    <a:pt x="2274" y="30"/>
                  </a:lnTo>
                  <a:lnTo>
                    <a:pt x="2268" y="42"/>
                  </a:lnTo>
                  <a:lnTo>
                    <a:pt x="558" y="42"/>
                  </a:lnTo>
                  <a:lnTo>
                    <a:pt x="552" y="54"/>
                  </a:lnTo>
                  <a:lnTo>
                    <a:pt x="552" y="60"/>
                  </a:lnTo>
                  <a:lnTo>
                    <a:pt x="546" y="60"/>
                  </a:lnTo>
                  <a:lnTo>
                    <a:pt x="546" y="72"/>
                  </a:lnTo>
                  <a:lnTo>
                    <a:pt x="540" y="84"/>
                  </a:lnTo>
                  <a:lnTo>
                    <a:pt x="540" y="108"/>
                  </a:lnTo>
                  <a:lnTo>
                    <a:pt x="510" y="126"/>
                  </a:lnTo>
                  <a:lnTo>
                    <a:pt x="504" y="144"/>
                  </a:lnTo>
                  <a:lnTo>
                    <a:pt x="486" y="168"/>
                  </a:lnTo>
                  <a:lnTo>
                    <a:pt x="438" y="180"/>
                  </a:lnTo>
                  <a:lnTo>
                    <a:pt x="474" y="162"/>
                  </a:lnTo>
                  <a:lnTo>
                    <a:pt x="450" y="162"/>
                  </a:lnTo>
                  <a:lnTo>
                    <a:pt x="456" y="156"/>
                  </a:lnTo>
                  <a:lnTo>
                    <a:pt x="462" y="144"/>
                  </a:lnTo>
                  <a:lnTo>
                    <a:pt x="486" y="120"/>
                  </a:lnTo>
                  <a:lnTo>
                    <a:pt x="492" y="120"/>
                  </a:lnTo>
                  <a:lnTo>
                    <a:pt x="504" y="108"/>
                  </a:lnTo>
                  <a:lnTo>
                    <a:pt x="504" y="102"/>
                  </a:lnTo>
                  <a:lnTo>
                    <a:pt x="456" y="102"/>
                  </a:lnTo>
                  <a:lnTo>
                    <a:pt x="450" y="96"/>
                  </a:lnTo>
                  <a:lnTo>
                    <a:pt x="438" y="90"/>
                  </a:lnTo>
                  <a:lnTo>
                    <a:pt x="432" y="84"/>
                  </a:lnTo>
                  <a:lnTo>
                    <a:pt x="420" y="78"/>
                  </a:lnTo>
                  <a:lnTo>
                    <a:pt x="402" y="78"/>
                  </a:lnTo>
                  <a:lnTo>
                    <a:pt x="390" y="90"/>
                  </a:lnTo>
                  <a:lnTo>
                    <a:pt x="384" y="102"/>
                  </a:lnTo>
                  <a:lnTo>
                    <a:pt x="384" y="150"/>
                  </a:lnTo>
                  <a:lnTo>
                    <a:pt x="378" y="156"/>
                  </a:lnTo>
                  <a:lnTo>
                    <a:pt x="378" y="162"/>
                  </a:lnTo>
                  <a:lnTo>
                    <a:pt x="360" y="180"/>
                  </a:lnTo>
                  <a:lnTo>
                    <a:pt x="390" y="186"/>
                  </a:lnTo>
                  <a:lnTo>
                    <a:pt x="360" y="192"/>
                  </a:lnTo>
                  <a:lnTo>
                    <a:pt x="366" y="210"/>
                  </a:lnTo>
                  <a:lnTo>
                    <a:pt x="348" y="234"/>
                  </a:lnTo>
                  <a:lnTo>
                    <a:pt x="354" y="234"/>
                  </a:lnTo>
                  <a:lnTo>
                    <a:pt x="366" y="246"/>
                  </a:lnTo>
                  <a:lnTo>
                    <a:pt x="372" y="246"/>
                  </a:lnTo>
                  <a:lnTo>
                    <a:pt x="378" y="252"/>
                  </a:lnTo>
                  <a:lnTo>
                    <a:pt x="330" y="252"/>
                  </a:lnTo>
                  <a:lnTo>
                    <a:pt x="324" y="264"/>
                  </a:lnTo>
                  <a:lnTo>
                    <a:pt x="306" y="282"/>
                  </a:lnTo>
                  <a:lnTo>
                    <a:pt x="270" y="342"/>
                  </a:lnTo>
                  <a:lnTo>
                    <a:pt x="258" y="360"/>
                  </a:lnTo>
                  <a:lnTo>
                    <a:pt x="216" y="402"/>
                  </a:lnTo>
                  <a:lnTo>
                    <a:pt x="192" y="432"/>
                  </a:lnTo>
                  <a:lnTo>
                    <a:pt x="174" y="456"/>
                  </a:lnTo>
                  <a:lnTo>
                    <a:pt x="168" y="462"/>
                  </a:lnTo>
                  <a:lnTo>
                    <a:pt x="174" y="480"/>
                  </a:lnTo>
                  <a:lnTo>
                    <a:pt x="168" y="480"/>
                  </a:lnTo>
                  <a:lnTo>
                    <a:pt x="162" y="486"/>
                  </a:lnTo>
                  <a:lnTo>
                    <a:pt x="150" y="492"/>
                  </a:lnTo>
                  <a:lnTo>
                    <a:pt x="126" y="516"/>
                  </a:lnTo>
                  <a:lnTo>
                    <a:pt x="120" y="534"/>
                  </a:lnTo>
                  <a:lnTo>
                    <a:pt x="120" y="546"/>
                  </a:lnTo>
                  <a:lnTo>
                    <a:pt x="102" y="570"/>
                  </a:lnTo>
                  <a:lnTo>
                    <a:pt x="96" y="618"/>
                  </a:lnTo>
                  <a:lnTo>
                    <a:pt x="90" y="630"/>
                  </a:lnTo>
                  <a:lnTo>
                    <a:pt x="72" y="648"/>
                  </a:lnTo>
                  <a:lnTo>
                    <a:pt x="60" y="672"/>
                  </a:lnTo>
                  <a:lnTo>
                    <a:pt x="54" y="678"/>
                  </a:lnTo>
                  <a:lnTo>
                    <a:pt x="42" y="684"/>
                  </a:lnTo>
                  <a:lnTo>
                    <a:pt x="18" y="708"/>
                  </a:lnTo>
                  <a:lnTo>
                    <a:pt x="12" y="720"/>
                  </a:lnTo>
                  <a:lnTo>
                    <a:pt x="18" y="732"/>
                  </a:lnTo>
                  <a:lnTo>
                    <a:pt x="36" y="750"/>
                  </a:lnTo>
                  <a:lnTo>
                    <a:pt x="36" y="762"/>
                  </a:lnTo>
                  <a:lnTo>
                    <a:pt x="30" y="774"/>
                  </a:lnTo>
                  <a:lnTo>
                    <a:pt x="18" y="786"/>
                  </a:lnTo>
                  <a:lnTo>
                    <a:pt x="12" y="798"/>
                  </a:lnTo>
                  <a:lnTo>
                    <a:pt x="6" y="816"/>
                  </a:lnTo>
                  <a:lnTo>
                    <a:pt x="0" y="828"/>
                  </a:lnTo>
                  <a:lnTo>
                    <a:pt x="0" y="840"/>
                  </a:lnTo>
                  <a:lnTo>
                    <a:pt x="6" y="852"/>
                  </a:lnTo>
                  <a:lnTo>
                    <a:pt x="12" y="870"/>
                  </a:lnTo>
                  <a:lnTo>
                    <a:pt x="12" y="882"/>
                  </a:lnTo>
                  <a:lnTo>
                    <a:pt x="18" y="900"/>
                  </a:lnTo>
                  <a:lnTo>
                    <a:pt x="24" y="906"/>
                  </a:lnTo>
                  <a:lnTo>
                    <a:pt x="24" y="912"/>
                  </a:lnTo>
                  <a:lnTo>
                    <a:pt x="48" y="894"/>
                  </a:lnTo>
                  <a:lnTo>
                    <a:pt x="114" y="900"/>
                  </a:lnTo>
                  <a:lnTo>
                    <a:pt x="78" y="900"/>
                  </a:lnTo>
                  <a:lnTo>
                    <a:pt x="66" y="906"/>
                  </a:lnTo>
                  <a:lnTo>
                    <a:pt x="60" y="906"/>
                  </a:lnTo>
                  <a:lnTo>
                    <a:pt x="48" y="918"/>
                  </a:lnTo>
                  <a:lnTo>
                    <a:pt x="48" y="942"/>
                  </a:lnTo>
                  <a:lnTo>
                    <a:pt x="30" y="924"/>
                  </a:lnTo>
                  <a:lnTo>
                    <a:pt x="24" y="924"/>
                  </a:lnTo>
                  <a:lnTo>
                    <a:pt x="18" y="936"/>
                  </a:lnTo>
                  <a:lnTo>
                    <a:pt x="18" y="942"/>
                  </a:lnTo>
                  <a:lnTo>
                    <a:pt x="12" y="960"/>
                  </a:lnTo>
                  <a:lnTo>
                    <a:pt x="12" y="978"/>
                  </a:lnTo>
                  <a:lnTo>
                    <a:pt x="18" y="984"/>
                  </a:lnTo>
                  <a:lnTo>
                    <a:pt x="30" y="990"/>
                  </a:lnTo>
                  <a:lnTo>
                    <a:pt x="42" y="990"/>
                  </a:lnTo>
                  <a:lnTo>
                    <a:pt x="42" y="1002"/>
                  </a:lnTo>
                  <a:lnTo>
                    <a:pt x="36" y="1008"/>
                  </a:lnTo>
                  <a:lnTo>
                    <a:pt x="36" y="1014"/>
                  </a:lnTo>
                  <a:lnTo>
                    <a:pt x="18" y="1032"/>
                  </a:lnTo>
                  <a:lnTo>
                    <a:pt x="12" y="1044"/>
                  </a:lnTo>
                  <a:lnTo>
                    <a:pt x="12" y="1056"/>
                  </a:lnTo>
                  <a:lnTo>
                    <a:pt x="18" y="1068"/>
                  </a:lnTo>
                  <a:lnTo>
                    <a:pt x="24" y="1074"/>
                  </a:lnTo>
                  <a:lnTo>
                    <a:pt x="36" y="1098"/>
                  </a:lnTo>
                  <a:lnTo>
                    <a:pt x="42" y="1104"/>
                  </a:lnTo>
                  <a:lnTo>
                    <a:pt x="54" y="1128"/>
                  </a:lnTo>
                  <a:lnTo>
                    <a:pt x="60" y="1134"/>
                  </a:lnTo>
                  <a:lnTo>
                    <a:pt x="60" y="1146"/>
                  </a:lnTo>
                  <a:lnTo>
                    <a:pt x="54" y="1152"/>
                  </a:lnTo>
                  <a:lnTo>
                    <a:pt x="42" y="1176"/>
                  </a:lnTo>
                  <a:lnTo>
                    <a:pt x="36" y="1182"/>
                  </a:lnTo>
                  <a:lnTo>
                    <a:pt x="36" y="1188"/>
                  </a:lnTo>
                  <a:lnTo>
                    <a:pt x="42" y="1194"/>
                  </a:lnTo>
                  <a:lnTo>
                    <a:pt x="54" y="1194"/>
                  </a:lnTo>
                  <a:lnTo>
                    <a:pt x="72" y="1200"/>
                  </a:lnTo>
                  <a:lnTo>
                    <a:pt x="102" y="1200"/>
                  </a:lnTo>
                  <a:lnTo>
                    <a:pt x="102" y="1212"/>
                  </a:lnTo>
                  <a:lnTo>
                    <a:pt x="120" y="1230"/>
                  </a:lnTo>
                  <a:lnTo>
                    <a:pt x="132" y="1230"/>
                  </a:lnTo>
                  <a:lnTo>
                    <a:pt x="144" y="1224"/>
                  </a:lnTo>
                  <a:lnTo>
                    <a:pt x="150" y="1224"/>
                  </a:lnTo>
                  <a:lnTo>
                    <a:pt x="162" y="1218"/>
                  </a:lnTo>
                  <a:lnTo>
                    <a:pt x="168" y="1248"/>
                  </a:lnTo>
                  <a:lnTo>
                    <a:pt x="174" y="1248"/>
                  </a:lnTo>
                  <a:lnTo>
                    <a:pt x="180" y="1254"/>
                  </a:lnTo>
                  <a:lnTo>
                    <a:pt x="204" y="1266"/>
                  </a:lnTo>
                  <a:lnTo>
                    <a:pt x="216" y="1290"/>
                  </a:lnTo>
                  <a:lnTo>
                    <a:pt x="216" y="1314"/>
                  </a:lnTo>
                  <a:lnTo>
                    <a:pt x="210" y="1338"/>
                  </a:lnTo>
                  <a:lnTo>
                    <a:pt x="216" y="1344"/>
                  </a:lnTo>
                  <a:lnTo>
                    <a:pt x="360" y="1338"/>
                  </a:lnTo>
                  <a:lnTo>
                    <a:pt x="354" y="1344"/>
                  </a:lnTo>
                  <a:lnTo>
                    <a:pt x="354" y="1350"/>
                  </a:lnTo>
                  <a:lnTo>
                    <a:pt x="360" y="1350"/>
                  </a:lnTo>
                  <a:lnTo>
                    <a:pt x="570" y="1446"/>
                  </a:lnTo>
                  <a:lnTo>
                    <a:pt x="774" y="1446"/>
                  </a:lnTo>
                  <a:lnTo>
                    <a:pt x="774" y="1440"/>
                  </a:lnTo>
                  <a:lnTo>
                    <a:pt x="780" y="1428"/>
                  </a:lnTo>
                  <a:lnTo>
                    <a:pt x="780" y="1410"/>
                  </a:lnTo>
                  <a:lnTo>
                    <a:pt x="786" y="1404"/>
                  </a:lnTo>
                  <a:lnTo>
                    <a:pt x="900" y="1404"/>
                  </a:lnTo>
                  <a:lnTo>
                    <a:pt x="912" y="1416"/>
                  </a:lnTo>
                  <a:lnTo>
                    <a:pt x="912" y="1440"/>
                  </a:lnTo>
                  <a:lnTo>
                    <a:pt x="942" y="1452"/>
                  </a:lnTo>
                  <a:lnTo>
                    <a:pt x="948" y="1482"/>
                  </a:lnTo>
                  <a:lnTo>
                    <a:pt x="960" y="1482"/>
                  </a:lnTo>
                  <a:lnTo>
                    <a:pt x="972" y="1488"/>
                  </a:lnTo>
                  <a:lnTo>
                    <a:pt x="984" y="1500"/>
                  </a:lnTo>
                  <a:lnTo>
                    <a:pt x="990" y="1512"/>
                  </a:lnTo>
                  <a:lnTo>
                    <a:pt x="990" y="1554"/>
                  </a:lnTo>
                  <a:lnTo>
                    <a:pt x="984" y="1566"/>
                  </a:lnTo>
                  <a:lnTo>
                    <a:pt x="984" y="1578"/>
                  </a:lnTo>
                  <a:lnTo>
                    <a:pt x="1014" y="1608"/>
                  </a:lnTo>
                  <a:lnTo>
                    <a:pt x="1026" y="1614"/>
                  </a:lnTo>
                  <a:lnTo>
                    <a:pt x="1044" y="1626"/>
                  </a:lnTo>
                  <a:lnTo>
                    <a:pt x="1056" y="1626"/>
                  </a:lnTo>
                  <a:lnTo>
                    <a:pt x="1080" y="1614"/>
                  </a:lnTo>
                  <a:lnTo>
                    <a:pt x="1092" y="1602"/>
                  </a:lnTo>
                  <a:lnTo>
                    <a:pt x="1104" y="1578"/>
                  </a:lnTo>
                  <a:lnTo>
                    <a:pt x="1116" y="1566"/>
                  </a:lnTo>
                  <a:lnTo>
                    <a:pt x="1134" y="1566"/>
                  </a:lnTo>
                  <a:lnTo>
                    <a:pt x="1134" y="1560"/>
                  </a:lnTo>
                  <a:lnTo>
                    <a:pt x="1152" y="1566"/>
                  </a:lnTo>
                  <a:lnTo>
                    <a:pt x="1194" y="1566"/>
                  </a:lnTo>
                  <a:lnTo>
                    <a:pt x="1200" y="1578"/>
                  </a:lnTo>
                  <a:lnTo>
                    <a:pt x="1206" y="1584"/>
                  </a:lnTo>
                  <a:lnTo>
                    <a:pt x="1212" y="1596"/>
                  </a:lnTo>
                  <a:lnTo>
                    <a:pt x="1224" y="1608"/>
                  </a:lnTo>
                  <a:lnTo>
                    <a:pt x="1230" y="1620"/>
                  </a:lnTo>
                  <a:lnTo>
                    <a:pt x="1242" y="1632"/>
                  </a:lnTo>
                  <a:lnTo>
                    <a:pt x="1242" y="1656"/>
                  </a:lnTo>
                  <a:lnTo>
                    <a:pt x="1236" y="1668"/>
                  </a:lnTo>
                  <a:lnTo>
                    <a:pt x="1236" y="1680"/>
                  </a:lnTo>
                  <a:lnTo>
                    <a:pt x="1242" y="1692"/>
                  </a:lnTo>
                  <a:lnTo>
                    <a:pt x="1254" y="1698"/>
                  </a:lnTo>
                  <a:lnTo>
                    <a:pt x="1254" y="1722"/>
                  </a:lnTo>
                  <a:lnTo>
                    <a:pt x="1260" y="1728"/>
                  </a:lnTo>
                  <a:lnTo>
                    <a:pt x="1272" y="1734"/>
                  </a:lnTo>
                  <a:lnTo>
                    <a:pt x="1284" y="1746"/>
                  </a:lnTo>
                  <a:lnTo>
                    <a:pt x="1284" y="1752"/>
                  </a:lnTo>
                  <a:lnTo>
                    <a:pt x="1278" y="1758"/>
                  </a:lnTo>
                  <a:lnTo>
                    <a:pt x="1272" y="1758"/>
                  </a:lnTo>
                  <a:lnTo>
                    <a:pt x="1272" y="1794"/>
                  </a:lnTo>
                  <a:lnTo>
                    <a:pt x="1284" y="1806"/>
                  </a:lnTo>
                  <a:lnTo>
                    <a:pt x="1284" y="1836"/>
                  </a:lnTo>
                  <a:lnTo>
                    <a:pt x="1296" y="1848"/>
                  </a:lnTo>
                  <a:lnTo>
                    <a:pt x="1314" y="1854"/>
                  </a:lnTo>
                  <a:lnTo>
                    <a:pt x="1326" y="1854"/>
                  </a:lnTo>
                  <a:lnTo>
                    <a:pt x="1338" y="1866"/>
                  </a:lnTo>
                  <a:lnTo>
                    <a:pt x="1380" y="1866"/>
                  </a:lnTo>
                  <a:lnTo>
                    <a:pt x="1380" y="1872"/>
                  </a:lnTo>
                  <a:lnTo>
                    <a:pt x="1386" y="1884"/>
                  </a:lnTo>
                  <a:lnTo>
                    <a:pt x="1410" y="1884"/>
                  </a:lnTo>
                  <a:lnTo>
                    <a:pt x="1410" y="1878"/>
                  </a:lnTo>
                  <a:lnTo>
                    <a:pt x="1398" y="1806"/>
                  </a:lnTo>
                  <a:lnTo>
                    <a:pt x="1416" y="1788"/>
                  </a:lnTo>
                  <a:lnTo>
                    <a:pt x="1398" y="1776"/>
                  </a:lnTo>
                  <a:lnTo>
                    <a:pt x="1398" y="1758"/>
                  </a:lnTo>
                  <a:lnTo>
                    <a:pt x="1404" y="1764"/>
                  </a:lnTo>
                  <a:lnTo>
                    <a:pt x="1422" y="1764"/>
                  </a:lnTo>
                  <a:lnTo>
                    <a:pt x="1428" y="1758"/>
                  </a:lnTo>
                  <a:lnTo>
                    <a:pt x="1428" y="1728"/>
                  </a:lnTo>
                  <a:lnTo>
                    <a:pt x="1452" y="1722"/>
                  </a:lnTo>
                  <a:lnTo>
                    <a:pt x="1458" y="1698"/>
                  </a:lnTo>
                  <a:lnTo>
                    <a:pt x="1476" y="1704"/>
                  </a:lnTo>
                  <a:lnTo>
                    <a:pt x="1494" y="1692"/>
                  </a:lnTo>
                  <a:lnTo>
                    <a:pt x="1488" y="1668"/>
                  </a:lnTo>
                  <a:lnTo>
                    <a:pt x="1500" y="1680"/>
                  </a:lnTo>
                  <a:lnTo>
                    <a:pt x="1500" y="1668"/>
                  </a:lnTo>
                  <a:lnTo>
                    <a:pt x="1506" y="1656"/>
                  </a:lnTo>
                  <a:lnTo>
                    <a:pt x="1512" y="1650"/>
                  </a:lnTo>
                  <a:lnTo>
                    <a:pt x="1518" y="1650"/>
                  </a:lnTo>
                  <a:lnTo>
                    <a:pt x="1524" y="1656"/>
                  </a:lnTo>
                  <a:lnTo>
                    <a:pt x="1524" y="1668"/>
                  </a:lnTo>
                  <a:lnTo>
                    <a:pt x="1542" y="1668"/>
                  </a:lnTo>
                  <a:lnTo>
                    <a:pt x="1554" y="1662"/>
                  </a:lnTo>
                  <a:lnTo>
                    <a:pt x="1572" y="1656"/>
                  </a:lnTo>
                  <a:lnTo>
                    <a:pt x="1596" y="1644"/>
                  </a:lnTo>
                  <a:lnTo>
                    <a:pt x="1602" y="1638"/>
                  </a:lnTo>
                  <a:lnTo>
                    <a:pt x="1608" y="1626"/>
                  </a:lnTo>
                  <a:lnTo>
                    <a:pt x="1620" y="1620"/>
                  </a:lnTo>
                  <a:lnTo>
                    <a:pt x="1626" y="1608"/>
                  </a:lnTo>
                  <a:lnTo>
                    <a:pt x="1632" y="1602"/>
                  </a:lnTo>
                  <a:lnTo>
                    <a:pt x="1632" y="1590"/>
                  </a:lnTo>
                  <a:lnTo>
                    <a:pt x="1626" y="1584"/>
                  </a:lnTo>
                  <a:lnTo>
                    <a:pt x="1626" y="1566"/>
                  </a:lnTo>
                  <a:lnTo>
                    <a:pt x="1632" y="1566"/>
                  </a:lnTo>
                  <a:lnTo>
                    <a:pt x="1656" y="1578"/>
                  </a:lnTo>
                  <a:lnTo>
                    <a:pt x="1662" y="1584"/>
                  </a:lnTo>
                  <a:lnTo>
                    <a:pt x="1674" y="1590"/>
                  </a:lnTo>
                  <a:lnTo>
                    <a:pt x="1686" y="1590"/>
                  </a:lnTo>
                  <a:lnTo>
                    <a:pt x="1692" y="1584"/>
                  </a:lnTo>
                  <a:lnTo>
                    <a:pt x="1710" y="1548"/>
                  </a:lnTo>
                  <a:lnTo>
                    <a:pt x="1716" y="1548"/>
                  </a:lnTo>
                  <a:lnTo>
                    <a:pt x="1734" y="1566"/>
                  </a:lnTo>
                  <a:lnTo>
                    <a:pt x="1746" y="1566"/>
                  </a:lnTo>
                  <a:lnTo>
                    <a:pt x="1752" y="1560"/>
                  </a:lnTo>
                  <a:lnTo>
                    <a:pt x="1758" y="1548"/>
                  </a:lnTo>
                  <a:lnTo>
                    <a:pt x="1764" y="1542"/>
                  </a:lnTo>
                  <a:lnTo>
                    <a:pt x="1770" y="1554"/>
                  </a:lnTo>
                  <a:lnTo>
                    <a:pt x="1776" y="1560"/>
                  </a:lnTo>
                  <a:lnTo>
                    <a:pt x="1782" y="1572"/>
                  </a:lnTo>
                  <a:lnTo>
                    <a:pt x="1794" y="1578"/>
                  </a:lnTo>
                  <a:lnTo>
                    <a:pt x="1800" y="1584"/>
                  </a:lnTo>
                  <a:lnTo>
                    <a:pt x="1818" y="1584"/>
                  </a:lnTo>
                  <a:lnTo>
                    <a:pt x="1824" y="1578"/>
                  </a:lnTo>
                  <a:lnTo>
                    <a:pt x="1830" y="1566"/>
                  </a:lnTo>
                  <a:lnTo>
                    <a:pt x="1842" y="1554"/>
                  </a:lnTo>
                  <a:lnTo>
                    <a:pt x="1848" y="1554"/>
                  </a:lnTo>
                  <a:lnTo>
                    <a:pt x="1860" y="1560"/>
                  </a:lnTo>
                  <a:lnTo>
                    <a:pt x="1872" y="1572"/>
                  </a:lnTo>
                  <a:lnTo>
                    <a:pt x="1872" y="1584"/>
                  </a:lnTo>
                  <a:lnTo>
                    <a:pt x="1878" y="1596"/>
                  </a:lnTo>
                  <a:lnTo>
                    <a:pt x="1878" y="1614"/>
                  </a:lnTo>
                  <a:lnTo>
                    <a:pt x="1914" y="1614"/>
                  </a:lnTo>
                  <a:lnTo>
                    <a:pt x="1920" y="1620"/>
                  </a:lnTo>
                  <a:lnTo>
                    <a:pt x="1926" y="1620"/>
                  </a:lnTo>
                  <a:lnTo>
                    <a:pt x="1926" y="1608"/>
                  </a:lnTo>
                  <a:lnTo>
                    <a:pt x="1932" y="1602"/>
                  </a:lnTo>
                  <a:lnTo>
                    <a:pt x="1932" y="1608"/>
                  </a:lnTo>
                  <a:lnTo>
                    <a:pt x="1956" y="1632"/>
                  </a:lnTo>
                  <a:lnTo>
                    <a:pt x="1962" y="1626"/>
                  </a:lnTo>
                  <a:lnTo>
                    <a:pt x="1968" y="1614"/>
                  </a:lnTo>
                  <a:lnTo>
                    <a:pt x="1968" y="1596"/>
                  </a:lnTo>
                  <a:lnTo>
                    <a:pt x="1962" y="1584"/>
                  </a:lnTo>
                  <a:lnTo>
                    <a:pt x="1980" y="1590"/>
                  </a:lnTo>
                  <a:lnTo>
                    <a:pt x="1992" y="1608"/>
                  </a:lnTo>
                  <a:lnTo>
                    <a:pt x="2004" y="1614"/>
                  </a:lnTo>
                  <a:lnTo>
                    <a:pt x="2004" y="1626"/>
                  </a:lnTo>
                  <a:lnTo>
                    <a:pt x="2010" y="1626"/>
                  </a:lnTo>
                  <a:lnTo>
                    <a:pt x="2016" y="1632"/>
                  </a:lnTo>
                  <a:lnTo>
                    <a:pt x="2028" y="1632"/>
                  </a:lnTo>
                  <a:lnTo>
                    <a:pt x="2034" y="1626"/>
                  </a:lnTo>
                  <a:lnTo>
                    <a:pt x="2034" y="1620"/>
                  </a:lnTo>
                  <a:lnTo>
                    <a:pt x="2028" y="1608"/>
                  </a:lnTo>
                  <a:lnTo>
                    <a:pt x="2022" y="1602"/>
                  </a:lnTo>
                  <a:lnTo>
                    <a:pt x="2010" y="1596"/>
                  </a:lnTo>
                  <a:lnTo>
                    <a:pt x="2004" y="1590"/>
                  </a:lnTo>
                  <a:lnTo>
                    <a:pt x="1998" y="1578"/>
                  </a:lnTo>
                  <a:lnTo>
                    <a:pt x="2010" y="1578"/>
                  </a:lnTo>
                  <a:lnTo>
                    <a:pt x="2022" y="1566"/>
                  </a:lnTo>
                  <a:lnTo>
                    <a:pt x="2022" y="1554"/>
                  </a:lnTo>
                  <a:lnTo>
                    <a:pt x="2016" y="1548"/>
                  </a:lnTo>
                  <a:lnTo>
                    <a:pt x="1968" y="1548"/>
                  </a:lnTo>
                  <a:lnTo>
                    <a:pt x="1962" y="1542"/>
                  </a:lnTo>
                  <a:lnTo>
                    <a:pt x="1962" y="1530"/>
                  </a:lnTo>
                  <a:lnTo>
                    <a:pt x="1968" y="1524"/>
                  </a:lnTo>
                  <a:lnTo>
                    <a:pt x="1986" y="1524"/>
                  </a:lnTo>
                  <a:lnTo>
                    <a:pt x="1998" y="1530"/>
                  </a:lnTo>
                  <a:lnTo>
                    <a:pt x="2004" y="1530"/>
                  </a:lnTo>
                  <a:lnTo>
                    <a:pt x="2016" y="1536"/>
                  </a:lnTo>
                  <a:lnTo>
                    <a:pt x="2028" y="1536"/>
                  </a:lnTo>
                  <a:lnTo>
                    <a:pt x="2064" y="1518"/>
                  </a:lnTo>
                  <a:lnTo>
                    <a:pt x="2070" y="1512"/>
                  </a:lnTo>
                  <a:lnTo>
                    <a:pt x="2082" y="1512"/>
                  </a:lnTo>
                  <a:lnTo>
                    <a:pt x="2082" y="1518"/>
                  </a:lnTo>
                  <a:lnTo>
                    <a:pt x="2106" y="1518"/>
                  </a:lnTo>
                  <a:lnTo>
                    <a:pt x="2118" y="1512"/>
                  </a:lnTo>
                  <a:lnTo>
                    <a:pt x="2124" y="1512"/>
                  </a:lnTo>
                  <a:lnTo>
                    <a:pt x="2130" y="1506"/>
                  </a:lnTo>
                  <a:lnTo>
                    <a:pt x="2130" y="1500"/>
                  </a:lnTo>
                  <a:lnTo>
                    <a:pt x="2136" y="1488"/>
                  </a:lnTo>
                  <a:lnTo>
                    <a:pt x="2136" y="1482"/>
                  </a:lnTo>
                  <a:lnTo>
                    <a:pt x="2142" y="1482"/>
                  </a:lnTo>
                  <a:lnTo>
                    <a:pt x="2142" y="1488"/>
                  </a:lnTo>
                  <a:lnTo>
                    <a:pt x="2148" y="1500"/>
                  </a:lnTo>
                  <a:lnTo>
                    <a:pt x="2148" y="1524"/>
                  </a:lnTo>
                  <a:lnTo>
                    <a:pt x="2154" y="1524"/>
                  </a:lnTo>
                  <a:lnTo>
                    <a:pt x="2160" y="1518"/>
                  </a:lnTo>
                  <a:lnTo>
                    <a:pt x="2172" y="1512"/>
                  </a:lnTo>
                  <a:lnTo>
                    <a:pt x="2190" y="1512"/>
                  </a:lnTo>
                  <a:lnTo>
                    <a:pt x="2202" y="1506"/>
                  </a:lnTo>
                  <a:lnTo>
                    <a:pt x="2214" y="1506"/>
                  </a:lnTo>
                  <a:lnTo>
                    <a:pt x="2226" y="1512"/>
                  </a:lnTo>
                  <a:lnTo>
                    <a:pt x="2232" y="1524"/>
                  </a:lnTo>
                  <a:lnTo>
                    <a:pt x="2232" y="1506"/>
                  </a:lnTo>
                  <a:lnTo>
                    <a:pt x="2244" y="1506"/>
                  </a:lnTo>
                  <a:lnTo>
                    <a:pt x="2256" y="1518"/>
                  </a:lnTo>
                  <a:lnTo>
                    <a:pt x="2256" y="1530"/>
                  </a:lnTo>
                  <a:lnTo>
                    <a:pt x="2286" y="1524"/>
                  </a:lnTo>
                  <a:lnTo>
                    <a:pt x="2280" y="1536"/>
                  </a:lnTo>
                  <a:lnTo>
                    <a:pt x="2280" y="1548"/>
                  </a:lnTo>
                  <a:lnTo>
                    <a:pt x="2286" y="1554"/>
                  </a:lnTo>
                  <a:lnTo>
                    <a:pt x="2286" y="1566"/>
                  </a:lnTo>
                  <a:lnTo>
                    <a:pt x="2298" y="1578"/>
                  </a:lnTo>
                  <a:lnTo>
                    <a:pt x="2310" y="1578"/>
                  </a:lnTo>
                  <a:lnTo>
                    <a:pt x="2328" y="1572"/>
                  </a:lnTo>
                  <a:lnTo>
                    <a:pt x="2352" y="1548"/>
                  </a:lnTo>
                  <a:lnTo>
                    <a:pt x="2370" y="1542"/>
                  </a:lnTo>
                  <a:lnTo>
                    <a:pt x="2382" y="1542"/>
                  </a:lnTo>
                  <a:lnTo>
                    <a:pt x="2394" y="1548"/>
                  </a:lnTo>
                  <a:lnTo>
                    <a:pt x="2400" y="1554"/>
                  </a:lnTo>
                  <a:lnTo>
                    <a:pt x="2418" y="1590"/>
                  </a:lnTo>
                  <a:lnTo>
                    <a:pt x="2418" y="1602"/>
                  </a:lnTo>
                  <a:lnTo>
                    <a:pt x="2424" y="1608"/>
                  </a:lnTo>
                  <a:lnTo>
                    <a:pt x="2436" y="1614"/>
                  </a:lnTo>
                  <a:lnTo>
                    <a:pt x="2466" y="1614"/>
                  </a:lnTo>
                  <a:lnTo>
                    <a:pt x="2460" y="1656"/>
                  </a:lnTo>
                  <a:lnTo>
                    <a:pt x="2460" y="1662"/>
                  </a:lnTo>
                  <a:lnTo>
                    <a:pt x="2454" y="1668"/>
                  </a:lnTo>
                  <a:lnTo>
                    <a:pt x="2436" y="1704"/>
                  </a:lnTo>
                  <a:lnTo>
                    <a:pt x="2436" y="1710"/>
                  </a:lnTo>
                  <a:lnTo>
                    <a:pt x="2448" y="1722"/>
                  </a:lnTo>
                  <a:lnTo>
                    <a:pt x="2454" y="1722"/>
                  </a:lnTo>
                  <a:lnTo>
                    <a:pt x="2460" y="1734"/>
                  </a:lnTo>
                  <a:lnTo>
                    <a:pt x="2436" y="1758"/>
                  </a:lnTo>
                  <a:lnTo>
                    <a:pt x="2454" y="1806"/>
                  </a:lnTo>
                  <a:lnTo>
                    <a:pt x="2472" y="1788"/>
                  </a:lnTo>
                  <a:lnTo>
                    <a:pt x="2478" y="1788"/>
                  </a:lnTo>
                  <a:lnTo>
                    <a:pt x="2478" y="1794"/>
                  </a:lnTo>
                  <a:lnTo>
                    <a:pt x="2472" y="1800"/>
                  </a:lnTo>
                  <a:lnTo>
                    <a:pt x="2466" y="1812"/>
                  </a:lnTo>
                  <a:lnTo>
                    <a:pt x="2466" y="1818"/>
                  </a:lnTo>
                  <a:lnTo>
                    <a:pt x="2460" y="1830"/>
                  </a:lnTo>
                  <a:lnTo>
                    <a:pt x="2478" y="1830"/>
                  </a:lnTo>
                  <a:lnTo>
                    <a:pt x="2478" y="1878"/>
                  </a:lnTo>
                  <a:lnTo>
                    <a:pt x="2496" y="1878"/>
                  </a:lnTo>
                  <a:lnTo>
                    <a:pt x="2502" y="1884"/>
                  </a:lnTo>
                  <a:lnTo>
                    <a:pt x="2508" y="1884"/>
                  </a:lnTo>
                  <a:lnTo>
                    <a:pt x="2508" y="1896"/>
                  </a:lnTo>
                  <a:lnTo>
                    <a:pt x="2502" y="1908"/>
                  </a:lnTo>
                  <a:lnTo>
                    <a:pt x="2502" y="1920"/>
                  </a:lnTo>
                  <a:lnTo>
                    <a:pt x="2526" y="1944"/>
                  </a:lnTo>
                  <a:lnTo>
                    <a:pt x="2532" y="1944"/>
                  </a:lnTo>
                  <a:lnTo>
                    <a:pt x="2538" y="1938"/>
                  </a:lnTo>
                  <a:lnTo>
                    <a:pt x="2550" y="1932"/>
                  </a:lnTo>
                  <a:lnTo>
                    <a:pt x="2556" y="1932"/>
                  </a:lnTo>
                  <a:lnTo>
                    <a:pt x="2562" y="1926"/>
                  </a:lnTo>
                  <a:lnTo>
                    <a:pt x="2568" y="1914"/>
                  </a:lnTo>
                  <a:lnTo>
                    <a:pt x="2568" y="1896"/>
                  </a:lnTo>
                  <a:lnTo>
                    <a:pt x="2586" y="1896"/>
                  </a:lnTo>
                  <a:lnTo>
                    <a:pt x="2586" y="1872"/>
                  </a:lnTo>
                  <a:lnTo>
                    <a:pt x="2604" y="1836"/>
                  </a:lnTo>
                  <a:lnTo>
                    <a:pt x="2604" y="1818"/>
                  </a:lnTo>
                  <a:lnTo>
                    <a:pt x="2610" y="1806"/>
                  </a:lnTo>
                  <a:lnTo>
                    <a:pt x="2610" y="1794"/>
                  </a:lnTo>
                  <a:lnTo>
                    <a:pt x="2604" y="1782"/>
                  </a:lnTo>
                  <a:lnTo>
                    <a:pt x="2604" y="1770"/>
                  </a:lnTo>
                  <a:lnTo>
                    <a:pt x="2598" y="1752"/>
                  </a:lnTo>
                  <a:lnTo>
                    <a:pt x="2592" y="1740"/>
                  </a:lnTo>
                  <a:lnTo>
                    <a:pt x="2586" y="1722"/>
                  </a:lnTo>
                  <a:lnTo>
                    <a:pt x="2586" y="1704"/>
                  </a:lnTo>
                  <a:lnTo>
                    <a:pt x="2592" y="1686"/>
                  </a:lnTo>
                  <a:lnTo>
                    <a:pt x="2598" y="1674"/>
                  </a:lnTo>
                  <a:lnTo>
                    <a:pt x="2598" y="1644"/>
                  </a:lnTo>
                  <a:lnTo>
                    <a:pt x="2592" y="1626"/>
                  </a:lnTo>
                  <a:lnTo>
                    <a:pt x="2586" y="1614"/>
                  </a:lnTo>
                  <a:lnTo>
                    <a:pt x="2580" y="1596"/>
                  </a:lnTo>
                  <a:lnTo>
                    <a:pt x="2574" y="1584"/>
                  </a:lnTo>
                  <a:lnTo>
                    <a:pt x="2574" y="1518"/>
                  </a:lnTo>
                  <a:lnTo>
                    <a:pt x="2580" y="1488"/>
                  </a:lnTo>
                  <a:lnTo>
                    <a:pt x="2586" y="1470"/>
                  </a:lnTo>
                  <a:lnTo>
                    <a:pt x="2598" y="1452"/>
                  </a:lnTo>
                  <a:lnTo>
                    <a:pt x="2604" y="1440"/>
                  </a:lnTo>
                  <a:lnTo>
                    <a:pt x="2610" y="1422"/>
                  </a:lnTo>
                  <a:lnTo>
                    <a:pt x="2616" y="1416"/>
                  </a:lnTo>
                  <a:lnTo>
                    <a:pt x="2616" y="1410"/>
                  </a:lnTo>
                  <a:lnTo>
                    <a:pt x="2628" y="1398"/>
                  </a:lnTo>
                  <a:lnTo>
                    <a:pt x="2652" y="1380"/>
                  </a:lnTo>
                  <a:lnTo>
                    <a:pt x="2658" y="1356"/>
                  </a:lnTo>
                  <a:lnTo>
                    <a:pt x="2670" y="1368"/>
                  </a:lnTo>
                  <a:lnTo>
                    <a:pt x="2676" y="1344"/>
                  </a:lnTo>
                  <a:lnTo>
                    <a:pt x="2730" y="1344"/>
                  </a:lnTo>
                  <a:lnTo>
                    <a:pt x="2730" y="1314"/>
                  </a:lnTo>
                  <a:lnTo>
                    <a:pt x="2748" y="1320"/>
                  </a:lnTo>
                  <a:lnTo>
                    <a:pt x="2754" y="1308"/>
                  </a:lnTo>
                  <a:lnTo>
                    <a:pt x="2772" y="1308"/>
                  </a:lnTo>
                  <a:lnTo>
                    <a:pt x="2796" y="1278"/>
                  </a:lnTo>
                  <a:lnTo>
                    <a:pt x="2796" y="1272"/>
                  </a:lnTo>
                  <a:lnTo>
                    <a:pt x="2802" y="1266"/>
                  </a:lnTo>
                  <a:lnTo>
                    <a:pt x="2814" y="1242"/>
                  </a:lnTo>
                  <a:lnTo>
                    <a:pt x="2832" y="1236"/>
                  </a:lnTo>
                  <a:lnTo>
                    <a:pt x="2862" y="1236"/>
                  </a:lnTo>
                  <a:lnTo>
                    <a:pt x="2874" y="1242"/>
                  </a:lnTo>
                  <a:lnTo>
                    <a:pt x="2886" y="1242"/>
                  </a:lnTo>
                  <a:lnTo>
                    <a:pt x="2892" y="1236"/>
                  </a:lnTo>
                  <a:lnTo>
                    <a:pt x="2904" y="1212"/>
                  </a:lnTo>
                  <a:lnTo>
                    <a:pt x="2910" y="1206"/>
                  </a:lnTo>
                  <a:lnTo>
                    <a:pt x="2916" y="1194"/>
                  </a:lnTo>
                  <a:lnTo>
                    <a:pt x="2928" y="1200"/>
                  </a:lnTo>
                  <a:lnTo>
                    <a:pt x="2934" y="1176"/>
                  </a:lnTo>
                  <a:lnTo>
                    <a:pt x="3018" y="1170"/>
                  </a:lnTo>
                  <a:lnTo>
                    <a:pt x="3024" y="1146"/>
                  </a:lnTo>
                  <a:lnTo>
                    <a:pt x="2982" y="1152"/>
                  </a:lnTo>
                  <a:lnTo>
                    <a:pt x="2988" y="1146"/>
                  </a:lnTo>
                  <a:lnTo>
                    <a:pt x="3000" y="1140"/>
                  </a:lnTo>
                  <a:lnTo>
                    <a:pt x="3006" y="1140"/>
                  </a:lnTo>
                  <a:lnTo>
                    <a:pt x="3006" y="1134"/>
                  </a:lnTo>
                  <a:lnTo>
                    <a:pt x="3000" y="1128"/>
                  </a:lnTo>
                  <a:lnTo>
                    <a:pt x="2994" y="1116"/>
                  </a:lnTo>
                  <a:lnTo>
                    <a:pt x="2988" y="1110"/>
                  </a:lnTo>
                  <a:lnTo>
                    <a:pt x="3024" y="1104"/>
                  </a:lnTo>
                  <a:lnTo>
                    <a:pt x="3048" y="1116"/>
                  </a:lnTo>
                  <a:lnTo>
                    <a:pt x="3078" y="1080"/>
                  </a:lnTo>
                  <a:lnTo>
                    <a:pt x="3024" y="1074"/>
                  </a:lnTo>
                  <a:lnTo>
                    <a:pt x="3024" y="1050"/>
                  </a:lnTo>
                  <a:lnTo>
                    <a:pt x="3036" y="1062"/>
                  </a:lnTo>
                  <a:lnTo>
                    <a:pt x="3078" y="1050"/>
                  </a:lnTo>
                  <a:lnTo>
                    <a:pt x="3084" y="990"/>
                  </a:lnTo>
                  <a:lnTo>
                    <a:pt x="3054" y="1002"/>
                  </a:lnTo>
                  <a:lnTo>
                    <a:pt x="3048" y="972"/>
                  </a:lnTo>
                  <a:lnTo>
                    <a:pt x="3024" y="960"/>
                  </a:lnTo>
                  <a:lnTo>
                    <a:pt x="3072" y="978"/>
                  </a:lnTo>
                  <a:lnTo>
                    <a:pt x="3078" y="972"/>
                  </a:lnTo>
                  <a:lnTo>
                    <a:pt x="3060" y="954"/>
                  </a:lnTo>
                  <a:lnTo>
                    <a:pt x="3090" y="954"/>
                  </a:lnTo>
                  <a:lnTo>
                    <a:pt x="3084" y="948"/>
                  </a:lnTo>
                  <a:lnTo>
                    <a:pt x="3078" y="936"/>
                  </a:lnTo>
                  <a:lnTo>
                    <a:pt x="3060" y="918"/>
                  </a:lnTo>
                  <a:lnTo>
                    <a:pt x="3054" y="906"/>
                  </a:lnTo>
                  <a:lnTo>
                    <a:pt x="3054" y="894"/>
                  </a:lnTo>
                  <a:lnTo>
                    <a:pt x="3060" y="888"/>
                  </a:lnTo>
                  <a:lnTo>
                    <a:pt x="3042" y="870"/>
                  </a:lnTo>
                  <a:lnTo>
                    <a:pt x="3042" y="864"/>
                  </a:lnTo>
                  <a:lnTo>
                    <a:pt x="3048" y="864"/>
                  </a:lnTo>
                  <a:lnTo>
                    <a:pt x="3066" y="846"/>
                  </a:lnTo>
                  <a:lnTo>
                    <a:pt x="3072" y="846"/>
                  </a:lnTo>
                  <a:lnTo>
                    <a:pt x="3066" y="870"/>
                  </a:lnTo>
                  <a:lnTo>
                    <a:pt x="3096" y="894"/>
                  </a:lnTo>
                  <a:lnTo>
                    <a:pt x="3096" y="888"/>
                  </a:lnTo>
                  <a:lnTo>
                    <a:pt x="3102" y="882"/>
                  </a:lnTo>
                  <a:lnTo>
                    <a:pt x="3102" y="864"/>
                  </a:lnTo>
                  <a:lnTo>
                    <a:pt x="3108" y="852"/>
                  </a:lnTo>
                  <a:lnTo>
                    <a:pt x="3108" y="834"/>
                  </a:lnTo>
                  <a:lnTo>
                    <a:pt x="3114" y="822"/>
                  </a:lnTo>
                  <a:lnTo>
                    <a:pt x="3144" y="792"/>
                  </a:lnTo>
                  <a:lnTo>
                    <a:pt x="3156" y="786"/>
                  </a:lnTo>
                  <a:lnTo>
                    <a:pt x="3162" y="786"/>
                  </a:lnTo>
                  <a:lnTo>
                    <a:pt x="3162" y="792"/>
                  </a:lnTo>
                  <a:lnTo>
                    <a:pt x="3150" y="816"/>
                  </a:lnTo>
                  <a:lnTo>
                    <a:pt x="3132" y="834"/>
                  </a:lnTo>
                  <a:lnTo>
                    <a:pt x="3126" y="846"/>
                  </a:lnTo>
                  <a:lnTo>
                    <a:pt x="3120" y="882"/>
                  </a:lnTo>
                  <a:lnTo>
                    <a:pt x="3138" y="882"/>
                  </a:lnTo>
                  <a:lnTo>
                    <a:pt x="3138" y="894"/>
                  </a:lnTo>
                  <a:lnTo>
                    <a:pt x="3132" y="906"/>
                  </a:lnTo>
                  <a:lnTo>
                    <a:pt x="3132" y="918"/>
                  </a:lnTo>
                  <a:lnTo>
                    <a:pt x="3114" y="936"/>
                  </a:lnTo>
                  <a:lnTo>
                    <a:pt x="3102" y="960"/>
                  </a:lnTo>
                  <a:lnTo>
                    <a:pt x="3102" y="978"/>
                  </a:lnTo>
                  <a:lnTo>
                    <a:pt x="3126" y="954"/>
                  </a:lnTo>
                  <a:lnTo>
                    <a:pt x="3132" y="942"/>
                  </a:lnTo>
                  <a:lnTo>
                    <a:pt x="3144" y="930"/>
                  </a:lnTo>
                  <a:lnTo>
                    <a:pt x="3168" y="918"/>
                  </a:lnTo>
                  <a:lnTo>
                    <a:pt x="3180" y="906"/>
                  </a:lnTo>
                  <a:lnTo>
                    <a:pt x="3192" y="882"/>
                  </a:lnTo>
                  <a:lnTo>
                    <a:pt x="3192" y="798"/>
                  </a:lnTo>
                  <a:lnTo>
                    <a:pt x="3198" y="780"/>
                  </a:lnTo>
                  <a:lnTo>
                    <a:pt x="3198" y="768"/>
                  </a:lnTo>
                  <a:lnTo>
                    <a:pt x="3204" y="756"/>
                  </a:lnTo>
                  <a:lnTo>
                    <a:pt x="3210" y="756"/>
                  </a:lnTo>
                  <a:lnTo>
                    <a:pt x="3210" y="768"/>
                  </a:lnTo>
                  <a:lnTo>
                    <a:pt x="3204" y="780"/>
                  </a:lnTo>
                  <a:lnTo>
                    <a:pt x="3204" y="798"/>
                  </a:lnTo>
                  <a:lnTo>
                    <a:pt x="3210" y="798"/>
                  </a:lnTo>
                  <a:lnTo>
                    <a:pt x="3216" y="804"/>
                  </a:lnTo>
                  <a:lnTo>
                    <a:pt x="3216" y="840"/>
                  </a:lnTo>
                  <a:lnTo>
                    <a:pt x="3234" y="822"/>
                  </a:lnTo>
                  <a:lnTo>
                    <a:pt x="3240" y="810"/>
                  </a:lnTo>
                  <a:lnTo>
                    <a:pt x="3288" y="762"/>
                  </a:lnTo>
                  <a:lnTo>
                    <a:pt x="3300" y="756"/>
                  </a:lnTo>
                  <a:lnTo>
                    <a:pt x="3324" y="732"/>
                  </a:lnTo>
                  <a:lnTo>
                    <a:pt x="3324" y="726"/>
                  </a:lnTo>
                  <a:lnTo>
                    <a:pt x="3318" y="720"/>
                  </a:lnTo>
                  <a:lnTo>
                    <a:pt x="3312" y="720"/>
                  </a:lnTo>
                  <a:lnTo>
                    <a:pt x="3306" y="714"/>
                  </a:lnTo>
                  <a:lnTo>
                    <a:pt x="3306" y="702"/>
                  </a:lnTo>
                  <a:lnTo>
                    <a:pt x="3312" y="696"/>
                  </a:lnTo>
                  <a:lnTo>
                    <a:pt x="3324" y="696"/>
                  </a:lnTo>
                  <a:lnTo>
                    <a:pt x="3330" y="702"/>
                  </a:lnTo>
                  <a:lnTo>
                    <a:pt x="3360" y="702"/>
                  </a:lnTo>
                  <a:lnTo>
                    <a:pt x="3390" y="696"/>
                  </a:lnTo>
                  <a:lnTo>
                    <a:pt x="3450" y="672"/>
                  </a:lnTo>
                  <a:lnTo>
                    <a:pt x="3462" y="666"/>
                  </a:lnTo>
                  <a:lnTo>
                    <a:pt x="3444" y="660"/>
                  </a:lnTo>
                  <a:lnTo>
                    <a:pt x="3438" y="660"/>
                  </a:lnTo>
                  <a:lnTo>
                    <a:pt x="3432" y="666"/>
                  </a:lnTo>
                  <a:lnTo>
                    <a:pt x="3414" y="672"/>
                  </a:lnTo>
                  <a:lnTo>
                    <a:pt x="3402" y="672"/>
                  </a:lnTo>
                  <a:lnTo>
                    <a:pt x="3390" y="678"/>
                  </a:lnTo>
                  <a:lnTo>
                    <a:pt x="3372" y="678"/>
                  </a:lnTo>
                  <a:lnTo>
                    <a:pt x="3360" y="684"/>
                  </a:lnTo>
                  <a:lnTo>
                    <a:pt x="3348" y="684"/>
                  </a:lnTo>
                  <a:lnTo>
                    <a:pt x="3342" y="678"/>
                  </a:lnTo>
                  <a:lnTo>
                    <a:pt x="3342" y="672"/>
                  </a:lnTo>
                  <a:lnTo>
                    <a:pt x="3348" y="666"/>
                  </a:lnTo>
                  <a:lnTo>
                    <a:pt x="3354" y="654"/>
                  </a:lnTo>
                  <a:lnTo>
                    <a:pt x="3366" y="654"/>
                  </a:lnTo>
                  <a:lnTo>
                    <a:pt x="3378" y="648"/>
                  </a:lnTo>
                  <a:lnTo>
                    <a:pt x="3402" y="648"/>
                  </a:lnTo>
                  <a:lnTo>
                    <a:pt x="3492" y="642"/>
                  </a:lnTo>
                  <a:lnTo>
                    <a:pt x="3534" y="606"/>
                  </a:lnTo>
                  <a:lnTo>
                    <a:pt x="3546" y="618"/>
                  </a:lnTo>
                  <a:lnTo>
                    <a:pt x="3570" y="606"/>
                  </a:lnTo>
                  <a:lnTo>
                    <a:pt x="3570" y="642"/>
                  </a:lnTo>
                  <a:lnTo>
                    <a:pt x="3600" y="618"/>
                  </a:lnTo>
                  <a:lnTo>
                    <a:pt x="3624" y="612"/>
                  </a:lnTo>
                  <a:lnTo>
                    <a:pt x="3630" y="582"/>
                  </a:lnTo>
                  <a:lnTo>
                    <a:pt x="3618" y="570"/>
                  </a:lnTo>
                  <a:lnTo>
                    <a:pt x="3612" y="600"/>
                  </a:lnTo>
                  <a:lnTo>
                    <a:pt x="3588" y="600"/>
                  </a:lnTo>
                  <a:lnTo>
                    <a:pt x="3588" y="576"/>
                  </a:lnTo>
                  <a:lnTo>
                    <a:pt x="3570" y="552"/>
                  </a:lnTo>
                  <a:lnTo>
                    <a:pt x="3594" y="540"/>
                  </a:lnTo>
                  <a:lnTo>
                    <a:pt x="3600" y="504"/>
                  </a:lnTo>
                  <a:lnTo>
                    <a:pt x="3612" y="498"/>
                  </a:lnTo>
                  <a:lnTo>
                    <a:pt x="3618" y="486"/>
                  </a:lnTo>
                  <a:lnTo>
                    <a:pt x="3630" y="480"/>
                  </a:lnTo>
                  <a:lnTo>
                    <a:pt x="3636" y="474"/>
                  </a:lnTo>
                  <a:lnTo>
                    <a:pt x="3648" y="468"/>
                  </a:lnTo>
                  <a:lnTo>
                    <a:pt x="3654" y="456"/>
                  </a:lnTo>
                  <a:lnTo>
                    <a:pt x="3654" y="450"/>
                  </a:lnTo>
                  <a:lnTo>
                    <a:pt x="3660" y="444"/>
                  </a:lnTo>
                  <a:lnTo>
                    <a:pt x="3660" y="438"/>
                  </a:lnTo>
                  <a:lnTo>
                    <a:pt x="3690" y="444"/>
                  </a:lnTo>
                  <a:lnTo>
                    <a:pt x="3702" y="426"/>
                  </a:lnTo>
                  <a:lnTo>
                    <a:pt x="3708" y="432"/>
                  </a:lnTo>
                  <a:lnTo>
                    <a:pt x="3720" y="432"/>
                  </a:lnTo>
                  <a:lnTo>
                    <a:pt x="3726" y="426"/>
                  </a:lnTo>
                  <a:lnTo>
                    <a:pt x="3738" y="420"/>
                  </a:lnTo>
                  <a:lnTo>
                    <a:pt x="3744" y="408"/>
                  </a:lnTo>
                  <a:lnTo>
                    <a:pt x="3756" y="402"/>
                  </a:lnTo>
                  <a:lnTo>
                    <a:pt x="3774" y="384"/>
                  </a:lnTo>
                  <a:lnTo>
                    <a:pt x="3774" y="414"/>
                  </a:lnTo>
                  <a:lnTo>
                    <a:pt x="3786" y="408"/>
                  </a:lnTo>
                  <a:lnTo>
                    <a:pt x="3792" y="402"/>
                  </a:lnTo>
                  <a:lnTo>
                    <a:pt x="3828" y="384"/>
                  </a:lnTo>
                  <a:lnTo>
                    <a:pt x="3834" y="378"/>
                  </a:lnTo>
                  <a:lnTo>
                    <a:pt x="3846" y="378"/>
                  </a:lnTo>
                  <a:lnTo>
                    <a:pt x="3858" y="372"/>
                  </a:lnTo>
                  <a:lnTo>
                    <a:pt x="3876" y="372"/>
                  </a:lnTo>
                  <a:lnTo>
                    <a:pt x="3888" y="366"/>
                  </a:lnTo>
                  <a:lnTo>
                    <a:pt x="3900" y="366"/>
                  </a:lnTo>
                  <a:lnTo>
                    <a:pt x="3900" y="330"/>
                  </a:lnTo>
                  <a:lnTo>
                    <a:pt x="3876" y="330"/>
                  </a:lnTo>
                  <a:lnTo>
                    <a:pt x="3876" y="324"/>
                  </a:lnTo>
                  <a:lnTo>
                    <a:pt x="3882" y="312"/>
                  </a:lnTo>
                  <a:lnTo>
                    <a:pt x="3894" y="300"/>
                  </a:lnTo>
                  <a:lnTo>
                    <a:pt x="3888" y="294"/>
                  </a:lnTo>
                  <a:lnTo>
                    <a:pt x="3882" y="294"/>
                  </a:lnTo>
                  <a:lnTo>
                    <a:pt x="3876" y="288"/>
                  </a:lnTo>
                  <a:lnTo>
                    <a:pt x="3876" y="276"/>
                  </a:lnTo>
                  <a:lnTo>
                    <a:pt x="3888" y="252"/>
                  </a:lnTo>
                  <a:lnTo>
                    <a:pt x="3900" y="222"/>
                  </a:lnTo>
                  <a:lnTo>
                    <a:pt x="3912" y="198"/>
                  </a:lnTo>
                  <a:lnTo>
                    <a:pt x="3918" y="174"/>
                  </a:lnTo>
                  <a:lnTo>
                    <a:pt x="3918" y="168"/>
                  </a:lnTo>
                  <a:lnTo>
                    <a:pt x="3912" y="162"/>
                  </a:lnTo>
                  <a:lnTo>
                    <a:pt x="3876" y="162"/>
                  </a:lnTo>
                  <a:lnTo>
                    <a:pt x="3864" y="168"/>
                  </a:lnTo>
                  <a:lnTo>
                    <a:pt x="3858" y="168"/>
                  </a:lnTo>
                  <a:close/>
                  <a:moveTo>
                    <a:pt x="2718" y="366"/>
                  </a:moveTo>
                  <a:lnTo>
                    <a:pt x="2712" y="366"/>
                  </a:lnTo>
                  <a:lnTo>
                    <a:pt x="2712" y="354"/>
                  </a:lnTo>
                  <a:lnTo>
                    <a:pt x="2718" y="348"/>
                  </a:lnTo>
                  <a:lnTo>
                    <a:pt x="2718" y="336"/>
                  </a:lnTo>
                  <a:lnTo>
                    <a:pt x="2712" y="336"/>
                  </a:lnTo>
                  <a:lnTo>
                    <a:pt x="2700" y="342"/>
                  </a:lnTo>
                  <a:lnTo>
                    <a:pt x="2694" y="348"/>
                  </a:lnTo>
                  <a:lnTo>
                    <a:pt x="2682" y="354"/>
                  </a:lnTo>
                  <a:lnTo>
                    <a:pt x="2676" y="372"/>
                  </a:lnTo>
                  <a:lnTo>
                    <a:pt x="2664" y="366"/>
                  </a:lnTo>
                  <a:lnTo>
                    <a:pt x="2664" y="378"/>
                  </a:lnTo>
                  <a:lnTo>
                    <a:pt x="2652" y="402"/>
                  </a:lnTo>
                  <a:lnTo>
                    <a:pt x="2628" y="414"/>
                  </a:lnTo>
                  <a:lnTo>
                    <a:pt x="2628" y="426"/>
                  </a:lnTo>
                  <a:lnTo>
                    <a:pt x="2634" y="432"/>
                  </a:lnTo>
                  <a:lnTo>
                    <a:pt x="2628" y="432"/>
                  </a:lnTo>
                  <a:lnTo>
                    <a:pt x="2598" y="462"/>
                  </a:lnTo>
                  <a:lnTo>
                    <a:pt x="2598" y="468"/>
                  </a:lnTo>
                  <a:lnTo>
                    <a:pt x="2604" y="474"/>
                  </a:lnTo>
                  <a:lnTo>
                    <a:pt x="2610" y="474"/>
                  </a:lnTo>
                  <a:lnTo>
                    <a:pt x="2616" y="480"/>
                  </a:lnTo>
                  <a:lnTo>
                    <a:pt x="2616" y="492"/>
                  </a:lnTo>
                  <a:lnTo>
                    <a:pt x="2610" y="498"/>
                  </a:lnTo>
                  <a:lnTo>
                    <a:pt x="2604" y="498"/>
                  </a:lnTo>
                  <a:lnTo>
                    <a:pt x="2604" y="510"/>
                  </a:lnTo>
                  <a:lnTo>
                    <a:pt x="2592" y="534"/>
                  </a:lnTo>
                  <a:lnTo>
                    <a:pt x="2580" y="552"/>
                  </a:lnTo>
                  <a:lnTo>
                    <a:pt x="2550" y="582"/>
                  </a:lnTo>
                  <a:lnTo>
                    <a:pt x="2478" y="618"/>
                  </a:lnTo>
                  <a:lnTo>
                    <a:pt x="2484" y="588"/>
                  </a:lnTo>
                  <a:lnTo>
                    <a:pt x="2478" y="582"/>
                  </a:lnTo>
                  <a:lnTo>
                    <a:pt x="2478" y="576"/>
                  </a:lnTo>
                  <a:lnTo>
                    <a:pt x="2472" y="570"/>
                  </a:lnTo>
                  <a:lnTo>
                    <a:pt x="2472" y="564"/>
                  </a:lnTo>
                  <a:lnTo>
                    <a:pt x="2478" y="552"/>
                  </a:lnTo>
                  <a:lnTo>
                    <a:pt x="2496" y="534"/>
                  </a:lnTo>
                  <a:lnTo>
                    <a:pt x="2502" y="522"/>
                  </a:lnTo>
                  <a:lnTo>
                    <a:pt x="2502" y="516"/>
                  </a:lnTo>
                  <a:lnTo>
                    <a:pt x="2496" y="510"/>
                  </a:lnTo>
                  <a:lnTo>
                    <a:pt x="2496" y="492"/>
                  </a:lnTo>
                  <a:lnTo>
                    <a:pt x="2502" y="480"/>
                  </a:lnTo>
                  <a:lnTo>
                    <a:pt x="2508" y="474"/>
                  </a:lnTo>
                  <a:lnTo>
                    <a:pt x="2514" y="462"/>
                  </a:lnTo>
                  <a:lnTo>
                    <a:pt x="2526" y="456"/>
                  </a:lnTo>
                  <a:lnTo>
                    <a:pt x="2532" y="450"/>
                  </a:lnTo>
                  <a:lnTo>
                    <a:pt x="2532" y="432"/>
                  </a:lnTo>
                  <a:lnTo>
                    <a:pt x="2538" y="432"/>
                  </a:lnTo>
                  <a:lnTo>
                    <a:pt x="2622" y="348"/>
                  </a:lnTo>
                  <a:lnTo>
                    <a:pt x="2592" y="354"/>
                  </a:lnTo>
                  <a:lnTo>
                    <a:pt x="2580" y="360"/>
                  </a:lnTo>
                  <a:lnTo>
                    <a:pt x="2574" y="366"/>
                  </a:lnTo>
                  <a:lnTo>
                    <a:pt x="2562" y="372"/>
                  </a:lnTo>
                  <a:lnTo>
                    <a:pt x="2556" y="378"/>
                  </a:lnTo>
                  <a:lnTo>
                    <a:pt x="2550" y="378"/>
                  </a:lnTo>
                  <a:lnTo>
                    <a:pt x="2550" y="372"/>
                  </a:lnTo>
                  <a:lnTo>
                    <a:pt x="2556" y="366"/>
                  </a:lnTo>
                  <a:lnTo>
                    <a:pt x="2568" y="360"/>
                  </a:lnTo>
                  <a:lnTo>
                    <a:pt x="2592" y="336"/>
                  </a:lnTo>
                  <a:lnTo>
                    <a:pt x="2604" y="330"/>
                  </a:lnTo>
                  <a:lnTo>
                    <a:pt x="2658" y="276"/>
                  </a:lnTo>
                  <a:lnTo>
                    <a:pt x="2670" y="288"/>
                  </a:lnTo>
                  <a:lnTo>
                    <a:pt x="2682" y="276"/>
                  </a:lnTo>
                  <a:lnTo>
                    <a:pt x="2682" y="288"/>
                  </a:lnTo>
                  <a:lnTo>
                    <a:pt x="2694" y="288"/>
                  </a:lnTo>
                  <a:lnTo>
                    <a:pt x="2700" y="282"/>
                  </a:lnTo>
                  <a:lnTo>
                    <a:pt x="2700" y="270"/>
                  </a:lnTo>
                  <a:lnTo>
                    <a:pt x="2724" y="276"/>
                  </a:lnTo>
                  <a:lnTo>
                    <a:pt x="2736" y="270"/>
                  </a:lnTo>
                  <a:lnTo>
                    <a:pt x="2742" y="270"/>
                  </a:lnTo>
                  <a:lnTo>
                    <a:pt x="2754" y="264"/>
                  </a:lnTo>
                  <a:lnTo>
                    <a:pt x="2772" y="264"/>
                  </a:lnTo>
                  <a:lnTo>
                    <a:pt x="2784" y="270"/>
                  </a:lnTo>
                  <a:lnTo>
                    <a:pt x="2790" y="276"/>
                  </a:lnTo>
                  <a:lnTo>
                    <a:pt x="2796" y="288"/>
                  </a:lnTo>
                  <a:lnTo>
                    <a:pt x="2772" y="294"/>
                  </a:lnTo>
                  <a:lnTo>
                    <a:pt x="2772" y="318"/>
                  </a:lnTo>
                  <a:lnTo>
                    <a:pt x="2742" y="318"/>
                  </a:lnTo>
                  <a:lnTo>
                    <a:pt x="2736" y="324"/>
                  </a:lnTo>
                  <a:lnTo>
                    <a:pt x="2736" y="360"/>
                  </a:lnTo>
                  <a:lnTo>
                    <a:pt x="2730" y="366"/>
                  </a:lnTo>
                  <a:lnTo>
                    <a:pt x="2718" y="36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5" name="Uruguay" descr="© INSCALE GmbH, 05.05.2010&#10;http://www.presentationload.com/">
              <a:extLst>
                <a:ext uri="{FF2B5EF4-FFF2-40B4-BE49-F238E27FC236}">
                  <a16:creationId xmlns:a16="http://schemas.microsoft.com/office/drawing/2014/main" id="{9E532EF2-C113-4D57-B1F4-D77A27BCE815}"/>
                </a:ext>
              </a:extLst>
            </p:cNvPr>
            <p:cNvSpPr>
              <a:spLocks/>
            </p:cNvSpPr>
            <p:nvPr/>
          </p:nvSpPr>
          <p:spPr bwMode="gray">
            <a:xfrm>
              <a:off x="2745607" y="4139036"/>
              <a:ext cx="139343" cy="145273"/>
            </a:xfrm>
            <a:custGeom>
              <a:avLst/>
              <a:gdLst>
                <a:gd name="T0" fmla="*/ 2147483647 w 366"/>
                <a:gd name="T1" fmla="*/ 2147483647 h 384"/>
                <a:gd name="T2" fmla="*/ 2147483647 w 366"/>
                <a:gd name="T3" fmla="*/ 2147483647 h 384"/>
                <a:gd name="T4" fmla="*/ 2147483647 w 366"/>
                <a:gd name="T5" fmla="*/ 2147483647 h 384"/>
                <a:gd name="T6" fmla="*/ 2147483647 w 366"/>
                <a:gd name="T7" fmla="*/ 2147483647 h 384"/>
                <a:gd name="T8" fmla="*/ 2147483647 w 366"/>
                <a:gd name="T9" fmla="*/ 2147483647 h 384"/>
                <a:gd name="T10" fmla="*/ 2147483647 w 366"/>
                <a:gd name="T11" fmla="*/ 2147483647 h 384"/>
                <a:gd name="T12" fmla="*/ 2147483647 w 366"/>
                <a:gd name="T13" fmla="*/ 2147483647 h 384"/>
                <a:gd name="T14" fmla="*/ 2147483647 w 366"/>
                <a:gd name="T15" fmla="*/ 2147483647 h 384"/>
                <a:gd name="T16" fmla="*/ 2147483647 w 366"/>
                <a:gd name="T17" fmla="*/ 2147483647 h 384"/>
                <a:gd name="T18" fmla="*/ 2147483647 w 366"/>
                <a:gd name="T19" fmla="*/ 2147483647 h 384"/>
                <a:gd name="T20" fmla="*/ 2147483647 w 366"/>
                <a:gd name="T21" fmla="*/ 2147483647 h 384"/>
                <a:gd name="T22" fmla="*/ 2147483647 w 366"/>
                <a:gd name="T23" fmla="*/ 2147483647 h 384"/>
                <a:gd name="T24" fmla="*/ 2147483647 w 366"/>
                <a:gd name="T25" fmla="*/ 2147483647 h 384"/>
                <a:gd name="T26" fmla="*/ 2147483647 w 366"/>
                <a:gd name="T27" fmla="*/ 2147483647 h 384"/>
                <a:gd name="T28" fmla="*/ 2147483647 w 366"/>
                <a:gd name="T29" fmla="*/ 2147483647 h 384"/>
                <a:gd name="T30" fmla="*/ 2147483647 w 366"/>
                <a:gd name="T31" fmla="*/ 2147483647 h 384"/>
                <a:gd name="T32" fmla="*/ 2147483647 w 366"/>
                <a:gd name="T33" fmla="*/ 2147483647 h 384"/>
                <a:gd name="T34" fmla="*/ 2147483647 w 366"/>
                <a:gd name="T35" fmla="*/ 2147483647 h 384"/>
                <a:gd name="T36" fmla="*/ 2147483647 w 366"/>
                <a:gd name="T37" fmla="*/ 2147483647 h 384"/>
                <a:gd name="T38" fmla="*/ 2147483647 w 366"/>
                <a:gd name="T39" fmla="*/ 2147483647 h 384"/>
                <a:gd name="T40" fmla="*/ 2147483647 w 366"/>
                <a:gd name="T41" fmla="*/ 2147483647 h 384"/>
                <a:gd name="T42" fmla="*/ 2147483647 w 366"/>
                <a:gd name="T43" fmla="*/ 2147483647 h 384"/>
                <a:gd name="T44" fmla="*/ 2147483647 w 366"/>
                <a:gd name="T45" fmla="*/ 0 h 384"/>
                <a:gd name="T46" fmla="*/ 2147483647 w 366"/>
                <a:gd name="T47" fmla="*/ 2147483647 h 384"/>
                <a:gd name="T48" fmla="*/ 2147483647 w 366"/>
                <a:gd name="T49" fmla="*/ 2147483647 h 384"/>
                <a:gd name="T50" fmla="*/ 0 w 366"/>
                <a:gd name="T51" fmla="*/ 2147483647 h 384"/>
                <a:gd name="T52" fmla="*/ 2147483647 w 366"/>
                <a:gd name="T53" fmla="*/ 2147483647 h 384"/>
                <a:gd name="T54" fmla="*/ 2147483647 w 366"/>
                <a:gd name="T55" fmla="*/ 2147483647 h 384"/>
                <a:gd name="T56" fmla="*/ 2147483647 w 366"/>
                <a:gd name="T57" fmla="*/ 2147483647 h 384"/>
                <a:gd name="T58" fmla="*/ 2147483647 w 366"/>
                <a:gd name="T59" fmla="*/ 2147483647 h 384"/>
                <a:gd name="T60" fmla="*/ 2147483647 w 366"/>
                <a:gd name="T61" fmla="*/ 2147483647 h 384"/>
                <a:gd name="T62" fmla="*/ 2147483647 w 366"/>
                <a:gd name="T63" fmla="*/ 2147483647 h 384"/>
                <a:gd name="T64" fmla="*/ 2147483647 w 366"/>
                <a:gd name="T65" fmla="*/ 2147483647 h 384"/>
                <a:gd name="T66" fmla="*/ 2147483647 w 366"/>
                <a:gd name="T67" fmla="*/ 2147483647 h 384"/>
                <a:gd name="T68" fmla="*/ 2147483647 w 366"/>
                <a:gd name="T69" fmla="*/ 2147483647 h 384"/>
                <a:gd name="T70" fmla="*/ 2147483647 w 366"/>
                <a:gd name="T71" fmla="*/ 2147483647 h 384"/>
                <a:gd name="T72" fmla="*/ 2147483647 w 366"/>
                <a:gd name="T73" fmla="*/ 2147483647 h 384"/>
                <a:gd name="T74" fmla="*/ 2147483647 w 366"/>
                <a:gd name="T75" fmla="*/ 2147483647 h 384"/>
                <a:gd name="T76" fmla="*/ 2147483647 w 366"/>
                <a:gd name="T77" fmla="*/ 2147483647 h 3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66"/>
                <a:gd name="T118" fmla="*/ 0 h 384"/>
                <a:gd name="T119" fmla="*/ 366 w 366"/>
                <a:gd name="T120" fmla="*/ 384 h 38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66" h="384">
                  <a:moveTo>
                    <a:pt x="138" y="372"/>
                  </a:moveTo>
                  <a:lnTo>
                    <a:pt x="174" y="372"/>
                  </a:lnTo>
                  <a:lnTo>
                    <a:pt x="198" y="378"/>
                  </a:lnTo>
                  <a:lnTo>
                    <a:pt x="228" y="378"/>
                  </a:lnTo>
                  <a:lnTo>
                    <a:pt x="288" y="384"/>
                  </a:lnTo>
                  <a:lnTo>
                    <a:pt x="330" y="366"/>
                  </a:lnTo>
                  <a:lnTo>
                    <a:pt x="342" y="354"/>
                  </a:lnTo>
                  <a:lnTo>
                    <a:pt x="360" y="300"/>
                  </a:lnTo>
                  <a:lnTo>
                    <a:pt x="366" y="294"/>
                  </a:lnTo>
                  <a:lnTo>
                    <a:pt x="348" y="294"/>
                  </a:lnTo>
                  <a:lnTo>
                    <a:pt x="348" y="264"/>
                  </a:lnTo>
                  <a:lnTo>
                    <a:pt x="342" y="264"/>
                  </a:lnTo>
                  <a:lnTo>
                    <a:pt x="342" y="240"/>
                  </a:lnTo>
                  <a:lnTo>
                    <a:pt x="348" y="234"/>
                  </a:lnTo>
                  <a:lnTo>
                    <a:pt x="360" y="210"/>
                  </a:lnTo>
                  <a:lnTo>
                    <a:pt x="360" y="198"/>
                  </a:lnTo>
                  <a:lnTo>
                    <a:pt x="354" y="198"/>
                  </a:lnTo>
                  <a:lnTo>
                    <a:pt x="342" y="192"/>
                  </a:lnTo>
                  <a:lnTo>
                    <a:pt x="336" y="192"/>
                  </a:lnTo>
                  <a:lnTo>
                    <a:pt x="318" y="174"/>
                  </a:lnTo>
                  <a:lnTo>
                    <a:pt x="312" y="162"/>
                  </a:lnTo>
                  <a:lnTo>
                    <a:pt x="306" y="156"/>
                  </a:lnTo>
                  <a:lnTo>
                    <a:pt x="300" y="144"/>
                  </a:lnTo>
                  <a:lnTo>
                    <a:pt x="288" y="144"/>
                  </a:lnTo>
                  <a:lnTo>
                    <a:pt x="270" y="138"/>
                  </a:lnTo>
                  <a:lnTo>
                    <a:pt x="258" y="132"/>
                  </a:lnTo>
                  <a:lnTo>
                    <a:pt x="252" y="126"/>
                  </a:lnTo>
                  <a:lnTo>
                    <a:pt x="252" y="114"/>
                  </a:lnTo>
                  <a:lnTo>
                    <a:pt x="246" y="114"/>
                  </a:lnTo>
                  <a:lnTo>
                    <a:pt x="228" y="96"/>
                  </a:lnTo>
                  <a:lnTo>
                    <a:pt x="210" y="96"/>
                  </a:lnTo>
                  <a:lnTo>
                    <a:pt x="192" y="78"/>
                  </a:lnTo>
                  <a:lnTo>
                    <a:pt x="186" y="66"/>
                  </a:lnTo>
                  <a:lnTo>
                    <a:pt x="174" y="60"/>
                  </a:lnTo>
                  <a:lnTo>
                    <a:pt x="168" y="60"/>
                  </a:lnTo>
                  <a:lnTo>
                    <a:pt x="156" y="72"/>
                  </a:lnTo>
                  <a:lnTo>
                    <a:pt x="156" y="78"/>
                  </a:lnTo>
                  <a:lnTo>
                    <a:pt x="144" y="78"/>
                  </a:lnTo>
                  <a:lnTo>
                    <a:pt x="144" y="66"/>
                  </a:lnTo>
                  <a:lnTo>
                    <a:pt x="132" y="54"/>
                  </a:lnTo>
                  <a:lnTo>
                    <a:pt x="126" y="42"/>
                  </a:lnTo>
                  <a:lnTo>
                    <a:pt x="120" y="36"/>
                  </a:lnTo>
                  <a:lnTo>
                    <a:pt x="108" y="30"/>
                  </a:lnTo>
                  <a:lnTo>
                    <a:pt x="102" y="18"/>
                  </a:lnTo>
                  <a:lnTo>
                    <a:pt x="78" y="6"/>
                  </a:lnTo>
                  <a:lnTo>
                    <a:pt x="72" y="0"/>
                  </a:lnTo>
                  <a:lnTo>
                    <a:pt x="60" y="0"/>
                  </a:lnTo>
                  <a:lnTo>
                    <a:pt x="48" y="6"/>
                  </a:lnTo>
                  <a:lnTo>
                    <a:pt x="42" y="12"/>
                  </a:lnTo>
                  <a:lnTo>
                    <a:pt x="18" y="12"/>
                  </a:lnTo>
                  <a:lnTo>
                    <a:pt x="0" y="30"/>
                  </a:lnTo>
                  <a:lnTo>
                    <a:pt x="0" y="36"/>
                  </a:lnTo>
                  <a:lnTo>
                    <a:pt x="24" y="60"/>
                  </a:lnTo>
                  <a:lnTo>
                    <a:pt x="30" y="60"/>
                  </a:lnTo>
                  <a:lnTo>
                    <a:pt x="6" y="72"/>
                  </a:lnTo>
                  <a:lnTo>
                    <a:pt x="6" y="108"/>
                  </a:lnTo>
                  <a:lnTo>
                    <a:pt x="30" y="126"/>
                  </a:lnTo>
                  <a:lnTo>
                    <a:pt x="12" y="126"/>
                  </a:lnTo>
                  <a:lnTo>
                    <a:pt x="0" y="138"/>
                  </a:lnTo>
                  <a:lnTo>
                    <a:pt x="6" y="144"/>
                  </a:lnTo>
                  <a:lnTo>
                    <a:pt x="12" y="156"/>
                  </a:lnTo>
                  <a:lnTo>
                    <a:pt x="24" y="168"/>
                  </a:lnTo>
                  <a:lnTo>
                    <a:pt x="12" y="186"/>
                  </a:lnTo>
                  <a:lnTo>
                    <a:pt x="18" y="192"/>
                  </a:lnTo>
                  <a:lnTo>
                    <a:pt x="24" y="204"/>
                  </a:lnTo>
                  <a:lnTo>
                    <a:pt x="36" y="210"/>
                  </a:lnTo>
                  <a:lnTo>
                    <a:pt x="42" y="222"/>
                  </a:lnTo>
                  <a:lnTo>
                    <a:pt x="42" y="228"/>
                  </a:lnTo>
                  <a:lnTo>
                    <a:pt x="36" y="228"/>
                  </a:lnTo>
                  <a:lnTo>
                    <a:pt x="30" y="234"/>
                  </a:lnTo>
                  <a:lnTo>
                    <a:pt x="6" y="234"/>
                  </a:lnTo>
                  <a:lnTo>
                    <a:pt x="6" y="282"/>
                  </a:lnTo>
                  <a:lnTo>
                    <a:pt x="36" y="318"/>
                  </a:lnTo>
                  <a:lnTo>
                    <a:pt x="42" y="318"/>
                  </a:lnTo>
                  <a:lnTo>
                    <a:pt x="54" y="324"/>
                  </a:lnTo>
                  <a:lnTo>
                    <a:pt x="78" y="348"/>
                  </a:lnTo>
                  <a:lnTo>
                    <a:pt x="90" y="354"/>
                  </a:lnTo>
                  <a:lnTo>
                    <a:pt x="126" y="354"/>
                  </a:lnTo>
                  <a:lnTo>
                    <a:pt x="138" y="37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6" name="United Kingdom" descr="© INSCALE GmbH, 05.05.2010&#10;http://www.presentationload.com/">
              <a:extLst>
                <a:ext uri="{FF2B5EF4-FFF2-40B4-BE49-F238E27FC236}">
                  <a16:creationId xmlns:a16="http://schemas.microsoft.com/office/drawing/2014/main" id="{6E599FFF-B5AA-4A37-BC93-650F0958F769}"/>
                </a:ext>
              </a:extLst>
            </p:cNvPr>
            <p:cNvSpPr>
              <a:spLocks noEditPoints="1"/>
            </p:cNvSpPr>
            <p:nvPr/>
          </p:nvSpPr>
          <p:spPr bwMode="gray">
            <a:xfrm>
              <a:off x="4094566" y="1386258"/>
              <a:ext cx="219391" cy="312783"/>
            </a:xfrm>
            <a:custGeom>
              <a:avLst/>
              <a:gdLst>
                <a:gd name="T0" fmla="*/ 2147483647 w 576"/>
                <a:gd name="T1" fmla="*/ 2147483647 h 822"/>
                <a:gd name="T2" fmla="*/ 2147483647 w 576"/>
                <a:gd name="T3" fmla="*/ 2147483647 h 822"/>
                <a:gd name="T4" fmla="*/ 2147483647 w 576"/>
                <a:gd name="T5" fmla="*/ 2147483647 h 822"/>
                <a:gd name="T6" fmla="*/ 2147483647 w 576"/>
                <a:gd name="T7" fmla="*/ 2147483647 h 822"/>
                <a:gd name="T8" fmla="*/ 2147483647 w 576"/>
                <a:gd name="T9" fmla="*/ 2147483647 h 822"/>
                <a:gd name="T10" fmla="*/ 2147483647 w 576"/>
                <a:gd name="T11" fmla="*/ 2147483647 h 822"/>
                <a:gd name="T12" fmla="*/ 2147483647 w 576"/>
                <a:gd name="T13" fmla="*/ 2147483647 h 822"/>
                <a:gd name="T14" fmla="*/ 2147483647 w 576"/>
                <a:gd name="T15" fmla="*/ 0 h 822"/>
                <a:gd name="T16" fmla="*/ 2147483647 w 576"/>
                <a:gd name="T17" fmla="*/ 0 h 822"/>
                <a:gd name="T18" fmla="*/ 2147483647 w 576"/>
                <a:gd name="T19" fmla="*/ 2147483647 h 822"/>
                <a:gd name="T20" fmla="*/ 2147483647 w 576"/>
                <a:gd name="T21" fmla="*/ 2147483647 h 822"/>
                <a:gd name="T22" fmla="*/ 2147483647 w 576"/>
                <a:gd name="T23" fmla="*/ 2147483647 h 822"/>
                <a:gd name="T24" fmla="*/ 2147483647 w 576"/>
                <a:gd name="T25" fmla="*/ 2147483647 h 822"/>
                <a:gd name="T26" fmla="*/ 2147483647 w 576"/>
                <a:gd name="T27" fmla="*/ 2147483647 h 822"/>
                <a:gd name="T28" fmla="*/ 2147483647 w 576"/>
                <a:gd name="T29" fmla="*/ 2147483647 h 822"/>
                <a:gd name="T30" fmla="*/ 2147483647 w 576"/>
                <a:gd name="T31" fmla="*/ 2147483647 h 822"/>
                <a:gd name="T32" fmla="*/ 2147483647 w 576"/>
                <a:gd name="T33" fmla="*/ 2147483647 h 822"/>
                <a:gd name="T34" fmla="*/ 2147483647 w 576"/>
                <a:gd name="T35" fmla="*/ 2147483647 h 822"/>
                <a:gd name="T36" fmla="*/ 2147483647 w 576"/>
                <a:gd name="T37" fmla="*/ 2147483647 h 822"/>
                <a:gd name="T38" fmla="*/ 2147483647 w 576"/>
                <a:gd name="T39" fmla="*/ 2147483647 h 822"/>
                <a:gd name="T40" fmla="*/ 2147483647 w 576"/>
                <a:gd name="T41" fmla="*/ 2147483647 h 822"/>
                <a:gd name="T42" fmla="*/ 2147483647 w 576"/>
                <a:gd name="T43" fmla="*/ 2147483647 h 822"/>
                <a:gd name="T44" fmla="*/ 2147483647 w 576"/>
                <a:gd name="T45" fmla="*/ 2147483647 h 822"/>
                <a:gd name="T46" fmla="*/ 2147483647 w 576"/>
                <a:gd name="T47" fmla="*/ 2147483647 h 822"/>
                <a:gd name="T48" fmla="*/ 2147483647 w 576"/>
                <a:gd name="T49" fmla="*/ 2147483647 h 822"/>
                <a:gd name="T50" fmla="*/ 2147483647 w 576"/>
                <a:gd name="T51" fmla="*/ 2147483647 h 822"/>
                <a:gd name="T52" fmla="*/ 2147483647 w 576"/>
                <a:gd name="T53" fmla="*/ 2147483647 h 822"/>
                <a:gd name="T54" fmla="*/ 2147483647 w 576"/>
                <a:gd name="T55" fmla="*/ 2147483647 h 822"/>
                <a:gd name="T56" fmla="*/ 2147483647 w 576"/>
                <a:gd name="T57" fmla="*/ 2147483647 h 822"/>
                <a:gd name="T58" fmla="*/ 2147483647 w 576"/>
                <a:gd name="T59" fmla="*/ 2147483647 h 822"/>
                <a:gd name="T60" fmla="*/ 2147483647 w 576"/>
                <a:gd name="T61" fmla="*/ 2147483647 h 822"/>
                <a:gd name="T62" fmla="*/ 2147483647 w 576"/>
                <a:gd name="T63" fmla="*/ 2147483647 h 822"/>
                <a:gd name="T64" fmla="*/ 2147483647 w 576"/>
                <a:gd name="T65" fmla="*/ 2147483647 h 822"/>
                <a:gd name="T66" fmla="*/ 2147483647 w 576"/>
                <a:gd name="T67" fmla="*/ 2147483647 h 822"/>
                <a:gd name="T68" fmla="*/ 2147483647 w 576"/>
                <a:gd name="T69" fmla="*/ 2147483647 h 822"/>
                <a:gd name="T70" fmla="*/ 2147483647 w 576"/>
                <a:gd name="T71" fmla="*/ 2147483647 h 822"/>
                <a:gd name="T72" fmla="*/ 2147483647 w 576"/>
                <a:gd name="T73" fmla="*/ 2147483647 h 822"/>
                <a:gd name="T74" fmla="*/ 2147483647 w 576"/>
                <a:gd name="T75" fmla="*/ 2147483647 h 822"/>
                <a:gd name="T76" fmla="*/ 2147483647 w 576"/>
                <a:gd name="T77" fmla="*/ 2147483647 h 822"/>
                <a:gd name="T78" fmla="*/ 2147483647 w 576"/>
                <a:gd name="T79" fmla="*/ 2147483647 h 822"/>
                <a:gd name="T80" fmla="*/ 2147483647 w 576"/>
                <a:gd name="T81" fmla="*/ 2147483647 h 822"/>
                <a:gd name="T82" fmla="*/ 2147483647 w 576"/>
                <a:gd name="T83" fmla="*/ 2147483647 h 822"/>
                <a:gd name="T84" fmla="*/ 2147483647 w 576"/>
                <a:gd name="T85" fmla="*/ 2147483647 h 822"/>
                <a:gd name="T86" fmla="*/ 2147483647 w 576"/>
                <a:gd name="T87" fmla="*/ 2147483647 h 822"/>
                <a:gd name="T88" fmla="*/ 2147483647 w 576"/>
                <a:gd name="T89" fmla="*/ 2147483647 h 822"/>
                <a:gd name="T90" fmla="*/ 2147483647 w 576"/>
                <a:gd name="T91" fmla="*/ 2147483647 h 822"/>
                <a:gd name="T92" fmla="*/ 2147483647 w 576"/>
                <a:gd name="T93" fmla="*/ 2147483647 h 822"/>
                <a:gd name="T94" fmla="*/ 2147483647 w 576"/>
                <a:gd name="T95" fmla="*/ 2147483647 h 822"/>
                <a:gd name="T96" fmla="*/ 2147483647 w 576"/>
                <a:gd name="T97" fmla="*/ 2147483647 h 822"/>
                <a:gd name="T98" fmla="*/ 2147483647 w 576"/>
                <a:gd name="T99" fmla="*/ 2147483647 h 822"/>
                <a:gd name="T100" fmla="*/ 2147483647 w 576"/>
                <a:gd name="T101" fmla="*/ 2147483647 h 822"/>
                <a:gd name="T102" fmla="*/ 2147483647 w 576"/>
                <a:gd name="T103" fmla="*/ 2147483647 h 822"/>
                <a:gd name="T104" fmla="*/ 2147483647 w 576"/>
                <a:gd name="T105" fmla="*/ 2147483647 h 822"/>
                <a:gd name="T106" fmla="*/ 2147483647 w 576"/>
                <a:gd name="T107" fmla="*/ 2147483647 h 822"/>
                <a:gd name="T108" fmla="*/ 2147483647 w 576"/>
                <a:gd name="T109" fmla="*/ 2147483647 h 822"/>
                <a:gd name="T110" fmla="*/ 2147483647 w 576"/>
                <a:gd name="T111" fmla="*/ 2147483647 h 822"/>
                <a:gd name="T112" fmla="*/ 2147483647 w 576"/>
                <a:gd name="T113" fmla="*/ 2147483647 h 822"/>
                <a:gd name="T114" fmla="*/ 2147483647 w 576"/>
                <a:gd name="T115" fmla="*/ 2147483647 h 822"/>
                <a:gd name="T116" fmla="*/ 2147483647 w 576"/>
                <a:gd name="T117" fmla="*/ 2147483647 h 822"/>
                <a:gd name="T118" fmla="*/ 2147483647 w 576"/>
                <a:gd name="T119" fmla="*/ 2147483647 h 822"/>
                <a:gd name="T120" fmla="*/ 2147483647 w 576"/>
                <a:gd name="T121" fmla="*/ 2147483647 h 822"/>
                <a:gd name="T122" fmla="*/ 2147483647 w 576"/>
                <a:gd name="T123" fmla="*/ 2147483647 h 82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576"/>
                <a:gd name="T187" fmla="*/ 0 h 822"/>
                <a:gd name="T188" fmla="*/ 576 w 576"/>
                <a:gd name="T189" fmla="*/ 822 h 82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576" h="822">
                  <a:moveTo>
                    <a:pt x="162" y="378"/>
                  </a:moveTo>
                  <a:lnTo>
                    <a:pt x="156" y="378"/>
                  </a:lnTo>
                  <a:lnTo>
                    <a:pt x="150" y="384"/>
                  </a:lnTo>
                  <a:lnTo>
                    <a:pt x="150" y="396"/>
                  </a:lnTo>
                  <a:lnTo>
                    <a:pt x="144" y="414"/>
                  </a:lnTo>
                  <a:lnTo>
                    <a:pt x="156" y="402"/>
                  </a:lnTo>
                  <a:lnTo>
                    <a:pt x="162" y="390"/>
                  </a:lnTo>
                  <a:lnTo>
                    <a:pt x="162" y="378"/>
                  </a:lnTo>
                  <a:close/>
                  <a:moveTo>
                    <a:pt x="132" y="312"/>
                  </a:moveTo>
                  <a:lnTo>
                    <a:pt x="126" y="312"/>
                  </a:lnTo>
                  <a:lnTo>
                    <a:pt x="126" y="336"/>
                  </a:lnTo>
                  <a:lnTo>
                    <a:pt x="132" y="336"/>
                  </a:lnTo>
                  <a:lnTo>
                    <a:pt x="138" y="330"/>
                  </a:lnTo>
                  <a:lnTo>
                    <a:pt x="150" y="330"/>
                  </a:lnTo>
                  <a:lnTo>
                    <a:pt x="144" y="318"/>
                  </a:lnTo>
                  <a:lnTo>
                    <a:pt x="138" y="312"/>
                  </a:lnTo>
                  <a:lnTo>
                    <a:pt x="132" y="312"/>
                  </a:lnTo>
                  <a:close/>
                  <a:moveTo>
                    <a:pt x="114" y="390"/>
                  </a:moveTo>
                  <a:lnTo>
                    <a:pt x="126" y="390"/>
                  </a:lnTo>
                  <a:lnTo>
                    <a:pt x="138" y="384"/>
                  </a:lnTo>
                  <a:lnTo>
                    <a:pt x="138" y="372"/>
                  </a:lnTo>
                  <a:lnTo>
                    <a:pt x="132" y="366"/>
                  </a:lnTo>
                  <a:lnTo>
                    <a:pt x="120" y="366"/>
                  </a:lnTo>
                  <a:lnTo>
                    <a:pt x="114" y="372"/>
                  </a:lnTo>
                  <a:lnTo>
                    <a:pt x="108" y="384"/>
                  </a:lnTo>
                  <a:lnTo>
                    <a:pt x="108" y="390"/>
                  </a:lnTo>
                  <a:lnTo>
                    <a:pt x="114" y="390"/>
                  </a:lnTo>
                  <a:close/>
                  <a:moveTo>
                    <a:pt x="330" y="120"/>
                  </a:moveTo>
                  <a:lnTo>
                    <a:pt x="324" y="120"/>
                  </a:lnTo>
                  <a:lnTo>
                    <a:pt x="318" y="126"/>
                  </a:lnTo>
                  <a:lnTo>
                    <a:pt x="318" y="138"/>
                  </a:lnTo>
                  <a:lnTo>
                    <a:pt x="330" y="138"/>
                  </a:lnTo>
                  <a:lnTo>
                    <a:pt x="336" y="126"/>
                  </a:lnTo>
                  <a:lnTo>
                    <a:pt x="330" y="120"/>
                  </a:lnTo>
                  <a:close/>
                  <a:moveTo>
                    <a:pt x="138" y="258"/>
                  </a:moveTo>
                  <a:lnTo>
                    <a:pt x="138" y="234"/>
                  </a:lnTo>
                  <a:lnTo>
                    <a:pt x="126" y="234"/>
                  </a:lnTo>
                  <a:lnTo>
                    <a:pt x="120" y="240"/>
                  </a:lnTo>
                  <a:lnTo>
                    <a:pt x="120" y="246"/>
                  </a:lnTo>
                  <a:lnTo>
                    <a:pt x="126" y="252"/>
                  </a:lnTo>
                  <a:lnTo>
                    <a:pt x="108" y="252"/>
                  </a:lnTo>
                  <a:lnTo>
                    <a:pt x="108" y="258"/>
                  </a:lnTo>
                  <a:lnTo>
                    <a:pt x="114" y="264"/>
                  </a:lnTo>
                  <a:lnTo>
                    <a:pt x="120" y="264"/>
                  </a:lnTo>
                  <a:lnTo>
                    <a:pt x="126" y="270"/>
                  </a:lnTo>
                  <a:lnTo>
                    <a:pt x="150" y="270"/>
                  </a:lnTo>
                  <a:lnTo>
                    <a:pt x="138" y="258"/>
                  </a:lnTo>
                  <a:close/>
                  <a:moveTo>
                    <a:pt x="474" y="0"/>
                  </a:moveTo>
                  <a:lnTo>
                    <a:pt x="468" y="0"/>
                  </a:lnTo>
                  <a:lnTo>
                    <a:pt x="456" y="12"/>
                  </a:lnTo>
                  <a:lnTo>
                    <a:pt x="474" y="12"/>
                  </a:lnTo>
                  <a:lnTo>
                    <a:pt x="474" y="6"/>
                  </a:lnTo>
                  <a:lnTo>
                    <a:pt x="480" y="0"/>
                  </a:lnTo>
                  <a:lnTo>
                    <a:pt x="474" y="0"/>
                  </a:lnTo>
                  <a:close/>
                  <a:moveTo>
                    <a:pt x="432" y="48"/>
                  </a:moveTo>
                  <a:lnTo>
                    <a:pt x="432" y="66"/>
                  </a:lnTo>
                  <a:lnTo>
                    <a:pt x="438" y="66"/>
                  </a:lnTo>
                  <a:lnTo>
                    <a:pt x="444" y="60"/>
                  </a:lnTo>
                  <a:lnTo>
                    <a:pt x="450" y="48"/>
                  </a:lnTo>
                  <a:lnTo>
                    <a:pt x="450" y="24"/>
                  </a:lnTo>
                  <a:lnTo>
                    <a:pt x="438" y="12"/>
                  </a:lnTo>
                  <a:lnTo>
                    <a:pt x="432" y="24"/>
                  </a:lnTo>
                  <a:lnTo>
                    <a:pt x="426" y="30"/>
                  </a:lnTo>
                  <a:lnTo>
                    <a:pt x="420" y="30"/>
                  </a:lnTo>
                  <a:lnTo>
                    <a:pt x="420" y="42"/>
                  </a:lnTo>
                  <a:lnTo>
                    <a:pt x="426" y="42"/>
                  </a:lnTo>
                  <a:lnTo>
                    <a:pt x="432" y="48"/>
                  </a:lnTo>
                  <a:close/>
                  <a:moveTo>
                    <a:pt x="342" y="138"/>
                  </a:moveTo>
                  <a:lnTo>
                    <a:pt x="342" y="150"/>
                  </a:lnTo>
                  <a:lnTo>
                    <a:pt x="354" y="138"/>
                  </a:lnTo>
                  <a:lnTo>
                    <a:pt x="342" y="138"/>
                  </a:lnTo>
                  <a:close/>
                  <a:moveTo>
                    <a:pt x="192" y="402"/>
                  </a:moveTo>
                  <a:lnTo>
                    <a:pt x="192" y="390"/>
                  </a:lnTo>
                  <a:lnTo>
                    <a:pt x="186" y="384"/>
                  </a:lnTo>
                  <a:lnTo>
                    <a:pt x="186" y="378"/>
                  </a:lnTo>
                  <a:lnTo>
                    <a:pt x="174" y="390"/>
                  </a:lnTo>
                  <a:lnTo>
                    <a:pt x="174" y="396"/>
                  </a:lnTo>
                  <a:lnTo>
                    <a:pt x="180" y="402"/>
                  </a:lnTo>
                  <a:lnTo>
                    <a:pt x="192" y="402"/>
                  </a:lnTo>
                  <a:close/>
                  <a:moveTo>
                    <a:pt x="504" y="588"/>
                  </a:moveTo>
                  <a:lnTo>
                    <a:pt x="498" y="594"/>
                  </a:lnTo>
                  <a:lnTo>
                    <a:pt x="498" y="600"/>
                  </a:lnTo>
                  <a:lnTo>
                    <a:pt x="480" y="600"/>
                  </a:lnTo>
                  <a:lnTo>
                    <a:pt x="480" y="588"/>
                  </a:lnTo>
                  <a:lnTo>
                    <a:pt x="486" y="576"/>
                  </a:lnTo>
                  <a:lnTo>
                    <a:pt x="498" y="564"/>
                  </a:lnTo>
                  <a:lnTo>
                    <a:pt x="492" y="558"/>
                  </a:lnTo>
                  <a:lnTo>
                    <a:pt x="456" y="540"/>
                  </a:lnTo>
                  <a:lnTo>
                    <a:pt x="450" y="540"/>
                  </a:lnTo>
                  <a:lnTo>
                    <a:pt x="444" y="534"/>
                  </a:lnTo>
                  <a:lnTo>
                    <a:pt x="450" y="534"/>
                  </a:lnTo>
                  <a:lnTo>
                    <a:pt x="456" y="528"/>
                  </a:lnTo>
                  <a:lnTo>
                    <a:pt x="480" y="528"/>
                  </a:lnTo>
                  <a:lnTo>
                    <a:pt x="468" y="516"/>
                  </a:lnTo>
                  <a:lnTo>
                    <a:pt x="468" y="510"/>
                  </a:lnTo>
                  <a:lnTo>
                    <a:pt x="456" y="498"/>
                  </a:lnTo>
                  <a:lnTo>
                    <a:pt x="450" y="486"/>
                  </a:lnTo>
                  <a:lnTo>
                    <a:pt x="432" y="468"/>
                  </a:lnTo>
                  <a:lnTo>
                    <a:pt x="420" y="468"/>
                  </a:lnTo>
                  <a:lnTo>
                    <a:pt x="414" y="456"/>
                  </a:lnTo>
                  <a:lnTo>
                    <a:pt x="402" y="450"/>
                  </a:lnTo>
                  <a:lnTo>
                    <a:pt x="390" y="438"/>
                  </a:lnTo>
                  <a:lnTo>
                    <a:pt x="390" y="414"/>
                  </a:lnTo>
                  <a:lnTo>
                    <a:pt x="396" y="402"/>
                  </a:lnTo>
                  <a:lnTo>
                    <a:pt x="396" y="390"/>
                  </a:lnTo>
                  <a:lnTo>
                    <a:pt x="384" y="390"/>
                  </a:lnTo>
                  <a:lnTo>
                    <a:pt x="378" y="384"/>
                  </a:lnTo>
                  <a:lnTo>
                    <a:pt x="372" y="372"/>
                  </a:lnTo>
                  <a:lnTo>
                    <a:pt x="360" y="360"/>
                  </a:lnTo>
                  <a:lnTo>
                    <a:pt x="342" y="354"/>
                  </a:lnTo>
                  <a:lnTo>
                    <a:pt x="324" y="354"/>
                  </a:lnTo>
                  <a:lnTo>
                    <a:pt x="306" y="360"/>
                  </a:lnTo>
                  <a:lnTo>
                    <a:pt x="294" y="366"/>
                  </a:lnTo>
                  <a:lnTo>
                    <a:pt x="288" y="366"/>
                  </a:lnTo>
                  <a:lnTo>
                    <a:pt x="270" y="348"/>
                  </a:lnTo>
                  <a:lnTo>
                    <a:pt x="282" y="348"/>
                  </a:lnTo>
                  <a:lnTo>
                    <a:pt x="294" y="354"/>
                  </a:lnTo>
                  <a:lnTo>
                    <a:pt x="306" y="354"/>
                  </a:lnTo>
                  <a:lnTo>
                    <a:pt x="330" y="342"/>
                  </a:lnTo>
                  <a:lnTo>
                    <a:pt x="336" y="336"/>
                  </a:lnTo>
                  <a:lnTo>
                    <a:pt x="330" y="336"/>
                  </a:lnTo>
                  <a:lnTo>
                    <a:pt x="324" y="330"/>
                  </a:lnTo>
                  <a:lnTo>
                    <a:pt x="306" y="330"/>
                  </a:lnTo>
                  <a:lnTo>
                    <a:pt x="330" y="324"/>
                  </a:lnTo>
                  <a:lnTo>
                    <a:pt x="336" y="318"/>
                  </a:lnTo>
                  <a:lnTo>
                    <a:pt x="348" y="312"/>
                  </a:lnTo>
                  <a:lnTo>
                    <a:pt x="360" y="300"/>
                  </a:lnTo>
                  <a:lnTo>
                    <a:pt x="360" y="288"/>
                  </a:lnTo>
                  <a:lnTo>
                    <a:pt x="366" y="276"/>
                  </a:lnTo>
                  <a:lnTo>
                    <a:pt x="372" y="270"/>
                  </a:lnTo>
                  <a:lnTo>
                    <a:pt x="378" y="258"/>
                  </a:lnTo>
                  <a:lnTo>
                    <a:pt x="384" y="252"/>
                  </a:lnTo>
                  <a:lnTo>
                    <a:pt x="396" y="246"/>
                  </a:lnTo>
                  <a:lnTo>
                    <a:pt x="402" y="246"/>
                  </a:lnTo>
                  <a:lnTo>
                    <a:pt x="402" y="240"/>
                  </a:lnTo>
                  <a:lnTo>
                    <a:pt x="396" y="234"/>
                  </a:lnTo>
                  <a:lnTo>
                    <a:pt x="318" y="234"/>
                  </a:lnTo>
                  <a:lnTo>
                    <a:pt x="318" y="228"/>
                  </a:lnTo>
                  <a:lnTo>
                    <a:pt x="288" y="228"/>
                  </a:lnTo>
                  <a:lnTo>
                    <a:pt x="276" y="234"/>
                  </a:lnTo>
                  <a:lnTo>
                    <a:pt x="264" y="234"/>
                  </a:lnTo>
                  <a:lnTo>
                    <a:pt x="258" y="240"/>
                  </a:lnTo>
                  <a:lnTo>
                    <a:pt x="252" y="240"/>
                  </a:lnTo>
                  <a:lnTo>
                    <a:pt x="264" y="228"/>
                  </a:lnTo>
                  <a:lnTo>
                    <a:pt x="252" y="216"/>
                  </a:lnTo>
                  <a:lnTo>
                    <a:pt x="270" y="210"/>
                  </a:lnTo>
                  <a:lnTo>
                    <a:pt x="300" y="192"/>
                  </a:lnTo>
                  <a:lnTo>
                    <a:pt x="312" y="186"/>
                  </a:lnTo>
                  <a:lnTo>
                    <a:pt x="324" y="162"/>
                  </a:lnTo>
                  <a:lnTo>
                    <a:pt x="318" y="156"/>
                  </a:lnTo>
                  <a:lnTo>
                    <a:pt x="288" y="156"/>
                  </a:lnTo>
                  <a:lnTo>
                    <a:pt x="276" y="162"/>
                  </a:lnTo>
                  <a:lnTo>
                    <a:pt x="258" y="168"/>
                  </a:lnTo>
                  <a:lnTo>
                    <a:pt x="240" y="168"/>
                  </a:lnTo>
                  <a:lnTo>
                    <a:pt x="228" y="162"/>
                  </a:lnTo>
                  <a:lnTo>
                    <a:pt x="216" y="162"/>
                  </a:lnTo>
                  <a:lnTo>
                    <a:pt x="210" y="168"/>
                  </a:lnTo>
                  <a:lnTo>
                    <a:pt x="210" y="174"/>
                  </a:lnTo>
                  <a:lnTo>
                    <a:pt x="216" y="180"/>
                  </a:lnTo>
                  <a:lnTo>
                    <a:pt x="204" y="180"/>
                  </a:lnTo>
                  <a:lnTo>
                    <a:pt x="192" y="192"/>
                  </a:lnTo>
                  <a:lnTo>
                    <a:pt x="192" y="210"/>
                  </a:lnTo>
                  <a:lnTo>
                    <a:pt x="198" y="216"/>
                  </a:lnTo>
                  <a:lnTo>
                    <a:pt x="156" y="222"/>
                  </a:lnTo>
                  <a:lnTo>
                    <a:pt x="156" y="234"/>
                  </a:lnTo>
                  <a:lnTo>
                    <a:pt x="168" y="240"/>
                  </a:lnTo>
                  <a:lnTo>
                    <a:pt x="180" y="264"/>
                  </a:lnTo>
                  <a:lnTo>
                    <a:pt x="162" y="282"/>
                  </a:lnTo>
                  <a:lnTo>
                    <a:pt x="162" y="294"/>
                  </a:lnTo>
                  <a:lnTo>
                    <a:pt x="144" y="300"/>
                  </a:lnTo>
                  <a:lnTo>
                    <a:pt x="156" y="312"/>
                  </a:lnTo>
                  <a:lnTo>
                    <a:pt x="168" y="312"/>
                  </a:lnTo>
                  <a:lnTo>
                    <a:pt x="180" y="306"/>
                  </a:lnTo>
                  <a:lnTo>
                    <a:pt x="186" y="300"/>
                  </a:lnTo>
                  <a:lnTo>
                    <a:pt x="186" y="318"/>
                  </a:lnTo>
                  <a:lnTo>
                    <a:pt x="180" y="318"/>
                  </a:lnTo>
                  <a:lnTo>
                    <a:pt x="168" y="330"/>
                  </a:lnTo>
                  <a:lnTo>
                    <a:pt x="156" y="336"/>
                  </a:lnTo>
                  <a:lnTo>
                    <a:pt x="156" y="360"/>
                  </a:lnTo>
                  <a:lnTo>
                    <a:pt x="162" y="372"/>
                  </a:lnTo>
                  <a:lnTo>
                    <a:pt x="168" y="366"/>
                  </a:lnTo>
                  <a:lnTo>
                    <a:pt x="198" y="366"/>
                  </a:lnTo>
                  <a:lnTo>
                    <a:pt x="210" y="360"/>
                  </a:lnTo>
                  <a:lnTo>
                    <a:pt x="216" y="354"/>
                  </a:lnTo>
                  <a:lnTo>
                    <a:pt x="198" y="372"/>
                  </a:lnTo>
                  <a:lnTo>
                    <a:pt x="210" y="402"/>
                  </a:lnTo>
                  <a:lnTo>
                    <a:pt x="204" y="408"/>
                  </a:lnTo>
                  <a:lnTo>
                    <a:pt x="198" y="420"/>
                  </a:lnTo>
                  <a:lnTo>
                    <a:pt x="186" y="426"/>
                  </a:lnTo>
                  <a:lnTo>
                    <a:pt x="180" y="438"/>
                  </a:lnTo>
                  <a:lnTo>
                    <a:pt x="180" y="450"/>
                  </a:lnTo>
                  <a:lnTo>
                    <a:pt x="186" y="456"/>
                  </a:lnTo>
                  <a:lnTo>
                    <a:pt x="204" y="456"/>
                  </a:lnTo>
                  <a:lnTo>
                    <a:pt x="216" y="450"/>
                  </a:lnTo>
                  <a:lnTo>
                    <a:pt x="240" y="450"/>
                  </a:lnTo>
                  <a:lnTo>
                    <a:pt x="252" y="444"/>
                  </a:lnTo>
                  <a:lnTo>
                    <a:pt x="258" y="438"/>
                  </a:lnTo>
                  <a:lnTo>
                    <a:pt x="270" y="432"/>
                  </a:lnTo>
                  <a:lnTo>
                    <a:pt x="300" y="438"/>
                  </a:lnTo>
                  <a:lnTo>
                    <a:pt x="288" y="444"/>
                  </a:lnTo>
                  <a:lnTo>
                    <a:pt x="264" y="468"/>
                  </a:lnTo>
                  <a:lnTo>
                    <a:pt x="264" y="474"/>
                  </a:lnTo>
                  <a:lnTo>
                    <a:pt x="282" y="492"/>
                  </a:lnTo>
                  <a:lnTo>
                    <a:pt x="294" y="492"/>
                  </a:lnTo>
                  <a:lnTo>
                    <a:pt x="300" y="498"/>
                  </a:lnTo>
                  <a:lnTo>
                    <a:pt x="306" y="498"/>
                  </a:lnTo>
                  <a:lnTo>
                    <a:pt x="312" y="516"/>
                  </a:lnTo>
                  <a:lnTo>
                    <a:pt x="294" y="534"/>
                  </a:lnTo>
                  <a:lnTo>
                    <a:pt x="294" y="564"/>
                  </a:lnTo>
                  <a:lnTo>
                    <a:pt x="222" y="564"/>
                  </a:lnTo>
                  <a:lnTo>
                    <a:pt x="216" y="558"/>
                  </a:lnTo>
                  <a:lnTo>
                    <a:pt x="198" y="558"/>
                  </a:lnTo>
                  <a:lnTo>
                    <a:pt x="192" y="564"/>
                  </a:lnTo>
                  <a:lnTo>
                    <a:pt x="210" y="582"/>
                  </a:lnTo>
                  <a:lnTo>
                    <a:pt x="186" y="600"/>
                  </a:lnTo>
                  <a:lnTo>
                    <a:pt x="228" y="594"/>
                  </a:lnTo>
                  <a:lnTo>
                    <a:pt x="228" y="618"/>
                  </a:lnTo>
                  <a:lnTo>
                    <a:pt x="216" y="642"/>
                  </a:lnTo>
                  <a:lnTo>
                    <a:pt x="210" y="648"/>
                  </a:lnTo>
                  <a:lnTo>
                    <a:pt x="198" y="654"/>
                  </a:lnTo>
                  <a:lnTo>
                    <a:pt x="180" y="660"/>
                  </a:lnTo>
                  <a:lnTo>
                    <a:pt x="168" y="666"/>
                  </a:lnTo>
                  <a:lnTo>
                    <a:pt x="162" y="666"/>
                  </a:lnTo>
                  <a:lnTo>
                    <a:pt x="162" y="690"/>
                  </a:lnTo>
                  <a:lnTo>
                    <a:pt x="168" y="696"/>
                  </a:lnTo>
                  <a:lnTo>
                    <a:pt x="174" y="696"/>
                  </a:lnTo>
                  <a:lnTo>
                    <a:pt x="180" y="690"/>
                  </a:lnTo>
                  <a:lnTo>
                    <a:pt x="192" y="684"/>
                  </a:lnTo>
                  <a:lnTo>
                    <a:pt x="198" y="678"/>
                  </a:lnTo>
                  <a:lnTo>
                    <a:pt x="204" y="684"/>
                  </a:lnTo>
                  <a:lnTo>
                    <a:pt x="204" y="690"/>
                  </a:lnTo>
                  <a:lnTo>
                    <a:pt x="210" y="696"/>
                  </a:lnTo>
                  <a:lnTo>
                    <a:pt x="234" y="696"/>
                  </a:lnTo>
                  <a:lnTo>
                    <a:pt x="240" y="702"/>
                  </a:lnTo>
                  <a:lnTo>
                    <a:pt x="252" y="708"/>
                  </a:lnTo>
                  <a:lnTo>
                    <a:pt x="258" y="708"/>
                  </a:lnTo>
                  <a:lnTo>
                    <a:pt x="276" y="702"/>
                  </a:lnTo>
                  <a:lnTo>
                    <a:pt x="288" y="696"/>
                  </a:lnTo>
                  <a:lnTo>
                    <a:pt x="294" y="690"/>
                  </a:lnTo>
                  <a:lnTo>
                    <a:pt x="318" y="690"/>
                  </a:lnTo>
                  <a:lnTo>
                    <a:pt x="312" y="696"/>
                  </a:lnTo>
                  <a:lnTo>
                    <a:pt x="300" y="702"/>
                  </a:lnTo>
                  <a:lnTo>
                    <a:pt x="294" y="714"/>
                  </a:lnTo>
                  <a:lnTo>
                    <a:pt x="282" y="720"/>
                  </a:lnTo>
                  <a:lnTo>
                    <a:pt x="276" y="726"/>
                  </a:lnTo>
                  <a:lnTo>
                    <a:pt x="210" y="726"/>
                  </a:lnTo>
                  <a:lnTo>
                    <a:pt x="210" y="738"/>
                  </a:lnTo>
                  <a:lnTo>
                    <a:pt x="198" y="738"/>
                  </a:lnTo>
                  <a:lnTo>
                    <a:pt x="186" y="744"/>
                  </a:lnTo>
                  <a:lnTo>
                    <a:pt x="180" y="750"/>
                  </a:lnTo>
                  <a:lnTo>
                    <a:pt x="180" y="768"/>
                  </a:lnTo>
                  <a:lnTo>
                    <a:pt x="174" y="774"/>
                  </a:lnTo>
                  <a:lnTo>
                    <a:pt x="144" y="774"/>
                  </a:lnTo>
                  <a:lnTo>
                    <a:pt x="144" y="780"/>
                  </a:lnTo>
                  <a:lnTo>
                    <a:pt x="138" y="786"/>
                  </a:lnTo>
                  <a:lnTo>
                    <a:pt x="138" y="792"/>
                  </a:lnTo>
                  <a:lnTo>
                    <a:pt x="126" y="804"/>
                  </a:lnTo>
                  <a:lnTo>
                    <a:pt x="114" y="810"/>
                  </a:lnTo>
                  <a:lnTo>
                    <a:pt x="108" y="810"/>
                  </a:lnTo>
                  <a:lnTo>
                    <a:pt x="108" y="816"/>
                  </a:lnTo>
                  <a:lnTo>
                    <a:pt x="114" y="816"/>
                  </a:lnTo>
                  <a:lnTo>
                    <a:pt x="120" y="822"/>
                  </a:lnTo>
                  <a:lnTo>
                    <a:pt x="150" y="822"/>
                  </a:lnTo>
                  <a:lnTo>
                    <a:pt x="156" y="810"/>
                  </a:lnTo>
                  <a:lnTo>
                    <a:pt x="174" y="792"/>
                  </a:lnTo>
                  <a:lnTo>
                    <a:pt x="210" y="792"/>
                  </a:lnTo>
                  <a:lnTo>
                    <a:pt x="216" y="798"/>
                  </a:lnTo>
                  <a:lnTo>
                    <a:pt x="228" y="804"/>
                  </a:lnTo>
                  <a:lnTo>
                    <a:pt x="240" y="804"/>
                  </a:lnTo>
                  <a:lnTo>
                    <a:pt x="246" y="792"/>
                  </a:lnTo>
                  <a:lnTo>
                    <a:pt x="252" y="786"/>
                  </a:lnTo>
                  <a:lnTo>
                    <a:pt x="258" y="774"/>
                  </a:lnTo>
                  <a:lnTo>
                    <a:pt x="270" y="762"/>
                  </a:lnTo>
                  <a:lnTo>
                    <a:pt x="288" y="762"/>
                  </a:lnTo>
                  <a:lnTo>
                    <a:pt x="300" y="774"/>
                  </a:lnTo>
                  <a:lnTo>
                    <a:pt x="330" y="774"/>
                  </a:lnTo>
                  <a:lnTo>
                    <a:pt x="354" y="762"/>
                  </a:lnTo>
                  <a:lnTo>
                    <a:pt x="360" y="762"/>
                  </a:lnTo>
                  <a:lnTo>
                    <a:pt x="366" y="768"/>
                  </a:lnTo>
                  <a:lnTo>
                    <a:pt x="378" y="768"/>
                  </a:lnTo>
                  <a:lnTo>
                    <a:pt x="390" y="774"/>
                  </a:lnTo>
                  <a:lnTo>
                    <a:pt x="396" y="774"/>
                  </a:lnTo>
                  <a:lnTo>
                    <a:pt x="396" y="768"/>
                  </a:lnTo>
                  <a:lnTo>
                    <a:pt x="390" y="762"/>
                  </a:lnTo>
                  <a:lnTo>
                    <a:pt x="390" y="750"/>
                  </a:lnTo>
                  <a:lnTo>
                    <a:pt x="396" y="750"/>
                  </a:lnTo>
                  <a:lnTo>
                    <a:pt x="408" y="756"/>
                  </a:lnTo>
                  <a:lnTo>
                    <a:pt x="414" y="762"/>
                  </a:lnTo>
                  <a:lnTo>
                    <a:pt x="426" y="756"/>
                  </a:lnTo>
                  <a:lnTo>
                    <a:pt x="498" y="756"/>
                  </a:lnTo>
                  <a:lnTo>
                    <a:pt x="522" y="750"/>
                  </a:lnTo>
                  <a:lnTo>
                    <a:pt x="534" y="744"/>
                  </a:lnTo>
                  <a:lnTo>
                    <a:pt x="540" y="732"/>
                  </a:lnTo>
                  <a:lnTo>
                    <a:pt x="546" y="726"/>
                  </a:lnTo>
                  <a:lnTo>
                    <a:pt x="552" y="714"/>
                  </a:lnTo>
                  <a:lnTo>
                    <a:pt x="498" y="708"/>
                  </a:lnTo>
                  <a:lnTo>
                    <a:pt x="522" y="702"/>
                  </a:lnTo>
                  <a:lnTo>
                    <a:pt x="516" y="684"/>
                  </a:lnTo>
                  <a:lnTo>
                    <a:pt x="528" y="672"/>
                  </a:lnTo>
                  <a:lnTo>
                    <a:pt x="540" y="666"/>
                  </a:lnTo>
                  <a:lnTo>
                    <a:pt x="546" y="666"/>
                  </a:lnTo>
                  <a:lnTo>
                    <a:pt x="558" y="660"/>
                  </a:lnTo>
                  <a:lnTo>
                    <a:pt x="564" y="654"/>
                  </a:lnTo>
                  <a:lnTo>
                    <a:pt x="576" y="618"/>
                  </a:lnTo>
                  <a:lnTo>
                    <a:pt x="570" y="606"/>
                  </a:lnTo>
                  <a:lnTo>
                    <a:pt x="564" y="600"/>
                  </a:lnTo>
                  <a:lnTo>
                    <a:pt x="552" y="594"/>
                  </a:lnTo>
                  <a:lnTo>
                    <a:pt x="540" y="594"/>
                  </a:lnTo>
                  <a:lnTo>
                    <a:pt x="528" y="588"/>
                  </a:lnTo>
                  <a:lnTo>
                    <a:pt x="504" y="588"/>
                  </a:lnTo>
                  <a:close/>
                  <a:moveTo>
                    <a:pt x="222" y="486"/>
                  </a:moveTo>
                  <a:lnTo>
                    <a:pt x="216" y="480"/>
                  </a:lnTo>
                  <a:lnTo>
                    <a:pt x="204" y="480"/>
                  </a:lnTo>
                  <a:lnTo>
                    <a:pt x="204" y="486"/>
                  </a:lnTo>
                  <a:lnTo>
                    <a:pt x="198" y="498"/>
                  </a:lnTo>
                  <a:lnTo>
                    <a:pt x="192" y="504"/>
                  </a:lnTo>
                  <a:lnTo>
                    <a:pt x="210" y="504"/>
                  </a:lnTo>
                  <a:lnTo>
                    <a:pt x="222" y="492"/>
                  </a:lnTo>
                  <a:lnTo>
                    <a:pt x="222" y="486"/>
                  </a:lnTo>
                  <a:close/>
                  <a:moveTo>
                    <a:pt x="126" y="504"/>
                  </a:moveTo>
                  <a:lnTo>
                    <a:pt x="132" y="498"/>
                  </a:lnTo>
                  <a:lnTo>
                    <a:pt x="132" y="492"/>
                  </a:lnTo>
                  <a:lnTo>
                    <a:pt x="144" y="492"/>
                  </a:lnTo>
                  <a:lnTo>
                    <a:pt x="150" y="480"/>
                  </a:lnTo>
                  <a:lnTo>
                    <a:pt x="156" y="474"/>
                  </a:lnTo>
                  <a:lnTo>
                    <a:pt x="156" y="462"/>
                  </a:lnTo>
                  <a:lnTo>
                    <a:pt x="138" y="444"/>
                  </a:lnTo>
                  <a:lnTo>
                    <a:pt x="138" y="432"/>
                  </a:lnTo>
                  <a:lnTo>
                    <a:pt x="132" y="438"/>
                  </a:lnTo>
                  <a:lnTo>
                    <a:pt x="126" y="426"/>
                  </a:lnTo>
                  <a:lnTo>
                    <a:pt x="120" y="420"/>
                  </a:lnTo>
                  <a:lnTo>
                    <a:pt x="78" y="420"/>
                  </a:lnTo>
                  <a:lnTo>
                    <a:pt x="72" y="426"/>
                  </a:lnTo>
                  <a:lnTo>
                    <a:pt x="30" y="450"/>
                  </a:lnTo>
                  <a:lnTo>
                    <a:pt x="30" y="462"/>
                  </a:lnTo>
                  <a:lnTo>
                    <a:pt x="24" y="462"/>
                  </a:lnTo>
                  <a:lnTo>
                    <a:pt x="18" y="468"/>
                  </a:lnTo>
                  <a:lnTo>
                    <a:pt x="12" y="468"/>
                  </a:lnTo>
                  <a:lnTo>
                    <a:pt x="0" y="480"/>
                  </a:lnTo>
                  <a:lnTo>
                    <a:pt x="6" y="486"/>
                  </a:lnTo>
                  <a:lnTo>
                    <a:pt x="30" y="498"/>
                  </a:lnTo>
                  <a:lnTo>
                    <a:pt x="42" y="498"/>
                  </a:lnTo>
                  <a:lnTo>
                    <a:pt x="66" y="474"/>
                  </a:lnTo>
                  <a:lnTo>
                    <a:pt x="84" y="498"/>
                  </a:lnTo>
                  <a:lnTo>
                    <a:pt x="120" y="504"/>
                  </a:lnTo>
                  <a:lnTo>
                    <a:pt x="126" y="504"/>
                  </a:lnTo>
                  <a:close/>
                  <a:moveTo>
                    <a:pt x="78" y="228"/>
                  </a:moveTo>
                  <a:lnTo>
                    <a:pt x="72" y="228"/>
                  </a:lnTo>
                  <a:lnTo>
                    <a:pt x="66" y="234"/>
                  </a:lnTo>
                  <a:lnTo>
                    <a:pt x="66" y="240"/>
                  </a:lnTo>
                  <a:lnTo>
                    <a:pt x="84" y="240"/>
                  </a:lnTo>
                  <a:lnTo>
                    <a:pt x="84" y="228"/>
                  </a:lnTo>
                  <a:lnTo>
                    <a:pt x="78" y="228"/>
                  </a:lnTo>
                  <a:close/>
                  <a:moveTo>
                    <a:pt x="108" y="210"/>
                  </a:moveTo>
                  <a:lnTo>
                    <a:pt x="126" y="210"/>
                  </a:lnTo>
                  <a:lnTo>
                    <a:pt x="132" y="204"/>
                  </a:lnTo>
                  <a:lnTo>
                    <a:pt x="132" y="198"/>
                  </a:lnTo>
                  <a:lnTo>
                    <a:pt x="138" y="186"/>
                  </a:lnTo>
                  <a:lnTo>
                    <a:pt x="150" y="174"/>
                  </a:lnTo>
                  <a:lnTo>
                    <a:pt x="150" y="168"/>
                  </a:lnTo>
                  <a:lnTo>
                    <a:pt x="138" y="174"/>
                  </a:lnTo>
                  <a:lnTo>
                    <a:pt x="132" y="174"/>
                  </a:lnTo>
                  <a:lnTo>
                    <a:pt x="114" y="192"/>
                  </a:lnTo>
                  <a:lnTo>
                    <a:pt x="108" y="186"/>
                  </a:lnTo>
                  <a:lnTo>
                    <a:pt x="96" y="186"/>
                  </a:lnTo>
                  <a:lnTo>
                    <a:pt x="90" y="192"/>
                  </a:lnTo>
                  <a:lnTo>
                    <a:pt x="90" y="210"/>
                  </a:lnTo>
                  <a:lnTo>
                    <a:pt x="96" y="216"/>
                  </a:lnTo>
                  <a:lnTo>
                    <a:pt x="96" y="228"/>
                  </a:lnTo>
                  <a:lnTo>
                    <a:pt x="108" y="210"/>
                  </a:lnTo>
                  <a:close/>
                  <a:moveTo>
                    <a:pt x="72" y="252"/>
                  </a:moveTo>
                  <a:lnTo>
                    <a:pt x="60" y="282"/>
                  </a:lnTo>
                  <a:lnTo>
                    <a:pt x="78" y="258"/>
                  </a:lnTo>
                  <a:lnTo>
                    <a:pt x="72" y="25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7" name="United Arab Emirates" descr="© INSCALE GmbH, 05.05.2010&#10;http://www.presentationload.com/">
              <a:extLst>
                <a:ext uri="{FF2B5EF4-FFF2-40B4-BE49-F238E27FC236}">
                  <a16:creationId xmlns:a16="http://schemas.microsoft.com/office/drawing/2014/main" id="{2618883D-A36D-4D0D-8027-400EE4357742}"/>
                </a:ext>
              </a:extLst>
            </p:cNvPr>
            <p:cNvSpPr>
              <a:spLocks/>
            </p:cNvSpPr>
            <p:nvPr/>
          </p:nvSpPr>
          <p:spPr bwMode="gray">
            <a:xfrm>
              <a:off x="5599173" y="2407618"/>
              <a:ext cx="127484" cy="121556"/>
            </a:xfrm>
            <a:custGeom>
              <a:avLst/>
              <a:gdLst>
                <a:gd name="T0" fmla="*/ 2147483647 w 336"/>
                <a:gd name="T1" fmla="*/ 2147483647 h 318"/>
                <a:gd name="T2" fmla="*/ 2147483647 w 336"/>
                <a:gd name="T3" fmla="*/ 2147483647 h 318"/>
                <a:gd name="T4" fmla="*/ 2147483647 w 336"/>
                <a:gd name="T5" fmla="*/ 2147483647 h 318"/>
                <a:gd name="T6" fmla="*/ 2147483647 w 336"/>
                <a:gd name="T7" fmla="*/ 2147483647 h 318"/>
                <a:gd name="T8" fmla="*/ 2147483647 w 336"/>
                <a:gd name="T9" fmla="*/ 2147483647 h 318"/>
                <a:gd name="T10" fmla="*/ 2147483647 w 336"/>
                <a:gd name="T11" fmla="*/ 0 h 318"/>
                <a:gd name="T12" fmla="*/ 2147483647 w 336"/>
                <a:gd name="T13" fmla="*/ 2147483647 h 318"/>
                <a:gd name="T14" fmla="*/ 2147483647 w 336"/>
                <a:gd name="T15" fmla="*/ 2147483647 h 318"/>
                <a:gd name="T16" fmla="*/ 2147483647 w 336"/>
                <a:gd name="T17" fmla="*/ 2147483647 h 318"/>
                <a:gd name="T18" fmla="*/ 2147483647 w 336"/>
                <a:gd name="T19" fmla="*/ 2147483647 h 318"/>
                <a:gd name="T20" fmla="*/ 2147483647 w 336"/>
                <a:gd name="T21" fmla="*/ 2147483647 h 318"/>
                <a:gd name="T22" fmla="*/ 2147483647 w 336"/>
                <a:gd name="T23" fmla="*/ 2147483647 h 318"/>
                <a:gd name="T24" fmla="*/ 2147483647 w 336"/>
                <a:gd name="T25" fmla="*/ 2147483647 h 318"/>
                <a:gd name="T26" fmla="*/ 2147483647 w 336"/>
                <a:gd name="T27" fmla="*/ 2147483647 h 318"/>
                <a:gd name="T28" fmla="*/ 2147483647 w 336"/>
                <a:gd name="T29" fmla="*/ 2147483647 h 318"/>
                <a:gd name="T30" fmla="*/ 2147483647 w 336"/>
                <a:gd name="T31" fmla="*/ 2147483647 h 318"/>
                <a:gd name="T32" fmla="*/ 2147483647 w 336"/>
                <a:gd name="T33" fmla="*/ 2147483647 h 318"/>
                <a:gd name="T34" fmla="*/ 2147483647 w 336"/>
                <a:gd name="T35" fmla="*/ 2147483647 h 318"/>
                <a:gd name="T36" fmla="*/ 0 w 336"/>
                <a:gd name="T37" fmla="*/ 2147483647 h 318"/>
                <a:gd name="T38" fmla="*/ 2147483647 w 336"/>
                <a:gd name="T39" fmla="*/ 2147483647 h 318"/>
                <a:gd name="T40" fmla="*/ 2147483647 w 336"/>
                <a:gd name="T41" fmla="*/ 2147483647 h 318"/>
                <a:gd name="T42" fmla="*/ 2147483647 w 336"/>
                <a:gd name="T43" fmla="*/ 2147483647 h 318"/>
                <a:gd name="T44" fmla="*/ 2147483647 w 336"/>
                <a:gd name="T45" fmla="*/ 2147483647 h 318"/>
                <a:gd name="T46" fmla="*/ 2147483647 w 336"/>
                <a:gd name="T47" fmla="*/ 2147483647 h 318"/>
                <a:gd name="T48" fmla="*/ 2147483647 w 336"/>
                <a:gd name="T49" fmla="*/ 2147483647 h 318"/>
                <a:gd name="T50" fmla="*/ 2147483647 w 336"/>
                <a:gd name="T51" fmla="*/ 2147483647 h 318"/>
                <a:gd name="T52" fmla="*/ 2147483647 w 336"/>
                <a:gd name="T53" fmla="*/ 2147483647 h 318"/>
                <a:gd name="T54" fmla="*/ 2147483647 w 336"/>
                <a:gd name="T55" fmla="*/ 2147483647 h 318"/>
                <a:gd name="T56" fmla="*/ 2147483647 w 336"/>
                <a:gd name="T57" fmla="*/ 2147483647 h 318"/>
                <a:gd name="T58" fmla="*/ 2147483647 w 336"/>
                <a:gd name="T59" fmla="*/ 2147483647 h 318"/>
                <a:gd name="T60" fmla="*/ 2147483647 w 336"/>
                <a:gd name="T61" fmla="*/ 2147483647 h 318"/>
                <a:gd name="T62" fmla="*/ 2147483647 w 336"/>
                <a:gd name="T63" fmla="*/ 2147483647 h 318"/>
                <a:gd name="T64" fmla="*/ 2147483647 w 336"/>
                <a:gd name="T65" fmla="*/ 2147483647 h 318"/>
                <a:gd name="T66" fmla="*/ 2147483647 w 336"/>
                <a:gd name="T67" fmla="*/ 2147483647 h 318"/>
                <a:gd name="T68" fmla="*/ 2147483647 w 336"/>
                <a:gd name="T69" fmla="*/ 2147483647 h 3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36"/>
                <a:gd name="T106" fmla="*/ 0 h 318"/>
                <a:gd name="T107" fmla="*/ 336 w 336"/>
                <a:gd name="T108" fmla="*/ 318 h 3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36" h="318">
                  <a:moveTo>
                    <a:pt x="300" y="120"/>
                  </a:moveTo>
                  <a:lnTo>
                    <a:pt x="306" y="120"/>
                  </a:lnTo>
                  <a:lnTo>
                    <a:pt x="306" y="126"/>
                  </a:lnTo>
                  <a:lnTo>
                    <a:pt x="312" y="138"/>
                  </a:lnTo>
                  <a:lnTo>
                    <a:pt x="336" y="132"/>
                  </a:lnTo>
                  <a:lnTo>
                    <a:pt x="330" y="120"/>
                  </a:lnTo>
                  <a:lnTo>
                    <a:pt x="324" y="102"/>
                  </a:lnTo>
                  <a:lnTo>
                    <a:pt x="324" y="60"/>
                  </a:lnTo>
                  <a:lnTo>
                    <a:pt x="330" y="42"/>
                  </a:lnTo>
                  <a:lnTo>
                    <a:pt x="330" y="6"/>
                  </a:lnTo>
                  <a:lnTo>
                    <a:pt x="324" y="0"/>
                  </a:lnTo>
                  <a:lnTo>
                    <a:pt x="318" y="0"/>
                  </a:lnTo>
                  <a:lnTo>
                    <a:pt x="312" y="6"/>
                  </a:lnTo>
                  <a:lnTo>
                    <a:pt x="306" y="18"/>
                  </a:lnTo>
                  <a:lnTo>
                    <a:pt x="300" y="36"/>
                  </a:lnTo>
                  <a:lnTo>
                    <a:pt x="288" y="60"/>
                  </a:lnTo>
                  <a:lnTo>
                    <a:pt x="282" y="66"/>
                  </a:lnTo>
                  <a:lnTo>
                    <a:pt x="282" y="72"/>
                  </a:lnTo>
                  <a:lnTo>
                    <a:pt x="276" y="72"/>
                  </a:lnTo>
                  <a:lnTo>
                    <a:pt x="264" y="78"/>
                  </a:lnTo>
                  <a:lnTo>
                    <a:pt x="234" y="108"/>
                  </a:lnTo>
                  <a:lnTo>
                    <a:pt x="228" y="120"/>
                  </a:lnTo>
                  <a:lnTo>
                    <a:pt x="216" y="132"/>
                  </a:lnTo>
                  <a:lnTo>
                    <a:pt x="204" y="138"/>
                  </a:lnTo>
                  <a:lnTo>
                    <a:pt x="198" y="150"/>
                  </a:lnTo>
                  <a:lnTo>
                    <a:pt x="198" y="168"/>
                  </a:lnTo>
                  <a:lnTo>
                    <a:pt x="192" y="180"/>
                  </a:lnTo>
                  <a:lnTo>
                    <a:pt x="192" y="186"/>
                  </a:lnTo>
                  <a:lnTo>
                    <a:pt x="186" y="192"/>
                  </a:lnTo>
                  <a:lnTo>
                    <a:pt x="150" y="192"/>
                  </a:lnTo>
                  <a:lnTo>
                    <a:pt x="132" y="186"/>
                  </a:lnTo>
                  <a:lnTo>
                    <a:pt x="90" y="186"/>
                  </a:lnTo>
                  <a:lnTo>
                    <a:pt x="72" y="192"/>
                  </a:lnTo>
                  <a:lnTo>
                    <a:pt x="48" y="204"/>
                  </a:lnTo>
                  <a:lnTo>
                    <a:pt x="24" y="204"/>
                  </a:lnTo>
                  <a:lnTo>
                    <a:pt x="12" y="192"/>
                  </a:lnTo>
                  <a:lnTo>
                    <a:pt x="0" y="186"/>
                  </a:lnTo>
                  <a:lnTo>
                    <a:pt x="0" y="198"/>
                  </a:lnTo>
                  <a:lnTo>
                    <a:pt x="18" y="216"/>
                  </a:lnTo>
                  <a:lnTo>
                    <a:pt x="30" y="240"/>
                  </a:lnTo>
                  <a:lnTo>
                    <a:pt x="54" y="264"/>
                  </a:lnTo>
                  <a:lnTo>
                    <a:pt x="60" y="276"/>
                  </a:lnTo>
                  <a:lnTo>
                    <a:pt x="72" y="282"/>
                  </a:lnTo>
                  <a:lnTo>
                    <a:pt x="78" y="294"/>
                  </a:lnTo>
                  <a:lnTo>
                    <a:pt x="96" y="294"/>
                  </a:lnTo>
                  <a:lnTo>
                    <a:pt x="132" y="300"/>
                  </a:lnTo>
                  <a:lnTo>
                    <a:pt x="228" y="312"/>
                  </a:lnTo>
                  <a:lnTo>
                    <a:pt x="270" y="318"/>
                  </a:lnTo>
                  <a:lnTo>
                    <a:pt x="264" y="306"/>
                  </a:lnTo>
                  <a:lnTo>
                    <a:pt x="258" y="300"/>
                  </a:lnTo>
                  <a:lnTo>
                    <a:pt x="252" y="288"/>
                  </a:lnTo>
                  <a:lnTo>
                    <a:pt x="252" y="276"/>
                  </a:lnTo>
                  <a:lnTo>
                    <a:pt x="258" y="270"/>
                  </a:lnTo>
                  <a:lnTo>
                    <a:pt x="264" y="258"/>
                  </a:lnTo>
                  <a:lnTo>
                    <a:pt x="270" y="252"/>
                  </a:lnTo>
                  <a:lnTo>
                    <a:pt x="276" y="240"/>
                  </a:lnTo>
                  <a:lnTo>
                    <a:pt x="276" y="228"/>
                  </a:lnTo>
                  <a:lnTo>
                    <a:pt x="282" y="216"/>
                  </a:lnTo>
                  <a:lnTo>
                    <a:pt x="282" y="204"/>
                  </a:lnTo>
                  <a:lnTo>
                    <a:pt x="288" y="198"/>
                  </a:lnTo>
                  <a:lnTo>
                    <a:pt x="288" y="192"/>
                  </a:lnTo>
                  <a:lnTo>
                    <a:pt x="300" y="192"/>
                  </a:lnTo>
                  <a:lnTo>
                    <a:pt x="300" y="198"/>
                  </a:lnTo>
                  <a:lnTo>
                    <a:pt x="306" y="198"/>
                  </a:lnTo>
                  <a:lnTo>
                    <a:pt x="306" y="192"/>
                  </a:lnTo>
                  <a:lnTo>
                    <a:pt x="288" y="174"/>
                  </a:lnTo>
                  <a:lnTo>
                    <a:pt x="288" y="144"/>
                  </a:lnTo>
                  <a:lnTo>
                    <a:pt x="294" y="132"/>
                  </a:lnTo>
                  <a:lnTo>
                    <a:pt x="294" y="126"/>
                  </a:lnTo>
                  <a:lnTo>
                    <a:pt x="300" y="12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8" name="Ukraine" descr="© INSCALE GmbH, 05.05.2010&#10;http://www.presentationload.com/">
              <a:extLst>
                <a:ext uri="{FF2B5EF4-FFF2-40B4-BE49-F238E27FC236}">
                  <a16:creationId xmlns:a16="http://schemas.microsoft.com/office/drawing/2014/main" id="{BBE90A8D-ED9A-4B2F-852D-64A83DFDBABF}"/>
                </a:ext>
              </a:extLst>
            </p:cNvPr>
            <p:cNvSpPr>
              <a:spLocks/>
            </p:cNvSpPr>
            <p:nvPr/>
          </p:nvSpPr>
          <p:spPr bwMode="gray">
            <a:xfrm>
              <a:off x="4792763" y="1627887"/>
              <a:ext cx="423959" cy="237181"/>
            </a:xfrm>
            <a:custGeom>
              <a:avLst/>
              <a:gdLst>
                <a:gd name="T0" fmla="*/ 2147483647 w 1116"/>
                <a:gd name="T1" fmla="*/ 2147483647 h 624"/>
                <a:gd name="T2" fmla="*/ 2147483647 w 1116"/>
                <a:gd name="T3" fmla="*/ 2147483647 h 624"/>
                <a:gd name="T4" fmla="*/ 2147483647 w 1116"/>
                <a:gd name="T5" fmla="*/ 2147483647 h 624"/>
                <a:gd name="T6" fmla="*/ 2147483647 w 1116"/>
                <a:gd name="T7" fmla="*/ 2147483647 h 624"/>
                <a:gd name="T8" fmla="*/ 2147483647 w 1116"/>
                <a:gd name="T9" fmla="*/ 2147483647 h 624"/>
                <a:gd name="T10" fmla="*/ 2147483647 w 1116"/>
                <a:gd name="T11" fmla="*/ 2147483647 h 624"/>
                <a:gd name="T12" fmla="*/ 2147483647 w 1116"/>
                <a:gd name="T13" fmla="*/ 2147483647 h 624"/>
                <a:gd name="T14" fmla="*/ 2147483647 w 1116"/>
                <a:gd name="T15" fmla="*/ 2147483647 h 624"/>
                <a:gd name="T16" fmla="*/ 2147483647 w 1116"/>
                <a:gd name="T17" fmla="*/ 2147483647 h 624"/>
                <a:gd name="T18" fmla="*/ 2147483647 w 1116"/>
                <a:gd name="T19" fmla="*/ 2147483647 h 624"/>
                <a:gd name="T20" fmla="*/ 2147483647 w 1116"/>
                <a:gd name="T21" fmla="*/ 2147483647 h 624"/>
                <a:gd name="T22" fmla="*/ 2147483647 w 1116"/>
                <a:gd name="T23" fmla="*/ 2147483647 h 624"/>
                <a:gd name="T24" fmla="*/ 2147483647 w 1116"/>
                <a:gd name="T25" fmla="*/ 2147483647 h 624"/>
                <a:gd name="T26" fmla="*/ 2147483647 w 1116"/>
                <a:gd name="T27" fmla="*/ 2147483647 h 624"/>
                <a:gd name="T28" fmla="*/ 2147483647 w 1116"/>
                <a:gd name="T29" fmla="*/ 2147483647 h 624"/>
                <a:gd name="T30" fmla="*/ 2147483647 w 1116"/>
                <a:gd name="T31" fmla="*/ 2147483647 h 624"/>
                <a:gd name="T32" fmla="*/ 2147483647 w 1116"/>
                <a:gd name="T33" fmla="*/ 2147483647 h 624"/>
                <a:gd name="T34" fmla="*/ 2147483647 w 1116"/>
                <a:gd name="T35" fmla="*/ 2147483647 h 624"/>
                <a:gd name="T36" fmla="*/ 2147483647 w 1116"/>
                <a:gd name="T37" fmla="*/ 2147483647 h 624"/>
                <a:gd name="T38" fmla="*/ 2147483647 w 1116"/>
                <a:gd name="T39" fmla="*/ 2147483647 h 624"/>
                <a:gd name="T40" fmla="*/ 2147483647 w 1116"/>
                <a:gd name="T41" fmla="*/ 2147483647 h 624"/>
                <a:gd name="T42" fmla="*/ 2147483647 w 1116"/>
                <a:gd name="T43" fmla="*/ 2147483647 h 624"/>
                <a:gd name="T44" fmla="*/ 2147483647 w 1116"/>
                <a:gd name="T45" fmla="*/ 2147483647 h 624"/>
                <a:gd name="T46" fmla="*/ 2147483647 w 1116"/>
                <a:gd name="T47" fmla="*/ 2147483647 h 624"/>
                <a:gd name="T48" fmla="*/ 2147483647 w 1116"/>
                <a:gd name="T49" fmla="*/ 2147483647 h 624"/>
                <a:gd name="T50" fmla="*/ 2147483647 w 1116"/>
                <a:gd name="T51" fmla="*/ 2147483647 h 624"/>
                <a:gd name="T52" fmla="*/ 2147483647 w 1116"/>
                <a:gd name="T53" fmla="*/ 2147483647 h 624"/>
                <a:gd name="T54" fmla="*/ 2147483647 w 1116"/>
                <a:gd name="T55" fmla="*/ 2147483647 h 624"/>
                <a:gd name="T56" fmla="*/ 2147483647 w 1116"/>
                <a:gd name="T57" fmla="*/ 2147483647 h 624"/>
                <a:gd name="T58" fmla="*/ 2147483647 w 1116"/>
                <a:gd name="T59" fmla="*/ 2147483647 h 624"/>
                <a:gd name="T60" fmla="*/ 2147483647 w 1116"/>
                <a:gd name="T61" fmla="*/ 2147483647 h 624"/>
                <a:gd name="T62" fmla="*/ 2147483647 w 1116"/>
                <a:gd name="T63" fmla="*/ 2147483647 h 624"/>
                <a:gd name="T64" fmla="*/ 2147483647 w 1116"/>
                <a:gd name="T65" fmla="*/ 2147483647 h 624"/>
                <a:gd name="T66" fmla="*/ 2147483647 w 1116"/>
                <a:gd name="T67" fmla="*/ 2147483647 h 624"/>
                <a:gd name="T68" fmla="*/ 2147483647 w 1116"/>
                <a:gd name="T69" fmla="*/ 2147483647 h 624"/>
                <a:gd name="T70" fmla="*/ 2147483647 w 1116"/>
                <a:gd name="T71" fmla="*/ 2147483647 h 624"/>
                <a:gd name="T72" fmla="*/ 2147483647 w 1116"/>
                <a:gd name="T73" fmla="*/ 2147483647 h 624"/>
                <a:gd name="T74" fmla="*/ 2147483647 w 1116"/>
                <a:gd name="T75" fmla="*/ 2147483647 h 624"/>
                <a:gd name="T76" fmla="*/ 2147483647 w 1116"/>
                <a:gd name="T77" fmla="*/ 2147483647 h 624"/>
                <a:gd name="T78" fmla="*/ 2147483647 w 1116"/>
                <a:gd name="T79" fmla="*/ 2147483647 h 624"/>
                <a:gd name="T80" fmla="*/ 2147483647 w 1116"/>
                <a:gd name="T81" fmla="*/ 2147483647 h 624"/>
                <a:gd name="T82" fmla="*/ 2147483647 w 1116"/>
                <a:gd name="T83" fmla="*/ 2147483647 h 624"/>
                <a:gd name="T84" fmla="*/ 2147483647 w 1116"/>
                <a:gd name="T85" fmla="*/ 2147483647 h 624"/>
                <a:gd name="T86" fmla="*/ 2147483647 w 1116"/>
                <a:gd name="T87" fmla="*/ 2147483647 h 624"/>
                <a:gd name="T88" fmla="*/ 2147483647 w 1116"/>
                <a:gd name="T89" fmla="*/ 0 h 624"/>
                <a:gd name="T90" fmla="*/ 2147483647 w 1116"/>
                <a:gd name="T91" fmla="*/ 2147483647 h 624"/>
                <a:gd name="T92" fmla="*/ 2147483647 w 1116"/>
                <a:gd name="T93" fmla="*/ 2147483647 h 624"/>
                <a:gd name="T94" fmla="*/ 2147483647 w 1116"/>
                <a:gd name="T95" fmla="*/ 2147483647 h 624"/>
                <a:gd name="T96" fmla="*/ 2147483647 w 1116"/>
                <a:gd name="T97" fmla="*/ 2147483647 h 624"/>
                <a:gd name="T98" fmla="*/ 2147483647 w 1116"/>
                <a:gd name="T99" fmla="*/ 2147483647 h 624"/>
                <a:gd name="T100" fmla="*/ 2147483647 w 1116"/>
                <a:gd name="T101" fmla="*/ 2147483647 h 624"/>
                <a:gd name="T102" fmla="*/ 2147483647 w 1116"/>
                <a:gd name="T103" fmla="*/ 2147483647 h 624"/>
                <a:gd name="T104" fmla="*/ 2147483647 w 1116"/>
                <a:gd name="T105" fmla="*/ 2147483647 h 624"/>
                <a:gd name="T106" fmla="*/ 2147483647 w 1116"/>
                <a:gd name="T107" fmla="*/ 2147483647 h 624"/>
                <a:gd name="T108" fmla="*/ 2147483647 w 1116"/>
                <a:gd name="T109" fmla="*/ 2147483647 h 624"/>
                <a:gd name="T110" fmla="*/ 2147483647 w 1116"/>
                <a:gd name="T111" fmla="*/ 2147483647 h 624"/>
                <a:gd name="T112" fmla="*/ 2147483647 w 1116"/>
                <a:gd name="T113" fmla="*/ 2147483647 h 624"/>
                <a:gd name="T114" fmla="*/ 2147483647 w 1116"/>
                <a:gd name="T115" fmla="*/ 2147483647 h 624"/>
                <a:gd name="T116" fmla="*/ 2147483647 w 1116"/>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16"/>
                <a:gd name="T178" fmla="*/ 0 h 624"/>
                <a:gd name="T179" fmla="*/ 1116 w 1116"/>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16" h="624">
                  <a:moveTo>
                    <a:pt x="24" y="324"/>
                  </a:moveTo>
                  <a:lnTo>
                    <a:pt x="30" y="324"/>
                  </a:lnTo>
                  <a:lnTo>
                    <a:pt x="36" y="330"/>
                  </a:lnTo>
                  <a:lnTo>
                    <a:pt x="48" y="330"/>
                  </a:lnTo>
                  <a:lnTo>
                    <a:pt x="54" y="336"/>
                  </a:lnTo>
                  <a:lnTo>
                    <a:pt x="78" y="336"/>
                  </a:lnTo>
                  <a:lnTo>
                    <a:pt x="84" y="342"/>
                  </a:lnTo>
                  <a:lnTo>
                    <a:pt x="108" y="342"/>
                  </a:lnTo>
                  <a:lnTo>
                    <a:pt x="114" y="348"/>
                  </a:lnTo>
                  <a:lnTo>
                    <a:pt x="126" y="342"/>
                  </a:lnTo>
                  <a:lnTo>
                    <a:pt x="132" y="342"/>
                  </a:lnTo>
                  <a:lnTo>
                    <a:pt x="144" y="336"/>
                  </a:lnTo>
                  <a:lnTo>
                    <a:pt x="150" y="336"/>
                  </a:lnTo>
                  <a:lnTo>
                    <a:pt x="174" y="360"/>
                  </a:lnTo>
                  <a:lnTo>
                    <a:pt x="186" y="360"/>
                  </a:lnTo>
                  <a:lnTo>
                    <a:pt x="198" y="348"/>
                  </a:lnTo>
                  <a:lnTo>
                    <a:pt x="198" y="342"/>
                  </a:lnTo>
                  <a:lnTo>
                    <a:pt x="222" y="348"/>
                  </a:lnTo>
                  <a:lnTo>
                    <a:pt x="228" y="336"/>
                  </a:lnTo>
                  <a:lnTo>
                    <a:pt x="234" y="342"/>
                  </a:lnTo>
                  <a:lnTo>
                    <a:pt x="252" y="342"/>
                  </a:lnTo>
                  <a:lnTo>
                    <a:pt x="258" y="336"/>
                  </a:lnTo>
                  <a:lnTo>
                    <a:pt x="258" y="330"/>
                  </a:lnTo>
                  <a:lnTo>
                    <a:pt x="270" y="318"/>
                  </a:lnTo>
                  <a:lnTo>
                    <a:pt x="282" y="318"/>
                  </a:lnTo>
                  <a:lnTo>
                    <a:pt x="288" y="306"/>
                  </a:lnTo>
                  <a:lnTo>
                    <a:pt x="294" y="306"/>
                  </a:lnTo>
                  <a:lnTo>
                    <a:pt x="306" y="312"/>
                  </a:lnTo>
                  <a:lnTo>
                    <a:pt x="318" y="312"/>
                  </a:lnTo>
                  <a:lnTo>
                    <a:pt x="318" y="306"/>
                  </a:lnTo>
                  <a:lnTo>
                    <a:pt x="324" y="306"/>
                  </a:lnTo>
                  <a:lnTo>
                    <a:pt x="336" y="300"/>
                  </a:lnTo>
                  <a:lnTo>
                    <a:pt x="342" y="300"/>
                  </a:lnTo>
                  <a:lnTo>
                    <a:pt x="354" y="312"/>
                  </a:lnTo>
                  <a:lnTo>
                    <a:pt x="360" y="312"/>
                  </a:lnTo>
                  <a:lnTo>
                    <a:pt x="360" y="318"/>
                  </a:lnTo>
                  <a:lnTo>
                    <a:pt x="402" y="318"/>
                  </a:lnTo>
                  <a:lnTo>
                    <a:pt x="408" y="324"/>
                  </a:lnTo>
                  <a:lnTo>
                    <a:pt x="408" y="336"/>
                  </a:lnTo>
                  <a:lnTo>
                    <a:pt x="426" y="336"/>
                  </a:lnTo>
                  <a:lnTo>
                    <a:pt x="438" y="342"/>
                  </a:lnTo>
                  <a:lnTo>
                    <a:pt x="444" y="348"/>
                  </a:lnTo>
                  <a:lnTo>
                    <a:pt x="450" y="360"/>
                  </a:lnTo>
                  <a:lnTo>
                    <a:pt x="444" y="366"/>
                  </a:lnTo>
                  <a:lnTo>
                    <a:pt x="444" y="390"/>
                  </a:lnTo>
                  <a:lnTo>
                    <a:pt x="456" y="384"/>
                  </a:lnTo>
                  <a:lnTo>
                    <a:pt x="462" y="384"/>
                  </a:lnTo>
                  <a:lnTo>
                    <a:pt x="468" y="390"/>
                  </a:lnTo>
                  <a:lnTo>
                    <a:pt x="462" y="396"/>
                  </a:lnTo>
                  <a:lnTo>
                    <a:pt x="462" y="414"/>
                  </a:lnTo>
                  <a:lnTo>
                    <a:pt x="474" y="414"/>
                  </a:lnTo>
                  <a:lnTo>
                    <a:pt x="480" y="420"/>
                  </a:lnTo>
                  <a:lnTo>
                    <a:pt x="492" y="420"/>
                  </a:lnTo>
                  <a:lnTo>
                    <a:pt x="498" y="426"/>
                  </a:lnTo>
                  <a:lnTo>
                    <a:pt x="498" y="456"/>
                  </a:lnTo>
                  <a:lnTo>
                    <a:pt x="492" y="456"/>
                  </a:lnTo>
                  <a:lnTo>
                    <a:pt x="480" y="462"/>
                  </a:lnTo>
                  <a:lnTo>
                    <a:pt x="462" y="462"/>
                  </a:lnTo>
                  <a:lnTo>
                    <a:pt x="456" y="456"/>
                  </a:lnTo>
                  <a:lnTo>
                    <a:pt x="438" y="456"/>
                  </a:lnTo>
                  <a:lnTo>
                    <a:pt x="432" y="462"/>
                  </a:lnTo>
                  <a:lnTo>
                    <a:pt x="432" y="468"/>
                  </a:lnTo>
                  <a:lnTo>
                    <a:pt x="438" y="468"/>
                  </a:lnTo>
                  <a:lnTo>
                    <a:pt x="450" y="474"/>
                  </a:lnTo>
                  <a:lnTo>
                    <a:pt x="456" y="480"/>
                  </a:lnTo>
                  <a:lnTo>
                    <a:pt x="438" y="492"/>
                  </a:lnTo>
                  <a:lnTo>
                    <a:pt x="432" y="498"/>
                  </a:lnTo>
                  <a:lnTo>
                    <a:pt x="420" y="504"/>
                  </a:lnTo>
                  <a:lnTo>
                    <a:pt x="414" y="504"/>
                  </a:lnTo>
                  <a:lnTo>
                    <a:pt x="414" y="516"/>
                  </a:lnTo>
                  <a:lnTo>
                    <a:pt x="420" y="522"/>
                  </a:lnTo>
                  <a:lnTo>
                    <a:pt x="420" y="534"/>
                  </a:lnTo>
                  <a:lnTo>
                    <a:pt x="396" y="540"/>
                  </a:lnTo>
                  <a:lnTo>
                    <a:pt x="390" y="528"/>
                  </a:lnTo>
                  <a:lnTo>
                    <a:pt x="390" y="516"/>
                  </a:lnTo>
                  <a:lnTo>
                    <a:pt x="390" y="528"/>
                  </a:lnTo>
                  <a:lnTo>
                    <a:pt x="396" y="540"/>
                  </a:lnTo>
                  <a:lnTo>
                    <a:pt x="396" y="546"/>
                  </a:lnTo>
                  <a:lnTo>
                    <a:pt x="408" y="552"/>
                  </a:lnTo>
                  <a:lnTo>
                    <a:pt x="438" y="552"/>
                  </a:lnTo>
                  <a:lnTo>
                    <a:pt x="444" y="546"/>
                  </a:lnTo>
                  <a:lnTo>
                    <a:pt x="450" y="546"/>
                  </a:lnTo>
                  <a:lnTo>
                    <a:pt x="456" y="540"/>
                  </a:lnTo>
                  <a:lnTo>
                    <a:pt x="474" y="540"/>
                  </a:lnTo>
                  <a:lnTo>
                    <a:pt x="480" y="534"/>
                  </a:lnTo>
                  <a:lnTo>
                    <a:pt x="486" y="534"/>
                  </a:lnTo>
                  <a:lnTo>
                    <a:pt x="480" y="528"/>
                  </a:lnTo>
                  <a:lnTo>
                    <a:pt x="486" y="528"/>
                  </a:lnTo>
                  <a:lnTo>
                    <a:pt x="492" y="522"/>
                  </a:lnTo>
                  <a:lnTo>
                    <a:pt x="510" y="516"/>
                  </a:lnTo>
                  <a:lnTo>
                    <a:pt x="522" y="510"/>
                  </a:lnTo>
                  <a:lnTo>
                    <a:pt x="528" y="504"/>
                  </a:lnTo>
                  <a:lnTo>
                    <a:pt x="534" y="492"/>
                  </a:lnTo>
                  <a:lnTo>
                    <a:pt x="540" y="486"/>
                  </a:lnTo>
                  <a:lnTo>
                    <a:pt x="546" y="474"/>
                  </a:lnTo>
                  <a:lnTo>
                    <a:pt x="552" y="468"/>
                  </a:lnTo>
                  <a:lnTo>
                    <a:pt x="552" y="462"/>
                  </a:lnTo>
                  <a:lnTo>
                    <a:pt x="582" y="450"/>
                  </a:lnTo>
                  <a:lnTo>
                    <a:pt x="600" y="438"/>
                  </a:lnTo>
                  <a:lnTo>
                    <a:pt x="612" y="444"/>
                  </a:lnTo>
                  <a:lnTo>
                    <a:pt x="624" y="444"/>
                  </a:lnTo>
                  <a:lnTo>
                    <a:pt x="636" y="450"/>
                  </a:lnTo>
                  <a:lnTo>
                    <a:pt x="654" y="450"/>
                  </a:lnTo>
                  <a:lnTo>
                    <a:pt x="666" y="438"/>
                  </a:lnTo>
                  <a:lnTo>
                    <a:pt x="648" y="462"/>
                  </a:lnTo>
                  <a:lnTo>
                    <a:pt x="624" y="462"/>
                  </a:lnTo>
                  <a:lnTo>
                    <a:pt x="630" y="468"/>
                  </a:lnTo>
                  <a:lnTo>
                    <a:pt x="642" y="474"/>
                  </a:lnTo>
                  <a:lnTo>
                    <a:pt x="654" y="486"/>
                  </a:lnTo>
                  <a:lnTo>
                    <a:pt x="726" y="486"/>
                  </a:lnTo>
                  <a:lnTo>
                    <a:pt x="738" y="504"/>
                  </a:lnTo>
                  <a:lnTo>
                    <a:pt x="726" y="510"/>
                  </a:lnTo>
                  <a:lnTo>
                    <a:pt x="720" y="516"/>
                  </a:lnTo>
                  <a:lnTo>
                    <a:pt x="684" y="534"/>
                  </a:lnTo>
                  <a:lnTo>
                    <a:pt x="678" y="540"/>
                  </a:lnTo>
                  <a:lnTo>
                    <a:pt x="678" y="546"/>
                  </a:lnTo>
                  <a:lnTo>
                    <a:pt x="684" y="546"/>
                  </a:lnTo>
                  <a:lnTo>
                    <a:pt x="690" y="552"/>
                  </a:lnTo>
                  <a:lnTo>
                    <a:pt x="720" y="552"/>
                  </a:lnTo>
                  <a:lnTo>
                    <a:pt x="732" y="558"/>
                  </a:lnTo>
                  <a:lnTo>
                    <a:pt x="744" y="570"/>
                  </a:lnTo>
                  <a:lnTo>
                    <a:pt x="744" y="594"/>
                  </a:lnTo>
                  <a:lnTo>
                    <a:pt x="738" y="606"/>
                  </a:lnTo>
                  <a:lnTo>
                    <a:pt x="738" y="618"/>
                  </a:lnTo>
                  <a:lnTo>
                    <a:pt x="756" y="618"/>
                  </a:lnTo>
                  <a:lnTo>
                    <a:pt x="768" y="624"/>
                  </a:lnTo>
                  <a:lnTo>
                    <a:pt x="780" y="624"/>
                  </a:lnTo>
                  <a:lnTo>
                    <a:pt x="780" y="618"/>
                  </a:lnTo>
                  <a:lnTo>
                    <a:pt x="792" y="606"/>
                  </a:lnTo>
                  <a:lnTo>
                    <a:pt x="804" y="600"/>
                  </a:lnTo>
                  <a:lnTo>
                    <a:pt x="810" y="594"/>
                  </a:lnTo>
                  <a:lnTo>
                    <a:pt x="840" y="594"/>
                  </a:lnTo>
                  <a:lnTo>
                    <a:pt x="858" y="576"/>
                  </a:lnTo>
                  <a:lnTo>
                    <a:pt x="858" y="570"/>
                  </a:lnTo>
                  <a:lnTo>
                    <a:pt x="864" y="564"/>
                  </a:lnTo>
                  <a:lnTo>
                    <a:pt x="870" y="564"/>
                  </a:lnTo>
                  <a:lnTo>
                    <a:pt x="882" y="576"/>
                  </a:lnTo>
                  <a:lnTo>
                    <a:pt x="918" y="570"/>
                  </a:lnTo>
                  <a:lnTo>
                    <a:pt x="918" y="552"/>
                  </a:lnTo>
                  <a:lnTo>
                    <a:pt x="930" y="540"/>
                  </a:lnTo>
                  <a:lnTo>
                    <a:pt x="900" y="540"/>
                  </a:lnTo>
                  <a:lnTo>
                    <a:pt x="894" y="546"/>
                  </a:lnTo>
                  <a:lnTo>
                    <a:pt x="882" y="552"/>
                  </a:lnTo>
                  <a:lnTo>
                    <a:pt x="852" y="552"/>
                  </a:lnTo>
                  <a:lnTo>
                    <a:pt x="846" y="546"/>
                  </a:lnTo>
                  <a:lnTo>
                    <a:pt x="834" y="540"/>
                  </a:lnTo>
                  <a:lnTo>
                    <a:pt x="828" y="534"/>
                  </a:lnTo>
                  <a:lnTo>
                    <a:pt x="828" y="522"/>
                  </a:lnTo>
                  <a:lnTo>
                    <a:pt x="822" y="516"/>
                  </a:lnTo>
                  <a:lnTo>
                    <a:pt x="810" y="516"/>
                  </a:lnTo>
                  <a:lnTo>
                    <a:pt x="786" y="498"/>
                  </a:lnTo>
                  <a:lnTo>
                    <a:pt x="750" y="492"/>
                  </a:lnTo>
                  <a:lnTo>
                    <a:pt x="744" y="480"/>
                  </a:lnTo>
                  <a:lnTo>
                    <a:pt x="810" y="480"/>
                  </a:lnTo>
                  <a:lnTo>
                    <a:pt x="822" y="474"/>
                  </a:lnTo>
                  <a:lnTo>
                    <a:pt x="834" y="462"/>
                  </a:lnTo>
                  <a:lnTo>
                    <a:pt x="846" y="468"/>
                  </a:lnTo>
                  <a:lnTo>
                    <a:pt x="852" y="462"/>
                  </a:lnTo>
                  <a:lnTo>
                    <a:pt x="864" y="456"/>
                  </a:lnTo>
                  <a:lnTo>
                    <a:pt x="870" y="450"/>
                  </a:lnTo>
                  <a:lnTo>
                    <a:pt x="882" y="444"/>
                  </a:lnTo>
                  <a:lnTo>
                    <a:pt x="906" y="444"/>
                  </a:lnTo>
                  <a:lnTo>
                    <a:pt x="918" y="438"/>
                  </a:lnTo>
                  <a:lnTo>
                    <a:pt x="930" y="438"/>
                  </a:lnTo>
                  <a:lnTo>
                    <a:pt x="978" y="408"/>
                  </a:lnTo>
                  <a:lnTo>
                    <a:pt x="1014" y="408"/>
                  </a:lnTo>
                  <a:lnTo>
                    <a:pt x="1014" y="372"/>
                  </a:lnTo>
                  <a:lnTo>
                    <a:pt x="1032" y="372"/>
                  </a:lnTo>
                  <a:lnTo>
                    <a:pt x="1038" y="366"/>
                  </a:lnTo>
                  <a:lnTo>
                    <a:pt x="1038" y="360"/>
                  </a:lnTo>
                  <a:lnTo>
                    <a:pt x="1050" y="348"/>
                  </a:lnTo>
                  <a:lnTo>
                    <a:pt x="1080" y="348"/>
                  </a:lnTo>
                  <a:lnTo>
                    <a:pt x="1092" y="342"/>
                  </a:lnTo>
                  <a:lnTo>
                    <a:pt x="1104" y="342"/>
                  </a:lnTo>
                  <a:lnTo>
                    <a:pt x="1116" y="330"/>
                  </a:lnTo>
                  <a:lnTo>
                    <a:pt x="1116" y="324"/>
                  </a:lnTo>
                  <a:lnTo>
                    <a:pt x="1110" y="312"/>
                  </a:lnTo>
                  <a:lnTo>
                    <a:pt x="1110" y="300"/>
                  </a:lnTo>
                  <a:lnTo>
                    <a:pt x="1098" y="294"/>
                  </a:lnTo>
                  <a:lnTo>
                    <a:pt x="1086" y="282"/>
                  </a:lnTo>
                  <a:lnTo>
                    <a:pt x="1092" y="276"/>
                  </a:lnTo>
                  <a:lnTo>
                    <a:pt x="1110" y="276"/>
                  </a:lnTo>
                  <a:lnTo>
                    <a:pt x="1116" y="270"/>
                  </a:lnTo>
                  <a:lnTo>
                    <a:pt x="1110" y="264"/>
                  </a:lnTo>
                  <a:lnTo>
                    <a:pt x="1104" y="264"/>
                  </a:lnTo>
                  <a:lnTo>
                    <a:pt x="1098" y="258"/>
                  </a:lnTo>
                  <a:lnTo>
                    <a:pt x="1092" y="258"/>
                  </a:lnTo>
                  <a:lnTo>
                    <a:pt x="1110" y="246"/>
                  </a:lnTo>
                  <a:lnTo>
                    <a:pt x="1110" y="222"/>
                  </a:lnTo>
                  <a:lnTo>
                    <a:pt x="1104" y="216"/>
                  </a:lnTo>
                  <a:lnTo>
                    <a:pt x="1080" y="216"/>
                  </a:lnTo>
                  <a:lnTo>
                    <a:pt x="1062" y="204"/>
                  </a:lnTo>
                  <a:lnTo>
                    <a:pt x="1056" y="198"/>
                  </a:lnTo>
                  <a:lnTo>
                    <a:pt x="1056" y="192"/>
                  </a:lnTo>
                  <a:lnTo>
                    <a:pt x="1014" y="192"/>
                  </a:lnTo>
                  <a:lnTo>
                    <a:pt x="1002" y="186"/>
                  </a:lnTo>
                  <a:lnTo>
                    <a:pt x="996" y="180"/>
                  </a:lnTo>
                  <a:lnTo>
                    <a:pt x="978" y="180"/>
                  </a:lnTo>
                  <a:lnTo>
                    <a:pt x="966" y="186"/>
                  </a:lnTo>
                  <a:lnTo>
                    <a:pt x="942" y="162"/>
                  </a:lnTo>
                  <a:lnTo>
                    <a:pt x="936" y="150"/>
                  </a:lnTo>
                  <a:lnTo>
                    <a:pt x="924" y="150"/>
                  </a:lnTo>
                  <a:lnTo>
                    <a:pt x="918" y="156"/>
                  </a:lnTo>
                  <a:lnTo>
                    <a:pt x="918" y="162"/>
                  </a:lnTo>
                  <a:lnTo>
                    <a:pt x="912" y="156"/>
                  </a:lnTo>
                  <a:lnTo>
                    <a:pt x="864" y="156"/>
                  </a:lnTo>
                  <a:lnTo>
                    <a:pt x="858" y="150"/>
                  </a:lnTo>
                  <a:lnTo>
                    <a:pt x="846" y="150"/>
                  </a:lnTo>
                  <a:lnTo>
                    <a:pt x="840" y="144"/>
                  </a:lnTo>
                  <a:lnTo>
                    <a:pt x="816" y="150"/>
                  </a:lnTo>
                  <a:lnTo>
                    <a:pt x="810" y="150"/>
                  </a:lnTo>
                  <a:lnTo>
                    <a:pt x="798" y="102"/>
                  </a:lnTo>
                  <a:lnTo>
                    <a:pt x="756" y="84"/>
                  </a:lnTo>
                  <a:lnTo>
                    <a:pt x="720" y="84"/>
                  </a:lnTo>
                  <a:lnTo>
                    <a:pt x="720" y="66"/>
                  </a:lnTo>
                  <a:lnTo>
                    <a:pt x="714" y="48"/>
                  </a:lnTo>
                  <a:lnTo>
                    <a:pt x="720" y="48"/>
                  </a:lnTo>
                  <a:lnTo>
                    <a:pt x="726" y="42"/>
                  </a:lnTo>
                  <a:lnTo>
                    <a:pt x="726" y="30"/>
                  </a:lnTo>
                  <a:lnTo>
                    <a:pt x="720" y="30"/>
                  </a:lnTo>
                  <a:lnTo>
                    <a:pt x="708" y="24"/>
                  </a:lnTo>
                  <a:lnTo>
                    <a:pt x="702" y="18"/>
                  </a:lnTo>
                  <a:lnTo>
                    <a:pt x="696" y="18"/>
                  </a:lnTo>
                  <a:lnTo>
                    <a:pt x="690" y="0"/>
                  </a:lnTo>
                  <a:lnTo>
                    <a:pt x="642" y="0"/>
                  </a:lnTo>
                  <a:lnTo>
                    <a:pt x="630" y="6"/>
                  </a:lnTo>
                  <a:lnTo>
                    <a:pt x="600" y="6"/>
                  </a:lnTo>
                  <a:lnTo>
                    <a:pt x="600" y="18"/>
                  </a:lnTo>
                  <a:lnTo>
                    <a:pt x="594" y="24"/>
                  </a:lnTo>
                  <a:lnTo>
                    <a:pt x="558" y="24"/>
                  </a:lnTo>
                  <a:lnTo>
                    <a:pt x="546" y="18"/>
                  </a:lnTo>
                  <a:lnTo>
                    <a:pt x="516" y="18"/>
                  </a:lnTo>
                  <a:lnTo>
                    <a:pt x="510" y="30"/>
                  </a:lnTo>
                  <a:lnTo>
                    <a:pt x="498" y="36"/>
                  </a:lnTo>
                  <a:lnTo>
                    <a:pt x="492" y="42"/>
                  </a:lnTo>
                  <a:lnTo>
                    <a:pt x="486" y="54"/>
                  </a:lnTo>
                  <a:lnTo>
                    <a:pt x="492" y="60"/>
                  </a:lnTo>
                  <a:lnTo>
                    <a:pt x="492" y="72"/>
                  </a:lnTo>
                  <a:lnTo>
                    <a:pt x="486" y="78"/>
                  </a:lnTo>
                  <a:lnTo>
                    <a:pt x="468" y="78"/>
                  </a:lnTo>
                  <a:lnTo>
                    <a:pt x="462" y="72"/>
                  </a:lnTo>
                  <a:lnTo>
                    <a:pt x="438" y="72"/>
                  </a:lnTo>
                  <a:lnTo>
                    <a:pt x="426" y="78"/>
                  </a:lnTo>
                  <a:lnTo>
                    <a:pt x="420" y="78"/>
                  </a:lnTo>
                  <a:lnTo>
                    <a:pt x="420" y="66"/>
                  </a:lnTo>
                  <a:lnTo>
                    <a:pt x="414" y="60"/>
                  </a:lnTo>
                  <a:lnTo>
                    <a:pt x="396" y="60"/>
                  </a:lnTo>
                  <a:lnTo>
                    <a:pt x="390" y="66"/>
                  </a:lnTo>
                  <a:lnTo>
                    <a:pt x="390" y="72"/>
                  </a:lnTo>
                  <a:lnTo>
                    <a:pt x="378" y="60"/>
                  </a:lnTo>
                  <a:lnTo>
                    <a:pt x="366" y="66"/>
                  </a:lnTo>
                  <a:lnTo>
                    <a:pt x="360" y="60"/>
                  </a:lnTo>
                  <a:lnTo>
                    <a:pt x="342" y="66"/>
                  </a:lnTo>
                  <a:lnTo>
                    <a:pt x="336" y="54"/>
                  </a:lnTo>
                  <a:lnTo>
                    <a:pt x="324" y="66"/>
                  </a:lnTo>
                  <a:lnTo>
                    <a:pt x="306" y="54"/>
                  </a:lnTo>
                  <a:lnTo>
                    <a:pt x="300" y="60"/>
                  </a:lnTo>
                  <a:lnTo>
                    <a:pt x="282" y="48"/>
                  </a:lnTo>
                  <a:lnTo>
                    <a:pt x="258" y="42"/>
                  </a:lnTo>
                  <a:lnTo>
                    <a:pt x="222" y="42"/>
                  </a:lnTo>
                  <a:lnTo>
                    <a:pt x="216" y="36"/>
                  </a:lnTo>
                  <a:lnTo>
                    <a:pt x="216" y="30"/>
                  </a:lnTo>
                  <a:lnTo>
                    <a:pt x="168" y="30"/>
                  </a:lnTo>
                  <a:lnTo>
                    <a:pt x="162" y="36"/>
                  </a:lnTo>
                  <a:lnTo>
                    <a:pt x="150" y="42"/>
                  </a:lnTo>
                  <a:lnTo>
                    <a:pt x="114" y="42"/>
                  </a:lnTo>
                  <a:lnTo>
                    <a:pt x="114" y="48"/>
                  </a:lnTo>
                  <a:lnTo>
                    <a:pt x="96" y="66"/>
                  </a:lnTo>
                  <a:lnTo>
                    <a:pt x="78" y="66"/>
                  </a:lnTo>
                  <a:lnTo>
                    <a:pt x="66" y="60"/>
                  </a:lnTo>
                  <a:lnTo>
                    <a:pt x="72" y="78"/>
                  </a:lnTo>
                  <a:lnTo>
                    <a:pt x="90" y="96"/>
                  </a:lnTo>
                  <a:lnTo>
                    <a:pt x="90" y="102"/>
                  </a:lnTo>
                  <a:lnTo>
                    <a:pt x="102" y="108"/>
                  </a:lnTo>
                  <a:lnTo>
                    <a:pt x="108" y="114"/>
                  </a:lnTo>
                  <a:lnTo>
                    <a:pt x="102" y="126"/>
                  </a:lnTo>
                  <a:lnTo>
                    <a:pt x="108" y="132"/>
                  </a:lnTo>
                  <a:lnTo>
                    <a:pt x="108" y="138"/>
                  </a:lnTo>
                  <a:lnTo>
                    <a:pt x="114" y="144"/>
                  </a:lnTo>
                  <a:lnTo>
                    <a:pt x="108" y="150"/>
                  </a:lnTo>
                  <a:lnTo>
                    <a:pt x="102" y="150"/>
                  </a:lnTo>
                  <a:lnTo>
                    <a:pt x="96" y="156"/>
                  </a:lnTo>
                  <a:lnTo>
                    <a:pt x="84" y="156"/>
                  </a:lnTo>
                  <a:lnTo>
                    <a:pt x="30" y="204"/>
                  </a:lnTo>
                  <a:lnTo>
                    <a:pt x="30" y="246"/>
                  </a:lnTo>
                  <a:lnTo>
                    <a:pt x="42" y="258"/>
                  </a:lnTo>
                  <a:lnTo>
                    <a:pt x="18" y="258"/>
                  </a:lnTo>
                  <a:lnTo>
                    <a:pt x="18" y="270"/>
                  </a:lnTo>
                  <a:lnTo>
                    <a:pt x="12" y="276"/>
                  </a:lnTo>
                  <a:lnTo>
                    <a:pt x="12" y="282"/>
                  </a:lnTo>
                  <a:lnTo>
                    <a:pt x="6" y="288"/>
                  </a:lnTo>
                  <a:lnTo>
                    <a:pt x="0" y="288"/>
                  </a:lnTo>
                  <a:lnTo>
                    <a:pt x="0" y="306"/>
                  </a:lnTo>
                  <a:lnTo>
                    <a:pt x="6" y="306"/>
                  </a:lnTo>
                  <a:lnTo>
                    <a:pt x="24" y="32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09" name="Uganda" descr="© INSCALE GmbH, 05.05.2010&#10;http://www.presentationload.com/">
              <a:extLst>
                <a:ext uri="{FF2B5EF4-FFF2-40B4-BE49-F238E27FC236}">
                  <a16:creationId xmlns:a16="http://schemas.microsoft.com/office/drawing/2014/main" id="{BD31A9AF-62B7-421D-A3C5-1C70DB7C3B34}"/>
                </a:ext>
              </a:extLst>
            </p:cNvPr>
            <p:cNvSpPr>
              <a:spLocks noEditPoints="1"/>
            </p:cNvSpPr>
            <p:nvPr/>
          </p:nvSpPr>
          <p:spPr bwMode="gray">
            <a:xfrm>
              <a:off x="5034390" y="3090993"/>
              <a:ext cx="148236" cy="174920"/>
            </a:xfrm>
            <a:custGeom>
              <a:avLst/>
              <a:gdLst>
                <a:gd name="T0" fmla="*/ 2147483647 w 390"/>
                <a:gd name="T1" fmla="*/ 2147483647 h 462"/>
                <a:gd name="T2" fmla="*/ 2147483647 w 390"/>
                <a:gd name="T3" fmla="*/ 2147483647 h 462"/>
                <a:gd name="T4" fmla="*/ 2147483647 w 390"/>
                <a:gd name="T5" fmla="*/ 2147483647 h 462"/>
                <a:gd name="T6" fmla="*/ 2147483647 w 390"/>
                <a:gd name="T7" fmla="*/ 2147483647 h 462"/>
                <a:gd name="T8" fmla="*/ 2147483647 w 390"/>
                <a:gd name="T9" fmla="*/ 2147483647 h 462"/>
                <a:gd name="T10" fmla="*/ 2147483647 w 390"/>
                <a:gd name="T11" fmla="*/ 2147483647 h 462"/>
                <a:gd name="T12" fmla="*/ 2147483647 w 390"/>
                <a:gd name="T13" fmla="*/ 2147483647 h 462"/>
                <a:gd name="T14" fmla="*/ 2147483647 w 390"/>
                <a:gd name="T15" fmla="*/ 2147483647 h 462"/>
                <a:gd name="T16" fmla="*/ 2147483647 w 390"/>
                <a:gd name="T17" fmla="*/ 2147483647 h 462"/>
                <a:gd name="T18" fmla="*/ 2147483647 w 390"/>
                <a:gd name="T19" fmla="*/ 2147483647 h 462"/>
                <a:gd name="T20" fmla="*/ 2147483647 w 390"/>
                <a:gd name="T21" fmla="*/ 2147483647 h 462"/>
                <a:gd name="T22" fmla="*/ 2147483647 w 390"/>
                <a:gd name="T23" fmla="*/ 2147483647 h 462"/>
                <a:gd name="T24" fmla="*/ 2147483647 w 390"/>
                <a:gd name="T25" fmla="*/ 0 h 462"/>
                <a:gd name="T26" fmla="*/ 2147483647 w 390"/>
                <a:gd name="T27" fmla="*/ 2147483647 h 462"/>
                <a:gd name="T28" fmla="*/ 2147483647 w 390"/>
                <a:gd name="T29" fmla="*/ 2147483647 h 462"/>
                <a:gd name="T30" fmla="*/ 2147483647 w 390"/>
                <a:gd name="T31" fmla="*/ 2147483647 h 462"/>
                <a:gd name="T32" fmla="*/ 2147483647 w 390"/>
                <a:gd name="T33" fmla="*/ 2147483647 h 462"/>
                <a:gd name="T34" fmla="*/ 2147483647 w 390"/>
                <a:gd name="T35" fmla="*/ 2147483647 h 462"/>
                <a:gd name="T36" fmla="*/ 2147483647 w 390"/>
                <a:gd name="T37" fmla="*/ 2147483647 h 462"/>
                <a:gd name="T38" fmla="*/ 2147483647 w 390"/>
                <a:gd name="T39" fmla="*/ 2147483647 h 462"/>
                <a:gd name="T40" fmla="*/ 2147483647 w 390"/>
                <a:gd name="T41" fmla="*/ 2147483647 h 462"/>
                <a:gd name="T42" fmla="*/ 2147483647 w 390"/>
                <a:gd name="T43" fmla="*/ 2147483647 h 462"/>
                <a:gd name="T44" fmla="*/ 2147483647 w 390"/>
                <a:gd name="T45" fmla="*/ 2147483647 h 462"/>
                <a:gd name="T46" fmla="*/ 2147483647 w 390"/>
                <a:gd name="T47" fmla="*/ 2147483647 h 462"/>
                <a:gd name="T48" fmla="*/ 2147483647 w 390"/>
                <a:gd name="T49" fmla="*/ 2147483647 h 462"/>
                <a:gd name="T50" fmla="*/ 2147483647 w 390"/>
                <a:gd name="T51" fmla="*/ 2147483647 h 462"/>
                <a:gd name="T52" fmla="*/ 2147483647 w 390"/>
                <a:gd name="T53" fmla="*/ 2147483647 h 462"/>
                <a:gd name="T54" fmla="*/ 2147483647 w 390"/>
                <a:gd name="T55" fmla="*/ 2147483647 h 462"/>
                <a:gd name="T56" fmla="*/ 2147483647 w 390"/>
                <a:gd name="T57" fmla="*/ 2147483647 h 462"/>
                <a:gd name="T58" fmla="*/ 2147483647 w 390"/>
                <a:gd name="T59" fmla="*/ 2147483647 h 462"/>
                <a:gd name="T60" fmla="*/ 2147483647 w 390"/>
                <a:gd name="T61" fmla="*/ 2147483647 h 462"/>
                <a:gd name="T62" fmla="*/ 2147483647 w 390"/>
                <a:gd name="T63" fmla="*/ 2147483647 h 462"/>
                <a:gd name="T64" fmla="*/ 2147483647 w 390"/>
                <a:gd name="T65" fmla="*/ 2147483647 h 462"/>
                <a:gd name="T66" fmla="*/ 2147483647 w 390"/>
                <a:gd name="T67" fmla="*/ 2147483647 h 462"/>
                <a:gd name="T68" fmla="*/ 2147483647 w 390"/>
                <a:gd name="T69" fmla="*/ 2147483647 h 462"/>
                <a:gd name="T70" fmla="*/ 2147483647 w 390"/>
                <a:gd name="T71" fmla="*/ 2147483647 h 462"/>
                <a:gd name="T72" fmla="*/ 2147483647 w 390"/>
                <a:gd name="T73" fmla="*/ 2147483647 h 462"/>
                <a:gd name="T74" fmla="*/ 2147483647 w 390"/>
                <a:gd name="T75" fmla="*/ 2147483647 h 462"/>
                <a:gd name="T76" fmla="*/ 2147483647 w 390"/>
                <a:gd name="T77" fmla="*/ 2147483647 h 462"/>
                <a:gd name="T78" fmla="*/ 2147483647 w 390"/>
                <a:gd name="T79" fmla="*/ 2147483647 h 462"/>
                <a:gd name="T80" fmla="*/ 2147483647 w 390"/>
                <a:gd name="T81" fmla="*/ 2147483647 h 462"/>
                <a:gd name="T82" fmla="*/ 2147483647 w 390"/>
                <a:gd name="T83" fmla="*/ 2147483647 h 462"/>
                <a:gd name="T84" fmla="*/ 2147483647 w 390"/>
                <a:gd name="T85" fmla="*/ 2147483647 h 462"/>
                <a:gd name="T86" fmla="*/ 2147483647 w 390"/>
                <a:gd name="T87" fmla="*/ 2147483647 h 462"/>
                <a:gd name="T88" fmla="*/ 2147483647 w 390"/>
                <a:gd name="T89" fmla="*/ 2147483647 h 462"/>
                <a:gd name="T90" fmla="*/ 2147483647 w 390"/>
                <a:gd name="T91" fmla="*/ 2147483647 h 462"/>
                <a:gd name="T92" fmla="*/ 2147483647 w 390"/>
                <a:gd name="T93" fmla="*/ 2147483647 h 462"/>
                <a:gd name="T94" fmla="*/ 2147483647 w 390"/>
                <a:gd name="T95" fmla="*/ 2147483647 h 462"/>
                <a:gd name="T96" fmla="*/ 2147483647 w 390"/>
                <a:gd name="T97" fmla="*/ 2147483647 h 462"/>
                <a:gd name="T98" fmla="*/ 2147483647 w 390"/>
                <a:gd name="T99" fmla="*/ 2147483647 h 462"/>
                <a:gd name="T100" fmla="*/ 2147483647 w 390"/>
                <a:gd name="T101" fmla="*/ 2147483647 h 462"/>
                <a:gd name="T102" fmla="*/ 2147483647 w 390"/>
                <a:gd name="T103" fmla="*/ 2147483647 h 462"/>
                <a:gd name="T104" fmla="*/ 2147483647 w 390"/>
                <a:gd name="T105" fmla="*/ 2147483647 h 462"/>
                <a:gd name="T106" fmla="*/ 2147483647 w 390"/>
                <a:gd name="T107" fmla="*/ 2147483647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0"/>
                <a:gd name="T163" fmla="*/ 0 h 462"/>
                <a:gd name="T164" fmla="*/ 390 w 390"/>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0" h="462">
                  <a:moveTo>
                    <a:pt x="306" y="426"/>
                  </a:moveTo>
                  <a:lnTo>
                    <a:pt x="318" y="426"/>
                  </a:lnTo>
                  <a:lnTo>
                    <a:pt x="318" y="420"/>
                  </a:lnTo>
                  <a:lnTo>
                    <a:pt x="306" y="420"/>
                  </a:lnTo>
                  <a:lnTo>
                    <a:pt x="306" y="426"/>
                  </a:lnTo>
                  <a:close/>
                  <a:moveTo>
                    <a:pt x="390" y="192"/>
                  </a:moveTo>
                  <a:lnTo>
                    <a:pt x="384" y="180"/>
                  </a:lnTo>
                  <a:lnTo>
                    <a:pt x="378" y="174"/>
                  </a:lnTo>
                  <a:lnTo>
                    <a:pt x="366" y="150"/>
                  </a:lnTo>
                  <a:lnTo>
                    <a:pt x="366" y="144"/>
                  </a:lnTo>
                  <a:lnTo>
                    <a:pt x="372" y="138"/>
                  </a:lnTo>
                  <a:lnTo>
                    <a:pt x="378" y="138"/>
                  </a:lnTo>
                  <a:lnTo>
                    <a:pt x="384" y="132"/>
                  </a:lnTo>
                  <a:lnTo>
                    <a:pt x="348" y="90"/>
                  </a:lnTo>
                  <a:lnTo>
                    <a:pt x="354" y="84"/>
                  </a:lnTo>
                  <a:lnTo>
                    <a:pt x="336" y="66"/>
                  </a:lnTo>
                  <a:lnTo>
                    <a:pt x="336" y="60"/>
                  </a:lnTo>
                  <a:lnTo>
                    <a:pt x="342" y="54"/>
                  </a:lnTo>
                  <a:lnTo>
                    <a:pt x="342" y="42"/>
                  </a:lnTo>
                  <a:lnTo>
                    <a:pt x="336" y="42"/>
                  </a:lnTo>
                  <a:lnTo>
                    <a:pt x="336" y="48"/>
                  </a:lnTo>
                  <a:lnTo>
                    <a:pt x="330" y="42"/>
                  </a:lnTo>
                  <a:lnTo>
                    <a:pt x="324" y="42"/>
                  </a:lnTo>
                  <a:lnTo>
                    <a:pt x="324" y="18"/>
                  </a:lnTo>
                  <a:lnTo>
                    <a:pt x="318" y="6"/>
                  </a:lnTo>
                  <a:lnTo>
                    <a:pt x="312" y="0"/>
                  </a:lnTo>
                  <a:lnTo>
                    <a:pt x="300" y="0"/>
                  </a:lnTo>
                  <a:lnTo>
                    <a:pt x="300" y="6"/>
                  </a:lnTo>
                  <a:lnTo>
                    <a:pt x="294" y="12"/>
                  </a:lnTo>
                  <a:lnTo>
                    <a:pt x="294" y="18"/>
                  </a:lnTo>
                  <a:lnTo>
                    <a:pt x="276" y="36"/>
                  </a:lnTo>
                  <a:lnTo>
                    <a:pt x="252" y="36"/>
                  </a:lnTo>
                  <a:lnTo>
                    <a:pt x="246" y="30"/>
                  </a:lnTo>
                  <a:lnTo>
                    <a:pt x="246" y="24"/>
                  </a:lnTo>
                  <a:lnTo>
                    <a:pt x="234" y="24"/>
                  </a:lnTo>
                  <a:lnTo>
                    <a:pt x="222" y="36"/>
                  </a:lnTo>
                  <a:lnTo>
                    <a:pt x="198" y="36"/>
                  </a:lnTo>
                  <a:lnTo>
                    <a:pt x="180" y="60"/>
                  </a:lnTo>
                  <a:lnTo>
                    <a:pt x="156" y="30"/>
                  </a:lnTo>
                  <a:lnTo>
                    <a:pt x="150" y="30"/>
                  </a:lnTo>
                  <a:lnTo>
                    <a:pt x="144" y="36"/>
                  </a:lnTo>
                  <a:lnTo>
                    <a:pt x="144" y="42"/>
                  </a:lnTo>
                  <a:lnTo>
                    <a:pt x="132" y="42"/>
                  </a:lnTo>
                  <a:lnTo>
                    <a:pt x="120" y="36"/>
                  </a:lnTo>
                  <a:lnTo>
                    <a:pt x="114" y="30"/>
                  </a:lnTo>
                  <a:lnTo>
                    <a:pt x="102" y="30"/>
                  </a:lnTo>
                  <a:lnTo>
                    <a:pt x="84" y="48"/>
                  </a:lnTo>
                  <a:lnTo>
                    <a:pt x="90" y="72"/>
                  </a:lnTo>
                  <a:lnTo>
                    <a:pt x="72" y="90"/>
                  </a:lnTo>
                  <a:lnTo>
                    <a:pt x="84" y="96"/>
                  </a:lnTo>
                  <a:lnTo>
                    <a:pt x="90" y="102"/>
                  </a:lnTo>
                  <a:lnTo>
                    <a:pt x="90" y="108"/>
                  </a:lnTo>
                  <a:lnTo>
                    <a:pt x="84" y="114"/>
                  </a:lnTo>
                  <a:lnTo>
                    <a:pt x="78" y="126"/>
                  </a:lnTo>
                  <a:lnTo>
                    <a:pt x="78" y="138"/>
                  </a:lnTo>
                  <a:lnTo>
                    <a:pt x="84" y="144"/>
                  </a:lnTo>
                  <a:lnTo>
                    <a:pt x="96" y="144"/>
                  </a:lnTo>
                  <a:lnTo>
                    <a:pt x="108" y="150"/>
                  </a:lnTo>
                  <a:lnTo>
                    <a:pt x="114" y="156"/>
                  </a:lnTo>
                  <a:lnTo>
                    <a:pt x="114" y="168"/>
                  </a:lnTo>
                  <a:lnTo>
                    <a:pt x="108" y="180"/>
                  </a:lnTo>
                  <a:lnTo>
                    <a:pt x="96" y="192"/>
                  </a:lnTo>
                  <a:lnTo>
                    <a:pt x="84" y="216"/>
                  </a:lnTo>
                  <a:lnTo>
                    <a:pt x="72" y="222"/>
                  </a:lnTo>
                  <a:lnTo>
                    <a:pt x="66" y="234"/>
                  </a:lnTo>
                  <a:lnTo>
                    <a:pt x="42" y="246"/>
                  </a:lnTo>
                  <a:lnTo>
                    <a:pt x="42" y="258"/>
                  </a:lnTo>
                  <a:lnTo>
                    <a:pt x="24" y="270"/>
                  </a:lnTo>
                  <a:lnTo>
                    <a:pt x="6" y="342"/>
                  </a:lnTo>
                  <a:lnTo>
                    <a:pt x="6" y="372"/>
                  </a:lnTo>
                  <a:lnTo>
                    <a:pt x="0" y="450"/>
                  </a:lnTo>
                  <a:lnTo>
                    <a:pt x="12" y="450"/>
                  </a:lnTo>
                  <a:lnTo>
                    <a:pt x="24" y="462"/>
                  </a:lnTo>
                  <a:lnTo>
                    <a:pt x="30" y="462"/>
                  </a:lnTo>
                  <a:lnTo>
                    <a:pt x="42" y="438"/>
                  </a:lnTo>
                  <a:lnTo>
                    <a:pt x="48" y="432"/>
                  </a:lnTo>
                  <a:lnTo>
                    <a:pt x="48" y="426"/>
                  </a:lnTo>
                  <a:lnTo>
                    <a:pt x="72" y="420"/>
                  </a:lnTo>
                  <a:lnTo>
                    <a:pt x="162" y="426"/>
                  </a:lnTo>
                  <a:lnTo>
                    <a:pt x="162" y="414"/>
                  </a:lnTo>
                  <a:lnTo>
                    <a:pt x="156" y="408"/>
                  </a:lnTo>
                  <a:lnTo>
                    <a:pt x="150" y="396"/>
                  </a:lnTo>
                  <a:lnTo>
                    <a:pt x="162" y="372"/>
                  </a:lnTo>
                  <a:lnTo>
                    <a:pt x="168" y="366"/>
                  </a:lnTo>
                  <a:lnTo>
                    <a:pt x="168" y="342"/>
                  </a:lnTo>
                  <a:lnTo>
                    <a:pt x="174" y="336"/>
                  </a:lnTo>
                  <a:lnTo>
                    <a:pt x="186" y="330"/>
                  </a:lnTo>
                  <a:lnTo>
                    <a:pt x="204" y="324"/>
                  </a:lnTo>
                  <a:lnTo>
                    <a:pt x="240" y="324"/>
                  </a:lnTo>
                  <a:lnTo>
                    <a:pt x="252" y="312"/>
                  </a:lnTo>
                  <a:lnTo>
                    <a:pt x="258" y="300"/>
                  </a:lnTo>
                  <a:lnTo>
                    <a:pt x="264" y="300"/>
                  </a:lnTo>
                  <a:lnTo>
                    <a:pt x="264" y="306"/>
                  </a:lnTo>
                  <a:lnTo>
                    <a:pt x="270" y="312"/>
                  </a:lnTo>
                  <a:lnTo>
                    <a:pt x="270" y="330"/>
                  </a:lnTo>
                  <a:lnTo>
                    <a:pt x="276" y="324"/>
                  </a:lnTo>
                  <a:lnTo>
                    <a:pt x="312" y="324"/>
                  </a:lnTo>
                  <a:lnTo>
                    <a:pt x="312" y="330"/>
                  </a:lnTo>
                  <a:lnTo>
                    <a:pt x="312" y="318"/>
                  </a:lnTo>
                  <a:lnTo>
                    <a:pt x="318" y="306"/>
                  </a:lnTo>
                  <a:lnTo>
                    <a:pt x="324" y="300"/>
                  </a:lnTo>
                  <a:lnTo>
                    <a:pt x="330" y="282"/>
                  </a:lnTo>
                  <a:lnTo>
                    <a:pt x="348" y="270"/>
                  </a:lnTo>
                  <a:lnTo>
                    <a:pt x="348" y="246"/>
                  </a:lnTo>
                  <a:lnTo>
                    <a:pt x="354" y="240"/>
                  </a:lnTo>
                  <a:lnTo>
                    <a:pt x="372" y="240"/>
                  </a:lnTo>
                  <a:lnTo>
                    <a:pt x="378" y="216"/>
                  </a:lnTo>
                  <a:lnTo>
                    <a:pt x="390" y="204"/>
                  </a:lnTo>
                  <a:lnTo>
                    <a:pt x="390" y="19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0" name="Turkmenistan" descr="© INSCALE GmbH, 05.05.2010&#10;http://www.presentationload.com/">
              <a:extLst>
                <a:ext uri="{FF2B5EF4-FFF2-40B4-BE49-F238E27FC236}">
                  <a16:creationId xmlns:a16="http://schemas.microsoft.com/office/drawing/2014/main" id="{D3B1BD0E-134D-4A29-8DEB-898B9F104B7D}"/>
                </a:ext>
              </a:extLst>
            </p:cNvPr>
            <p:cNvSpPr>
              <a:spLocks/>
            </p:cNvSpPr>
            <p:nvPr/>
          </p:nvSpPr>
          <p:spPr bwMode="gray">
            <a:xfrm>
              <a:off x="5550255" y="1912504"/>
              <a:ext cx="382452" cy="229770"/>
            </a:xfrm>
            <a:custGeom>
              <a:avLst/>
              <a:gdLst>
                <a:gd name="T0" fmla="*/ 2147483647 w 1008"/>
                <a:gd name="T1" fmla="*/ 2147483647 h 606"/>
                <a:gd name="T2" fmla="*/ 2147483647 w 1008"/>
                <a:gd name="T3" fmla="*/ 2147483647 h 606"/>
                <a:gd name="T4" fmla="*/ 2147483647 w 1008"/>
                <a:gd name="T5" fmla="*/ 2147483647 h 606"/>
                <a:gd name="T6" fmla="*/ 2147483647 w 1008"/>
                <a:gd name="T7" fmla="*/ 2147483647 h 606"/>
                <a:gd name="T8" fmla="*/ 2147483647 w 1008"/>
                <a:gd name="T9" fmla="*/ 2147483647 h 606"/>
                <a:gd name="T10" fmla="*/ 2147483647 w 1008"/>
                <a:gd name="T11" fmla="*/ 2147483647 h 606"/>
                <a:gd name="T12" fmla="*/ 2147483647 w 1008"/>
                <a:gd name="T13" fmla="*/ 2147483647 h 606"/>
                <a:gd name="T14" fmla="*/ 2147483647 w 1008"/>
                <a:gd name="T15" fmla="*/ 2147483647 h 606"/>
                <a:gd name="T16" fmla="*/ 2147483647 w 1008"/>
                <a:gd name="T17" fmla="*/ 2147483647 h 606"/>
                <a:gd name="T18" fmla="*/ 2147483647 w 1008"/>
                <a:gd name="T19" fmla="*/ 2147483647 h 606"/>
                <a:gd name="T20" fmla="*/ 2147483647 w 1008"/>
                <a:gd name="T21" fmla="*/ 2147483647 h 606"/>
                <a:gd name="T22" fmla="*/ 2147483647 w 1008"/>
                <a:gd name="T23" fmla="*/ 2147483647 h 606"/>
                <a:gd name="T24" fmla="*/ 2147483647 w 1008"/>
                <a:gd name="T25" fmla="*/ 2147483647 h 606"/>
                <a:gd name="T26" fmla="*/ 2147483647 w 1008"/>
                <a:gd name="T27" fmla="*/ 2147483647 h 606"/>
                <a:gd name="T28" fmla="*/ 2147483647 w 1008"/>
                <a:gd name="T29" fmla="*/ 2147483647 h 606"/>
                <a:gd name="T30" fmla="*/ 2147483647 w 1008"/>
                <a:gd name="T31" fmla="*/ 2147483647 h 606"/>
                <a:gd name="T32" fmla="*/ 2147483647 w 1008"/>
                <a:gd name="T33" fmla="*/ 2147483647 h 606"/>
                <a:gd name="T34" fmla="*/ 2147483647 w 1008"/>
                <a:gd name="T35" fmla="*/ 2147483647 h 606"/>
                <a:gd name="T36" fmla="*/ 2147483647 w 1008"/>
                <a:gd name="T37" fmla="*/ 2147483647 h 606"/>
                <a:gd name="T38" fmla="*/ 2147483647 w 1008"/>
                <a:gd name="T39" fmla="*/ 2147483647 h 606"/>
                <a:gd name="T40" fmla="*/ 2147483647 w 1008"/>
                <a:gd name="T41" fmla="*/ 2147483647 h 606"/>
                <a:gd name="T42" fmla="*/ 2147483647 w 1008"/>
                <a:gd name="T43" fmla="*/ 2147483647 h 606"/>
                <a:gd name="T44" fmla="*/ 2147483647 w 1008"/>
                <a:gd name="T45" fmla="*/ 2147483647 h 606"/>
                <a:gd name="T46" fmla="*/ 2147483647 w 1008"/>
                <a:gd name="T47" fmla="*/ 2147483647 h 606"/>
                <a:gd name="T48" fmla="*/ 2147483647 w 1008"/>
                <a:gd name="T49" fmla="*/ 2147483647 h 606"/>
                <a:gd name="T50" fmla="*/ 2147483647 w 1008"/>
                <a:gd name="T51" fmla="*/ 2147483647 h 606"/>
                <a:gd name="T52" fmla="*/ 2147483647 w 1008"/>
                <a:gd name="T53" fmla="*/ 2147483647 h 606"/>
                <a:gd name="T54" fmla="*/ 2147483647 w 1008"/>
                <a:gd name="T55" fmla="*/ 2147483647 h 606"/>
                <a:gd name="T56" fmla="*/ 2147483647 w 1008"/>
                <a:gd name="T57" fmla="*/ 2147483647 h 606"/>
                <a:gd name="T58" fmla="*/ 2147483647 w 1008"/>
                <a:gd name="T59" fmla="*/ 2147483647 h 606"/>
                <a:gd name="T60" fmla="*/ 2147483647 w 1008"/>
                <a:gd name="T61" fmla="*/ 2147483647 h 606"/>
                <a:gd name="T62" fmla="*/ 2147483647 w 1008"/>
                <a:gd name="T63" fmla="*/ 2147483647 h 606"/>
                <a:gd name="T64" fmla="*/ 2147483647 w 1008"/>
                <a:gd name="T65" fmla="*/ 2147483647 h 606"/>
                <a:gd name="T66" fmla="*/ 2147483647 w 1008"/>
                <a:gd name="T67" fmla="*/ 2147483647 h 606"/>
                <a:gd name="T68" fmla="*/ 2147483647 w 1008"/>
                <a:gd name="T69" fmla="*/ 2147483647 h 606"/>
                <a:gd name="T70" fmla="*/ 2147483647 w 1008"/>
                <a:gd name="T71" fmla="*/ 2147483647 h 606"/>
                <a:gd name="T72" fmla="*/ 2147483647 w 1008"/>
                <a:gd name="T73" fmla="*/ 2147483647 h 606"/>
                <a:gd name="T74" fmla="*/ 2147483647 w 1008"/>
                <a:gd name="T75" fmla="*/ 2147483647 h 606"/>
                <a:gd name="T76" fmla="*/ 2147483647 w 1008"/>
                <a:gd name="T77" fmla="*/ 2147483647 h 606"/>
                <a:gd name="T78" fmla="*/ 2147483647 w 1008"/>
                <a:gd name="T79" fmla="*/ 2147483647 h 606"/>
                <a:gd name="T80" fmla="*/ 2147483647 w 1008"/>
                <a:gd name="T81" fmla="*/ 2147483647 h 606"/>
                <a:gd name="T82" fmla="*/ 2147483647 w 1008"/>
                <a:gd name="T83" fmla="*/ 2147483647 h 606"/>
                <a:gd name="T84" fmla="*/ 2147483647 w 1008"/>
                <a:gd name="T85" fmla="*/ 2147483647 h 606"/>
                <a:gd name="T86" fmla="*/ 2147483647 w 1008"/>
                <a:gd name="T87" fmla="*/ 2147483647 h 606"/>
                <a:gd name="T88" fmla="*/ 2147483647 w 1008"/>
                <a:gd name="T89" fmla="*/ 2147483647 h 606"/>
                <a:gd name="T90" fmla="*/ 2147483647 w 1008"/>
                <a:gd name="T91" fmla="*/ 2147483647 h 606"/>
                <a:gd name="T92" fmla="*/ 2147483647 w 1008"/>
                <a:gd name="T93" fmla="*/ 2147483647 h 606"/>
                <a:gd name="T94" fmla="*/ 2147483647 w 1008"/>
                <a:gd name="T95" fmla="*/ 2147483647 h 606"/>
                <a:gd name="T96" fmla="*/ 2147483647 w 1008"/>
                <a:gd name="T97" fmla="*/ 2147483647 h 606"/>
                <a:gd name="T98" fmla="*/ 2147483647 w 1008"/>
                <a:gd name="T99" fmla="*/ 2147483647 h 606"/>
                <a:gd name="T100" fmla="*/ 2147483647 w 1008"/>
                <a:gd name="T101" fmla="*/ 2147483647 h 606"/>
                <a:gd name="T102" fmla="*/ 2147483647 w 1008"/>
                <a:gd name="T103" fmla="*/ 2147483647 h 606"/>
                <a:gd name="T104" fmla="*/ 0 w 1008"/>
                <a:gd name="T105" fmla="*/ 2147483647 h 606"/>
                <a:gd name="T106" fmla="*/ 2147483647 w 1008"/>
                <a:gd name="T107" fmla="*/ 2147483647 h 606"/>
                <a:gd name="T108" fmla="*/ 2147483647 w 1008"/>
                <a:gd name="T109" fmla="*/ 2147483647 h 6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08"/>
                <a:gd name="T166" fmla="*/ 0 h 606"/>
                <a:gd name="T167" fmla="*/ 1008 w 1008"/>
                <a:gd name="T168" fmla="*/ 606 h 6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08" h="606">
                  <a:moveTo>
                    <a:pt x="48" y="150"/>
                  </a:moveTo>
                  <a:lnTo>
                    <a:pt x="48" y="156"/>
                  </a:lnTo>
                  <a:lnTo>
                    <a:pt x="42" y="162"/>
                  </a:lnTo>
                  <a:lnTo>
                    <a:pt x="36" y="174"/>
                  </a:lnTo>
                  <a:lnTo>
                    <a:pt x="36" y="186"/>
                  </a:lnTo>
                  <a:lnTo>
                    <a:pt x="42" y="198"/>
                  </a:lnTo>
                  <a:lnTo>
                    <a:pt x="48" y="204"/>
                  </a:lnTo>
                  <a:lnTo>
                    <a:pt x="54" y="216"/>
                  </a:lnTo>
                  <a:lnTo>
                    <a:pt x="60" y="222"/>
                  </a:lnTo>
                  <a:lnTo>
                    <a:pt x="60" y="228"/>
                  </a:lnTo>
                  <a:lnTo>
                    <a:pt x="90" y="222"/>
                  </a:lnTo>
                  <a:lnTo>
                    <a:pt x="90" y="246"/>
                  </a:lnTo>
                  <a:lnTo>
                    <a:pt x="114" y="258"/>
                  </a:lnTo>
                  <a:lnTo>
                    <a:pt x="90" y="258"/>
                  </a:lnTo>
                  <a:lnTo>
                    <a:pt x="78" y="264"/>
                  </a:lnTo>
                  <a:lnTo>
                    <a:pt x="72" y="264"/>
                  </a:lnTo>
                  <a:lnTo>
                    <a:pt x="72" y="270"/>
                  </a:lnTo>
                  <a:lnTo>
                    <a:pt x="78" y="276"/>
                  </a:lnTo>
                  <a:lnTo>
                    <a:pt x="90" y="276"/>
                  </a:lnTo>
                  <a:lnTo>
                    <a:pt x="96" y="282"/>
                  </a:lnTo>
                  <a:lnTo>
                    <a:pt x="114" y="282"/>
                  </a:lnTo>
                  <a:lnTo>
                    <a:pt x="120" y="288"/>
                  </a:lnTo>
                  <a:lnTo>
                    <a:pt x="126" y="300"/>
                  </a:lnTo>
                  <a:lnTo>
                    <a:pt x="132" y="306"/>
                  </a:lnTo>
                  <a:lnTo>
                    <a:pt x="138" y="354"/>
                  </a:lnTo>
                  <a:lnTo>
                    <a:pt x="150" y="360"/>
                  </a:lnTo>
                  <a:lnTo>
                    <a:pt x="150" y="372"/>
                  </a:lnTo>
                  <a:lnTo>
                    <a:pt x="144" y="378"/>
                  </a:lnTo>
                  <a:lnTo>
                    <a:pt x="144" y="402"/>
                  </a:lnTo>
                  <a:lnTo>
                    <a:pt x="150" y="414"/>
                  </a:lnTo>
                  <a:lnTo>
                    <a:pt x="150" y="426"/>
                  </a:lnTo>
                  <a:lnTo>
                    <a:pt x="156" y="432"/>
                  </a:lnTo>
                  <a:lnTo>
                    <a:pt x="156" y="438"/>
                  </a:lnTo>
                  <a:lnTo>
                    <a:pt x="186" y="438"/>
                  </a:lnTo>
                  <a:lnTo>
                    <a:pt x="198" y="426"/>
                  </a:lnTo>
                  <a:lnTo>
                    <a:pt x="210" y="420"/>
                  </a:lnTo>
                  <a:lnTo>
                    <a:pt x="210" y="408"/>
                  </a:lnTo>
                  <a:lnTo>
                    <a:pt x="216" y="402"/>
                  </a:lnTo>
                  <a:lnTo>
                    <a:pt x="228" y="396"/>
                  </a:lnTo>
                  <a:lnTo>
                    <a:pt x="246" y="378"/>
                  </a:lnTo>
                  <a:lnTo>
                    <a:pt x="258" y="372"/>
                  </a:lnTo>
                  <a:lnTo>
                    <a:pt x="294" y="372"/>
                  </a:lnTo>
                  <a:lnTo>
                    <a:pt x="306" y="378"/>
                  </a:lnTo>
                  <a:lnTo>
                    <a:pt x="312" y="372"/>
                  </a:lnTo>
                  <a:lnTo>
                    <a:pt x="312" y="366"/>
                  </a:lnTo>
                  <a:lnTo>
                    <a:pt x="372" y="366"/>
                  </a:lnTo>
                  <a:lnTo>
                    <a:pt x="384" y="378"/>
                  </a:lnTo>
                  <a:lnTo>
                    <a:pt x="384" y="390"/>
                  </a:lnTo>
                  <a:lnTo>
                    <a:pt x="414" y="390"/>
                  </a:lnTo>
                  <a:lnTo>
                    <a:pt x="420" y="396"/>
                  </a:lnTo>
                  <a:lnTo>
                    <a:pt x="432" y="402"/>
                  </a:lnTo>
                  <a:lnTo>
                    <a:pt x="438" y="408"/>
                  </a:lnTo>
                  <a:lnTo>
                    <a:pt x="450" y="414"/>
                  </a:lnTo>
                  <a:lnTo>
                    <a:pt x="450" y="408"/>
                  </a:lnTo>
                  <a:lnTo>
                    <a:pt x="468" y="408"/>
                  </a:lnTo>
                  <a:lnTo>
                    <a:pt x="480" y="414"/>
                  </a:lnTo>
                  <a:lnTo>
                    <a:pt x="498" y="414"/>
                  </a:lnTo>
                  <a:lnTo>
                    <a:pt x="510" y="420"/>
                  </a:lnTo>
                  <a:lnTo>
                    <a:pt x="516" y="420"/>
                  </a:lnTo>
                  <a:lnTo>
                    <a:pt x="522" y="426"/>
                  </a:lnTo>
                  <a:lnTo>
                    <a:pt x="522" y="432"/>
                  </a:lnTo>
                  <a:lnTo>
                    <a:pt x="528" y="444"/>
                  </a:lnTo>
                  <a:lnTo>
                    <a:pt x="534" y="450"/>
                  </a:lnTo>
                  <a:lnTo>
                    <a:pt x="540" y="450"/>
                  </a:lnTo>
                  <a:lnTo>
                    <a:pt x="546" y="456"/>
                  </a:lnTo>
                  <a:lnTo>
                    <a:pt x="558" y="456"/>
                  </a:lnTo>
                  <a:lnTo>
                    <a:pt x="570" y="468"/>
                  </a:lnTo>
                  <a:lnTo>
                    <a:pt x="582" y="474"/>
                  </a:lnTo>
                  <a:lnTo>
                    <a:pt x="588" y="486"/>
                  </a:lnTo>
                  <a:lnTo>
                    <a:pt x="594" y="492"/>
                  </a:lnTo>
                  <a:lnTo>
                    <a:pt x="660" y="486"/>
                  </a:lnTo>
                  <a:lnTo>
                    <a:pt x="660" y="522"/>
                  </a:lnTo>
                  <a:lnTo>
                    <a:pt x="672" y="522"/>
                  </a:lnTo>
                  <a:lnTo>
                    <a:pt x="666" y="546"/>
                  </a:lnTo>
                  <a:lnTo>
                    <a:pt x="678" y="576"/>
                  </a:lnTo>
                  <a:lnTo>
                    <a:pt x="684" y="582"/>
                  </a:lnTo>
                  <a:lnTo>
                    <a:pt x="696" y="582"/>
                  </a:lnTo>
                  <a:lnTo>
                    <a:pt x="702" y="588"/>
                  </a:lnTo>
                  <a:lnTo>
                    <a:pt x="714" y="588"/>
                  </a:lnTo>
                  <a:lnTo>
                    <a:pt x="720" y="582"/>
                  </a:lnTo>
                  <a:lnTo>
                    <a:pt x="726" y="582"/>
                  </a:lnTo>
                  <a:lnTo>
                    <a:pt x="750" y="606"/>
                  </a:lnTo>
                  <a:lnTo>
                    <a:pt x="774" y="606"/>
                  </a:lnTo>
                  <a:lnTo>
                    <a:pt x="786" y="600"/>
                  </a:lnTo>
                  <a:lnTo>
                    <a:pt x="792" y="594"/>
                  </a:lnTo>
                  <a:lnTo>
                    <a:pt x="804" y="570"/>
                  </a:lnTo>
                  <a:lnTo>
                    <a:pt x="804" y="558"/>
                  </a:lnTo>
                  <a:lnTo>
                    <a:pt x="816" y="558"/>
                  </a:lnTo>
                  <a:lnTo>
                    <a:pt x="852" y="540"/>
                  </a:lnTo>
                  <a:lnTo>
                    <a:pt x="858" y="528"/>
                  </a:lnTo>
                  <a:lnTo>
                    <a:pt x="870" y="522"/>
                  </a:lnTo>
                  <a:lnTo>
                    <a:pt x="882" y="522"/>
                  </a:lnTo>
                  <a:lnTo>
                    <a:pt x="882" y="462"/>
                  </a:lnTo>
                  <a:lnTo>
                    <a:pt x="888" y="450"/>
                  </a:lnTo>
                  <a:lnTo>
                    <a:pt x="900" y="444"/>
                  </a:lnTo>
                  <a:lnTo>
                    <a:pt x="936" y="444"/>
                  </a:lnTo>
                  <a:lnTo>
                    <a:pt x="936" y="420"/>
                  </a:lnTo>
                  <a:lnTo>
                    <a:pt x="948" y="420"/>
                  </a:lnTo>
                  <a:lnTo>
                    <a:pt x="960" y="426"/>
                  </a:lnTo>
                  <a:lnTo>
                    <a:pt x="966" y="432"/>
                  </a:lnTo>
                  <a:lnTo>
                    <a:pt x="978" y="438"/>
                  </a:lnTo>
                  <a:lnTo>
                    <a:pt x="1008" y="438"/>
                  </a:lnTo>
                  <a:lnTo>
                    <a:pt x="1008" y="426"/>
                  </a:lnTo>
                  <a:lnTo>
                    <a:pt x="996" y="414"/>
                  </a:lnTo>
                  <a:lnTo>
                    <a:pt x="996" y="396"/>
                  </a:lnTo>
                  <a:lnTo>
                    <a:pt x="1002" y="390"/>
                  </a:lnTo>
                  <a:lnTo>
                    <a:pt x="954" y="360"/>
                  </a:lnTo>
                  <a:lnTo>
                    <a:pt x="930" y="366"/>
                  </a:lnTo>
                  <a:lnTo>
                    <a:pt x="924" y="366"/>
                  </a:lnTo>
                  <a:lnTo>
                    <a:pt x="912" y="354"/>
                  </a:lnTo>
                  <a:lnTo>
                    <a:pt x="900" y="354"/>
                  </a:lnTo>
                  <a:lnTo>
                    <a:pt x="888" y="342"/>
                  </a:lnTo>
                  <a:lnTo>
                    <a:pt x="876" y="336"/>
                  </a:lnTo>
                  <a:lnTo>
                    <a:pt x="870" y="330"/>
                  </a:lnTo>
                  <a:lnTo>
                    <a:pt x="846" y="318"/>
                  </a:lnTo>
                  <a:lnTo>
                    <a:pt x="828" y="306"/>
                  </a:lnTo>
                  <a:lnTo>
                    <a:pt x="804" y="306"/>
                  </a:lnTo>
                  <a:lnTo>
                    <a:pt x="774" y="288"/>
                  </a:lnTo>
                  <a:lnTo>
                    <a:pt x="768" y="282"/>
                  </a:lnTo>
                  <a:lnTo>
                    <a:pt x="762" y="270"/>
                  </a:lnTo>
                  <a:lnTo>
                    <a:pt x="750" y="258"/>
                  </a:lnTo>
                  <a:lnTo>
                    <a:pt x="744" y="258"/>
                  </a:lnTo>
                  <a:lnTo>
                    <a:pt x="732" y="252"/>
                  </a:lnTo>
                  <a:lnTo>
                    <a:pt x="714" y="252"/>
                  </a:lnTo>
                  <a:lnTo>
                    <a:pt x="702" y="246"/>
                  </a:lnTo>
                  <a:lnTo>
                    <a:pt x="690" y="234"/>
                  </a:lnTo>
                  <a:lnTo>
                    <a:pt x="672" y="198"/>
                  </a:lnTo>
                  <a:lnTo>
                    <a:pt x="666" y="192"/>
                  </a:lnTo>
                  <a:lnTo>
                    <a:pt x="666" y="186"/>
                  </a:lnTo>
                  <a:lnTo>
                    <a:pt x="648" y="168"/>
                  </a:lnTo>
                  <a:lnTo>
                    <a:pt x="630" y="138"/>
                  </a:lnTo>
                  <a:lnTo>
                    <a:pt x="594" y="120"/>
                  </a:lnTo>
                  <a:lnTo>
                    <a:pt x="594" y="126"/>
                  </a:lnTo>
                  <a:lnTo>
                    <a:pt x="540" y="120"/>
                  </a:lnTo>
                  <a:lnTo>
                    <a:pt x="510" y="120"/>
                  </a:lnTo>
                  <a:lnTo>
                    <a:pt x="492" y="102"/>
                  </a:lnTo>
                  <a:lnTo>
                    <a:pt x="492" y="90"/>
                  </a:lnTo>
                  <a:lnTo>
                    <a:pt x="504" y="78"/>
                  </a:lnTo>
                  <a:lnTo>
                    <a:pt x="492" y="72"/>
                  </a:lnTo>
                  <a:lnTo>
                    <a:pt x="492" y="60"/>
                  </a:lnTo>
                  <a:lnTo>
                    <a:pt x="486" y="48"/>
                  </a:lnTo>
                  <a:lnTo>
                    <a:pt x="480" y="42"/>
                  </a:lnTo>
                  <a:lnTo>
                    <a:pt x="444" y="42"/>
                  </a:lnTo>
                  <a:lnTo>
                    <a:pt x="432" y="36"/>
                  </a:lnTo>
                  <a:lnTo>
                    <a:pt x="432" y="24"/>
                  </a:lnTo>
                  <a:lnTo>
                    <a:pt x="408" y="24"/>
                  </a:lnTo>
                  <a:lnTo>
                    <a:pt x="390" y="0"/>
                  </a:lnTo>
                  <a:lnTo>
                    <a:pt x="384" y="12"/>
                  </a:lnTo>
                  <a:lnTo>
                    <a:pt x="354" y="6"/>
                  </a:lnTo>
                  <a:lnTo>
                    <a:pt x="384" y="36"/>
                  </a:lnTo>
                  <a:lnTo>
                    <a:pt x="378" y="30"/>
                  </a:lnTo>
                  <a:lnTo>
                    <a:pt x="366" y="30"/>
                  </a:lnTo>
                  <a:lnTo>
                    <a:pt x="360" y="24"/>
                  </a:lnTo>
                  <a:lnTo>
                    <a:pt x="354" y="24"/>
                  </a:lnTo>
                  <a:lnTo>
                    <a:pt x="348" y="30"/>
                  </a:lnTo>
                  <a:lnTo>
                    <a:pt x="348" y="42"/>
                  </a:lnTo>
                  <a:lnTo>
                    <a:pt x="342" y="42"/>
                  </a:lnTo>
                  <a:lnTo>
                    <a:pt x="336" y="48"/>
                  </a:lnTo>
                  <a:lnTo>
                    <a:pt x="324" y="48"/>
                  </a:lnTo>
                  <a:lnTo>
                    <a:pt x="312" y="54"/>
                  </a:lnTo>
                  <a:lnTo>
                    <a:pt x="294" y="72"/>
                  </a:lnTo>
                  <a:lnTo>
                    <a:pt x="294" y="84"/>
                  </a:lnTo>
                  <a:lnTo>
                    <a:pt x="300" y="102"/>
                  </a:lnTo>
                  <a:lnTo>
                    <a:pt x="312" y="108"/>
                  </a:lnTo>
                  <a:lnTo>
                    <a:pt x="318" y="120"/>
                  </a:lnTo>
                  <a:lnTo>
                    <a:pt x="252" y="120"/>
                  </a:lnTo>
                  <a:lnTo>
                    <a:pt x="240" y="108"/>
                  </a:lnTo>
                  <a:lnTo>
                    <a:pt x="228" y="108"/>
                  </a:lnTo>
                  <a:lnTo>
                    <a:pt x="228" y="114"/>
                  </a:lnTo>
                  <a:lnTo>
                    <a:pt x="216" y="126"/>
                  </a:lnTo>
                  <a:lnTo>
                    <a:pt x="210" y="120"/>
                  </a:lnTo>
                  <a:lnTo>
                    <a:pt x="198" y="114"/>
                  </a:lnTo>
                  <a:lnTo>
                    <a:pt x="174" y="90"/>
                  </a:lnTo>
                  <a:lnTo>
                    <a:pt x="168" y="78"/>
                  </a:lnTo>
                  <a:lnTo>
                    <a:pt x="162" y="72"/>
                  </a:lnTo>
                  <a:lnTo>
                    <a:pt x="156" y="60"/>
                  </a:lnTo>
                  <a:lnTo>
                    <a:pt x="144" y="54"/>
                  </a:lnTo>
                  <a:lnTo>
                    <a:pt x="132" y="42"/>
                  </a:lnTo>
                  <a:lnTo>
                    <a:pt x="120" y="42"/>
                  </a:lnTo>
                  <a:lnTo>
                    <a:pt x="96" y="30"/>
                  </a:lnTo>
                  <a:lnTo>
                    <a:pt x="78" y="30"/>
                  </a:lnTo>
                  <a:lnTo>
                    <a:pt x="72" y="36"/>
                  </a:lnTo>
                  <a:lnTo>
                    <a:pt x="72" y="48"/>
                  </a:lnTo>
                  <a:lnTo>
                    <a:pt x="84" y="54"/>
                  </a:lnTo>
                  <a:lnTo>
                    <a:pt x="90" y="54"/>
                  </a:lnTo>
                  <a:lnTo>
                    <a:pt x="90" y="66"/>
                  </a:lnTo>
                  <a:lnTo>
                    <a:pt x="96" y="66"/>
                  </a:lnTo>
                  <a:lnTo>
                    <a:pt x="96" y="72"/>
                  </a:lnTo>
                  <a:lnTo>
                    <a:pt x="102" y="84"/>
                  </a:lnTo>
                  <a:lnTo>
                    <a:pt x="114" y="90"/>
                  </a:lnTo>
                  <a:lnTo>
                    <a:pt x="126" y="102"/>
                  </a:lnTo>
                  <a:lnTo>
                    <a:pt x="138" y="108"/>
                  </a:lnTo>
                  <a:lnTo>
                    <a:pt x="150" y="120"/>
                  </a:lnTo>
                  <a:lnTo>
                    <a:pt x="162" y="126"/>
                  </a:lnTo>
                  <a:lnTo>
                    <a:pt x="162" y="150"/>
                  </a:lnTo>
                  <a:lnTo>
                    <a:pt x="156" y="156"/>
                  </a:lnTo>
                  <a:lnTo>
                    <a:pt x="144" y="156"/>
                  </a:lnTo>
                  <a:lnTo>
                    <a:pt x="132" y="150"/>
                  </a:lnTo>
                  <a:lnTo>
                    <a:pt x="120" y="138"/>
                  </a:lnTo>
                  <a:lnTo>
                    <a:pt x="120" y="162"/>
                  </a:lnTo>
                  <a:lnTo>
                    <a:pt x="78" y="162"/>
                  </a:lnTo>
                  <a:lnTo>
                    <a:pt x="66" y="144"/>
                  </a:lnTo>
                  <a:lnTo>
                    <a:pt x="60" y="150"/>
                  </a:lnTo>
                  <a:lnTo>
                    <a:pt x="48" y="138"/>
                  </a:lnTo>
                  <a:lnTo>
                    <a:pt x="42" y="126"/>
                  </a:lnTo>
                  <a:lnTo>
                    <a:pt x="36" y="120"/>
                  </a:lnTo>
                  <a:lnTo>
                    <a:pt x="36" y="102"/>
                  </a:lnTo>
                  <a:lnTo>
                    <a:pt x="30" y="96"/>
                  </a:lnTo>
                  <a:lnTo>
                    <a:pt x="30" y="84"/>
                  </a:lnTo>
                  <a:lnTo>
                    <a:pt x="24" y="78"/>
                  </a:lnTo>
                  <a:lnTo>
                    <a:pt x="0" y="78"/>
                  </a:lnTo>
                  <a:lnTo>
                    <a:pt x="0" y="84"/>
                  </a:lnTo>
                  <a:lnTo>
                    <a:pt x="6" y="90"/>
                  </a:lnTo>
                  <a:lnTo>
                    <a:pt x="12" y="102"/>
                  </a:lnTo>
                  <a:lnTo>
                    <a:pt x="18" y="108"/>
                  </a:lnTo>
                  <a:lnTo>
                    <a:pt x="24" y="120"/>
                  </a:lnTo>
                  <a:lnTo>
                    <a:pt x="36" y="126"/>
                  </a:lnTo>
                  <a:lnTo>
                    <a:pt x="42" y="138"/>
                  </a:lnTo>
                  <a:lnTo>
                    <a:pt x="48" y="144"/>
                  </a:lnTo>
                  <a:lnTo>
                    <a:pt x="48" y="15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1" name="Turkey" descr="© INSCALE GmbH, 05.05.2010&#10;http://www.presentationload.com/">
              <a:extLst>
                <a:ext uri="{FF2B5EF4-FFF2-40B4-BE49-F238E27FC236}">
                  <a16:creationId xmlns:a16="http://schemas.microsoft.com/office/drawing/2014/main" id="{3D3FF29A-1451-4EC1-B0D9-E6D345F33501}"/>
                </a:ext>
              </a:extLst>
            </p:cNvPr>
            <p:cNvSpPr>
              <a:spLocks noEditPoints="1"/>
            </p:cNvSpPr>
            <p:nvPr/>
          </p:nvSpPr>
          <p:spPr bwMode="gray">
            <a:xfrm>
              <a:off x="4880223" y="1930291"/>
              <a:ext cx="504007" cy="192709"/>
            </a:xfrm>
            <a:custGeom>
              <a:avLst/>
              <a:gdLst>
                <a:gd name="T0" fmla="*/ 2147483647 w 1332"/>
                <a:gd name="T1" fmla="*/ 2147483647 h 510"/>
                <a:gd name="T2" fmla="*/ 2147483647 w 1332"/>
                <a:gd name="T3" fmla="*/ 2147483647 h 510"/>
                <a:gd name="T4" fmla="*/ 2147483647 w 1332"/>
                <a:gd name="T5" fmla="*/ 2147483647 h 510"/>
                <a:gd name="T6" fmla="*/ 2147483647 w 1332"/>
                <a:gd name="T7" fmla="*/ 2147483647 h 510"/>
                <a:gd name="T8" fmla="*/ 2147483647 w 1332"/>
                <a:gd name="T9" fmla="*/ 2147483647 h 510"/>
                <a:gd name="T10" fmla="*/ 2147483647 w 1332"/>
                <a:gd name="T11" fmla="*/ 2147483647 h 510"/>
                <a:gd name="T12" fmla="*/ 2147483647 w 1332"/>
                <a:gd name="T13" fmla="*/ 2147483647 h 510"/>
                <a:gd name="T14" fmla="*/ 2147483647 w 1332"/>
                <a:gd name="T15" fmla="*/ 2147483647 h 510"/>
                <a:gd name="T16" fmla="*/ 2147483647 w 1332"/>
                <a:gd name="T17" fmla="*/ 2147483647 h 510"/>
                <a:gd name="T18" fmla="*/ 2147483647 w 1332"/>
                <a:gd name="T19" fmla="*/ 2147483647 h 510"/>
                <a:gd name="T20" fmla="*/ 2147483647 w 1332"/>
                <a:gd name="T21" fmla="*/ 2147483647 h 510"/>
                <a:gd name="T22" fmla="*/ 2147483647 w 1332"/>
                <a:gd name="T23" fmla="*/ 2147483647 h 510"/>
                <a:gd name="T24" fmla="*/ 2147483647 w 1332"/>
                <a:gd name="T25" fmla="*/ 2147483647 h 510"/>
                <a:gd name="T26" fmla="*/ 2147483647 w 1332"/>
                <a:gd name="T27" fmla="*/ 2147483647 h 510"/>
                <a:gd name="T28" fmla="*/ 2147483647 w 1332"/>
                <a:gd name="T29" fmla="*/ 2147483647 h 510"/>
                <a:gd name="T30" fmla="*/ 2147483647 w 1332"/>
                <a:gd name="T31" fmla="*/ 2147483647 h 510"/>
                <a:gd name="T32" fmla="*/ 2147483647 w 1332"/>
                <a:gd name="T33" fmla="*/ 2147483647 h 510"/>
                <a:gd name="T34" fmla="*/ 2147483647 w 1332"/>
                <a:gd name="T35" fmla="*/ 2147483647 h 510"/>
                <a:gd name="T36" fmla="*/ 2147483647 w 1332"/>
                <a:gd name="T37" fmla="*/ 2147483647 h 510"/>
                <a:gd name="T38" fmla="*/ 2147483647 w 1332"/>
                <a:gd name="T39" fmla="*/ 2147483647 h 510"/>
                <a:gd name="T40" fmla="*/ 2147483647 w 1332"/>
                <a:gd name="T41" fmla="*/ 2147483647 h 510"/>
                <a:gd name="T42" fmla="*/ 2147483647 w 1332"/>
                <a:gd name="T43" fmla="*/ 2147483647 h 510"/>
                <a:gd name="T44" fmla="*/ 2147483647 w 1332"/>
                <a:gd name="T45" fmla="*/ 2147483647 h 510"/>
                <a:gd name="T46" fmla="*/ 2147483647 w 1332"/>
                <a:gd name="T47" fmla="*/ 2147483647 h 510"/>
                <a:gd name="T48" fmla="*/ 2147483647 w 1332"/>
                <a:gd name="T49" fmla="*/ 2147483647 h 510"/>
                <a:gd name="T50" fmla="*/ 2147483647 w 1332"/>
                <a:gd name="T51" fmla="*/ 2147483647 h 510"/>
                <a:gd name="T52" fmla="*/ 2147483647 w 1332"/>
                <a:gd name="T53" fmla="*/ 2147483647 h 510"/>
                <a:gd name="T54" fmla="*/ 2147483647 w 1332"/>
                <a:gd name="T55" fmla="*/ 2147483647 h 510"/>
                <a:gd name="T56" fmla="*/ 2147483647 w 1332"/>
                <a:gd name="T57" fmla="*/ 2147483647 h 510"/>
                <a:gd name="T58" fmla="*/ 2147483647 w 1332"/>
                <a:gd name="T59" fmla="*/ 2147483647 h 510"/>
                <a:gd name="T60" fmla="*/ 2147483647 w 1332"/>
                <a:gd name="T61" fmla="*/ 2147483647 h 510"/>
                <a:gd name="T62" fmla="*/ 2147483647 w 1332"/>
                <a:gd name="T63" fmla="*/ 2147483647 h 510"/>
                <a:gd name="T64" fmla="*/ 2147483647 w 1332"/>
                <a:gd name="T65" fmla="*/ 2147483647 h 510"/>
                <a:gd name="T66" fmla="*/ 2147483647 w 1332"/>
                <a:gd name="T67" fmla="*/ 2147483647 h 510"/>
                <a:gd name="T68" fmla="*/ 2147483647 w 1332"/>
                <a:gd name="T69" fmla="*/ 2147483647 h 510"/>
                <a:gd name="T70" fmla="*/ 2147483647 w 1332"/>
                <a:gd name="T71" fmla="*/ 2147483647 h 510"/>
                <a:gd name="T72" fmla="*/ 2147483647 w 1332"/>
                <a:gd name="T73" fmla="*/ 2147483647 h 510"/>
                <a:gd name="T74" fmla="*/ 2147483647 w 1332"/>
                <a:gd name="T75" fmla="*/ 2147483647 h 510"/>
                <a:gd name="T76" fmla="*/ 2147483647 w 1332"/>
                <a:gd name="T77" fmla="*/ 2147483647 h 510"/>
                <a:gd name="T78" fmla="*/ 2147483647 w 1332"/>
                <a:gd name="T79" fmla="*/ 2147483647 h 510"/>
                <a:gd name="T80" fmla="*/ 2147483647 w 1332"/>
                <a:gd name="T81" fmla="*/ 2147483647 h 510"/>
                <a:gd name="T82" fmla="*/ 2147483647 w 1332"/>
                <a:gd name="T83" fmla="*/ 2147483647 h 510"/>
                <a:gd name="T84" fmla="*/ 2147483647 w 1332"/>
                <a:gd name="T85" fmla="*/ 2147483647 h 510"/>
                <a:gd name="T86" fmla="*/ 2147483647 w 1332"/>
                <a:gd name="T87" fmla="*/ 2147483647 h 510"/>
                <a:gd name="T88" fmla="*/ 2147483647 w 1332"/>
                <a:gd name="T89" fmla="*/ 2147483647 h 510"/>
                <a:gd name="T90" fmla="*/ 2147483647 w 1332"/>
                <a:gd name="T91" fmla="*/ 2147483647 h 510"/>
                <a:gd name="T92" fmla="*/ 2147483647 w 1332"/>
                <a:gd name="T93" fmla="*/ 2147483647 h 510"/>
                <a:gd name="T94" fmla="*/ 2147483647 w 1332"/>
                <a:gd name="T95" fmla="*/ 2147483647 h 510"/>
                <a:gd name="T96" fmla="*/ 2147483647 w 1332"/>
                <a:gd name="T97" fmla="*/ 2147483647 h 510"/>
                <a:gd name="T98" fmla="*/ 2147483647 w 1332"/>
                <a:gd name="T99" fmla="*/ 2147483647 h 510"/>
                <a:gd name="T100" fmla="*/ 2147483647 w 1332"/>
                <a:gd name="T101" fmla="*/ 2147483647 h 510"/>
                <a:gd name="T102" fmla="*/ 2147483647 w 1332"/>
                <a:gd name="T103" fmla="*/ 2147483647 h 510"/>
                <a:gd name="T104" fmla="*/ 2147483647 w 1332"/>
                <a:gd name="T105" fmla="*/ 2147483647 h 510"/>
                <a:gd name="T106" fmla="*/ 2147483647 w 1332"/>
                <a:gd name="T107" fmla="*/ 2147483647 h 510"/>
                <a:gd name="T108" fmla="*/ 2147483647 w 1332"/>
                <a:gd name="T109" fmla="*/ 2147483647 h 510"/>
                <a:gd name="T110" fmla="*/ 2147483647 w 1332"/>
                <a:gd name="T111" fmla="*/ 2147483647 h 510"/>
                <a:gd name="T112" fmla="*/ 2147483647 w 1332"/>
                <a:gd name="T113" fmla="*/ 2147483647 h 510"/>
                <a:gd name="T114" fmla="*/ 2147483647 w 1332"/>
                <a:gd name="T115" fmla="*/ 2147483647 h 51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32"/>
                <a:gd name="T175" fmla="*/ 0 h 510"/>
                <a:gd name="T176" fmla="*/ 1332 w 1332"/>
                <a:gd name="T177" fmla="*/ 510 h 51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32" h="510">
                  <a:moveTo>
                    <a:pt x="6" y="192"/>
                  </a:moveTo>
                  <a:lnTo>
                    <a:pt x="24" y="186"/>
                  </a:lnTo>
                  <a:lnTo>
                    <a:pt x="30" y="174"/>
                  </a:lnTo>
                  <a:lnTo>
                    <a:pt x="0" y="174"/>
                  </a:lnTo>
                  <a:lnTo>
                    <a:pt x="6" y="192"/>
                  </a:lnTo>
                  <a:close/>
                  <a:moveTo>
                    <a:pt x="42" y="162"/>
                  </a:moveTo>
                  <a:lnTo>
                    <a:pt x="42" y="168"/>
                  </a:lnTo>
                  <a:lnTo>
                    <a:pt x="48" y="174"/>
                  </a:lnTo>
                  <a:lnTo>
                    <a:pt x="60" y="174"/>
                  </a:lnTo>
                  <a:lnTo>
                    <a:pt x="60" y="162"/>
                  </a:lnTo>
                  <a:lnTo>
                    <a:pt x="54" y="156"/>
                  </a:lnTo>
                  <a:lnTo>
                    <a:pt x="54" y="150"/>
                  </a:lnTo>
                  <a:lnTo>
                    <a:pt x="48" y="150"/>
                  </a:lnTo>
                  <a:lnTo>
                    <a:pt x="48" y="156"/>
                  </a:lnTo>
                  <a:lnTo>
                    <a:pt x="42" y="162"/>
                  </a:lnTo>
                  <a:close/>
                  <a:moveTo>
                    <a:pt x="96" y="138"/>
                  </a:moveTo>
                  <a:lnTo>
                    <a:pt x="66" y="138"/>
                  </a:lnTo>
                  <a:lnTo>
                    <a:pt x="66" y="174"/>
                  </a:lnTo>
                  <a:lnTo>
                    <a:pt x="78" y="150"/>
                  </a:lnTo>
                  <a:lnTo>
                    <a:pt x="96" y="138"/>
                  </a:lnTo>
                  <a:close/>
                  <a:moveTo>
                    <a:pt x="1332" y="402"/>
                  </a:moveTo>
                  <a:lnTo>
                    <a:pt x="1332" y="390"/>
                  </a:lnTo>
                  <a:lnTo>
                    <a:pt x="1308" y="384"/>
                  </a:lnTo>
                  <a:lnTo>
                    <a:pt x="1308" y="354"/>
                  </a:lnTo>
                  <a:lnTo>
                    <a:pt x="1272" y="336"/>
                  </a:lnTo>
                  <a:lnTo>
                    <a:pt x="1278" y="330"/>
                  </a:lnTo>
                  <a:lnTo>
                    <a:pt x="1284" y="318"/>
                  </a:lnTo>
                  <a:lnTo>
                    <a:pt x="1284" y="312"/>
                  </a:lnTo>
                  <a:lnTo>
                    <a:pt x="1290" y="306"/>
                  </a:lnTo>
                  <a:lnTo>
                    <a:pt x="1284" y="306"/>
                  </a:lnTo>
                  <a:lnTo>
                    <a:pt x="1278" y="300"/>
                  </a:lnTo>
                  <a:lnTo>
                    <a:pt x="1278" y="288"/>
                  </a:lnTo>
                  <a:lnTo>
                    <a:pt x="1266" y="276"/>
                  </a:lnTo>
                  <a:lnTo>
                    <a:pt x="1266" y="246"/>
                  </a:lnTo>
                  <a:lnTo>
                    <a:pt x="1248" y="222"/>
                  </a:lnTo>
                  <a:lnTo>
                    <a:pt x="1272" y="222"/>
                  </a:lnTo>
                  <a:lnTo>
                    <a:pt x="1272" y="216"/>
                  </a:lnTo>
                  <a:lnTo>
                    <a:pt x="1278" y="210"/>
                  </a:lnTo>
                  <a:lnTo>
                    <a:pt x="1272" y="198"/>
                  </a:lnTo>
                  <a:lnTo>
                    <a:pt x="1272" y="186"/>
                  </a:lnTo>
                  <a:lnTo>
                    <a:pt x="1266" y="180"/>
                  </a:lnTo>
                  <a:lnTo>
                    <a:pt x="1266" y="174"/>
                  </a:lnTo>
                  <a:lnTo>
                    <a:pt x="1260" y="174"/>
                  </a:lnTo>
                  <a:lnTo>
                    <a:pt x="1248" y="180"/>
                  </a:lnTo>
                  <a:lnTo>
                    <a:pt x="1236" y="180"/>
                  </a:lnTo>
                  <a:lnTo>
                    <a:pt x="1224" y="174"/>
                  </a:lnTo>
                  <a:lnTo>
                    <a:pt x="1218" y="168"/>
                  </a:lnTo>
                  <a:lnTo>
                    <a:pt x="1212" y="156"/>
                  </a:lnTo>
                  <a:lnTo>
                    <a:pt x="1212" y="144"/>
                  </a:lnTo>
                  <a:lnTo>
                    <a:pt x="1200" y="108"/>
                  </a:lnTo>
                  <a:lnTo>
                    <a:pt x="1194" y="96"/>
                  </a:lnTo>
                  <a:lnTo>
                    <a:pt x="1194" y="84"/>
                  </a:lnTo>
                  <a:lnTo>
                    <a:pt x="1188" y="78"/>
                  </a:lnTo>
                  <a:lnTo>
                    <a:pt x="1164" y="78"/>
                  </a:lnTo>
                  <a:lnTo>
                    <a:pt x="1164" y="72"/>
                  </a:lnTo>
                  <a:lnTo>
                    <a:pt x="1158" y="60"/>
                  </a:lnTo>
                  <a:lnTo>
                    <a:pt x="1152" y="54"/>
                  </a:lnTo>
                  <a:lnTo>
                    <a:pt x="1140" y="48"/>
                  </a:lnTo>
                  <a:lnTo>
                    <a:pt x="1128" y="48"/>
                  </a:lnTo>
                  <a:lnTo>
                    <a:pt x="1116" y="54"/>
                  </a:lnTo>
                  <a:lnTo>
                    <a:pt x="1110" y="60"/>
                  </a:lnTo>
                  <a:lnTo>
                    <a:pt x="1074" y="54"/>
                  </a:lnTo>
                  <a:lnTo>
                    <a:pt x="1062" y="66"/>
                  </a:lnTo>
                  <a:lnTo>
                    <a:pt x="1026" y="90"/>
                  </a:lnTo>
                  <a:lnTo>
                    <a:pt x="1014" y="96"/>
                  </a:lnTo>
                  <a:lnTo>
                    <a:pt x="930" y="96"/>
                  </a:lnTo>
                  <a:lnTo>
                    <a:pt x="876" y="108"/>
                  </a:lnTo>
                  <a:lnTo>
                    <a:pt x="810" y="84"/>
                  </a:lnTo>
                  <a:lnTo>
                    <a:pt x="786" y="96"/>
                  </a:lnTo>
                  <a:lnTo>
                    <a:pt x="786" y="90"/>
                  </a:lnTo>
                  <a:lnTo>
                    <a:pt x="780" y="84"/>
                  </a:lnTo>
                  <a:lnTo>
                    <a:pt x="774" y="72"/>
                  </a:lnTo>
                  <a:lnTo>
                    <a:pt x="768" y="66"/>
                  </a:lnTo>
                  <a:lnTo>
                    <a:pt x="756" y="66"/>
                  </a:lnTo>
                  <a:lnTo>
                    <a:pt x="744" y="72"/>
                  </a:lnTo>
                  <a:lnTo>
                    <a:pt x="738" y="78"/>
                  </a:lnTo>
                  <a:lnTo>
                    <a:pt x="708" y="60"/>
                  </a:lnTo>
                  <a:lnTo>
                    <a:pt x="708" y="36"/>
                  </a:lnTo>
                  <a:lnTo>
                    <a:pt x="660" y="48"/>
                  </a:lnTo>
                  <a:lnTo>
                    <a:pt x="636" y="30"/>
                  </a:lnTo>
                  <a:lnTo>
                    <a:pt x="630" y="12"/>
                  </a:lnTo>
                  <a:lnTo>
                    <a:pt x="624" y="12"/>
                  </a:lnTo>
                  <a:lnTo>
                    <a:pt x="618" y="18"/>
                  </a:lnTo>
                  <a:lnTo>
                    <a:pt x="600" y="18"/>
                  </a:lnTo>
                  <a:lnTo>
                    <a:pt x="588" y="24"/>
                  </a:lnTo>
                  <a:lnTo>
                    <a:pt x="558" y="24"/>
                  </a:lnTo>
                  <a:lnTo>
                    <a:pt x="534" y="18"/>
                  </a:lnTo>
                  <a:lnTo>
                    <a:pt x="504" y="18"/>
                  </a:lnTo>
                  <a:lnTo>
                    <a:pt x="492" y="24"/>
                  </a:lnTo>
                  <a:lnTo>
                    <a:pt x="456" y="36"/>
                  </a:lnTo>
                  <a:lnTo>
                    <a:pt x="444" y="42"/>
                  </a:lnTo>
                  <a:lnTo>
                    <a:pt x="438" y="48"/>
                  </a:lnTo>
                  <a:lnTo>
                    <a:pt x="426" y="54"/>
                  </a:lnTo>
                  <a:lnTo>
                    <a:pt x="414" y="66"/>
                  </a:lnTo>
                  <a:lnTo>
                    <a:pt x="408" y="66"/>
                  </a:lnTo>
                  <a:lnTo>
                    <a:pt x="396" y="90"/>
                  </a:lnTo>
                  <a:lnTo>
                    <a:pt x="378" y="90"/>
                  </a:lnTo>
                  <a:lnTo>
                    <a:pt x="354" y="84"/>
                  </a:lnTo>
                  <a:lnTo>
                    <a:pt x="294" y="84"/>
                  </a:lnTo>
                  <a:lnTo>
                    <a:pt x="282" y="78"/>
                  </a:lnTo>
                  <a:lnTo>
                    <a:pt x="264" y="78"/>
                  </a:lnTo>
                  <a:lnTo>
                    <a:pt x="252" y="72"/>
                  </a:lnTo>
                  <a:lnTo>
                    <a:pt x="240" y="72"/>
                  </a:lnTo>
                  <a:lnTo>
                    <a:pt x="234" y="66"/>
                  </a:lnTo>
                  <a:lnTo>
                    <a:pt x="198" y="66"/>
                  </a:lnTo>
                  <a:lnTo>
                    <a:pt x="186" y="54"/>
                  </a:lnTo>
                  <a:lnTo>
                    <a:pt x="180" y="36"/>
                  </a:lnTo>
                  <a:lnTo>
                    <a:pt x="180" y="24"/>
                  </a:lnTo>
                  <a:lnTo>
                    <a:pt x="168" y="24"/>
                  </a:lnTo>
                  <a:lnTo>
                    <a:pt x="156" y="18"/>
                  </a:lnTo>
                  <a:lnTo>
                    <a:pt x="144" y="18"/>
                  </a:lnTo>
                  <a:lnTo>
                    <a:pt x="132" y="0"/>
                  </a:lnTo>
                  <a:lnTo>
                    <a:pt x="120" y="18"/>
                  </a:lnTo>
                  <a:lnTo>
                    <a:pt x="90" y="12"/>
                  </a:lnTo>
                  <a:lnTo>
                    <a:pt x="72" y="36"/>
                  </a:lnTo>
                  <a:lnTo>
                    <a:pt x="78" y="42"/>
                  </a:lnTo>
                  <a:lnTo>
                    <a:pt x="90" y="42"/>
                  </a:lnTo>
                  <a:lnTo>
                    <a:pt x="90" y="48"/>
                  </a:lnTo>
                  <a:lnTo>
                    <a:pt x="96" y="54"/>
                  </a:lnTo>
                  <a:lnTo>
                    <a:pt x="96" y="66"/>
                  </a:lnTo>
                  <a:lnTo>
                    <a:pt x="78" y="66"/>
                  </a:lnTo>
                  <a:lnTo>
                    <a:pt x="72" y="72"/>
                  </a:lnTo>
                  <a:lnTo>
                    <a:pt x="72" y="78"/>
                  </a:lnTo>
                  <a:lnTo>
                    <a:pt x="78" y="84"/>
                  </a:lnTo>
                  <a:lnTo>
                    <a:pt x="78" y="96"/>
                  </a:lnTo>
                  <a:lnTo>
                    <a:pt x="72" y="108"/>
                  </a:lnTo>
                  <a:lnTo>
                    <a:pt x="72" y="114"/>
                  </a:lnTo>
                  <a:lnTo>
                    <a:pt x="66" y="120"/>
                  </a:lnTo>
                  <a:lnTo>
                    <a:pt x="66" y="132"/>
                  </a:lnTo>
                  <a:lnTo>
                    <a:pt x="72" y="132"/>
                  </a:lnTo>
                  <a:lnTo>
                    <a:pt x="90" y="126"/>
                  </a:lnTo>
                  <a:lnTo>
                    <a:pt x="102" y="126"/>
                  </a:lnTo>
                  <a:lnTo>
                    <a:pt x="108" y="120"/>
                  </a:lnTo>
                  <a:lnTo>
                    <a:pt x="114" y="120"/>
                  </a:lnTo>
                  <a:lnTo>
                    <a:pt x="114" y="132"/>
                  </a:lnTo>
                  <a:lnTo>
                    <a:pt x="120" y="132"/>
                  </a:lnTo>
                  <a:lnTo>
                    <a:pt x="126" y="126"/>
                  </a:lnTo>
                  <a:lnTo>
                    <a:pt x="138" y="120"/>
                  </a:lnTo>
                  <a:lnTo>
                    <a:pt x="162" y="96"/>
                  </a:lnTo>
                  <a:lnTo>
                    <a:pt x="168" y="96"/>
                  </a:lnTo>
                  <a:lnTo>
                    <a:pt x="174" y="90"/>
                  </a:lnTo>
                  <a:lnTo>
                    <a:pt x="186" y="90"/>
                  </a:lnTo>
                  <a:lnTo>
                    <a:pt x="204" y="84"/>
                  </a:lnTo>
                  <a:lnTo>
                    <a:pt x="216" y="84"/>
                  </a:lnTo>
                  <a:lnTo>
                    <a:pt x="252" y="102"/>
                  </a:lnTo>
                  <a:lnTo>
                    <a:pt x="270" y="108"/>
                  </a:lnTo>
                  <a:lnTo>
                    <a:pt x="282" y="108"/>
                  </a:lnTo>
                  <a:lnTo>
                    <a:pt x="288" y="114"/>
                  </a:lnTo>
                  <a:lnTo>
                    <a:pt x="294" y="114"/>
                  </a:lnTo>
                  <a:lnTo>
                    <a:pt x="270" y="114"/>
                  </a:lnTo>
                  <a:lnTo>
                    <a:pt x="258" y="120"/>
                  </a:lnTo>
                  <a:lnTo>
                    <a:pt x="246" y="120"/>
                  </a:lnTo>
                  <a:lnTo>
                    <a:pt x="246" y="132"/>
                  </a:lnTo>
                  <a:lnTo>
                    <a:pt x="240" y="138"/>
                  </a:lnTo>
                  <a:lnTo>
                    <a:pt x="186" y="144"/>
                  </a:lnTo>
                  <a:lnTo>
                    <a:pt x="138" y="138"/>
                  </a:lnTo>
                  <a:lnTo>
                    <a:pt x="120" y="138"/>
                  </a:lnTo>
                  <a:lnTo>
                    <a:pt x="96" y="150"/>
                  </a:lnTo>
                  <a:lnTo>
                    <a:pt x="84" y="162"/>
                  </a:lnTo>
                  <a:lnTo>
                    <a:pt x="84" y="174"/>
                  </a:lnTo>
                  <a:lnTo>
                    <a:pt x="78" y="192"/>
                  </a:lnTo>
                  <a:lnTo>
                    <a:pt x="78" y="204"/>
                  </a:lnTo>
                  <a:lnTo>
                    <a:pt x="72" y="210"/>
                  </a:lnTo>
                  <a:lnTo>
                    <a:pt x="72" y="216"/>
                  </a:lnTo>
                  <a:lnTo>
                    <a:pt x="114" y="216"/>
                  </a:lnTo>
                  <a:lnTo>
                    <a:pt x="114" y="240"/>
                  </a:lnTo>
                  <a:lnTo>
                    <a:pt x="120" y="246"/>
                  </a:lnTo>
                  <a:lnTo>
                    <a:pt x="126" y="258"/>
                  </a:lnTo>
                  <a:lnTo>
                    <a:pt x="132" y="264"/>
                  </a:lnTo>
                  <a:lnTo>
                    <a:pt x="126" y="282"/>
                  </a:lnTo>
                  <a:lnTo>
                    <a:pt x="138" y="300"/>
                  </a:lnTo>
                  <a:lnTo>
                    <a:pt x="126" y="318"/>
                  </a:lnTo>
                  <a:lnTo>
                    <a:pt x="162" y="354"/>
                  </a:lnTo>
                  <a:lnTo>
                    <a:pt x="156" y="390"/>
                  </a:lnTo>
                  <a:lnTo>
                    <a:pt x="210" y="414"/>
                  </a:lnTo>
                  <a:lnTo>
                    <a:pt x="216" y="444"/>
                  </a:lnTo>
                  <a:lnTo>
                    <a:pt x="216" y="438"/>
                  </a:lnTo>
                  <a:lnTo>
                    <a:pt x="222" y="438"/>
                  </a:lnTo>
                  <a:lnTo>
                    <a:pt x="222" y="432"/>
                  </a:lnTo>
                  <a:lnTo>
                    <a:pt x="228" y="432"/>
                  </a:lnTo>
                  <a:lnTo>
                    <a:pt x="252" y="444"/>
                  </a:lnTo>
                  <a:lnTo>
                    <a:pt x="258" y="444"/>
                  </a:lnTo>
                  <a:lnTo>
                    <a:pt x="264" y="450"/>
                  </a:lnTo>
                  <a:lnTo>
                    <a:pt x="270" y="462"/>
                  </a:lnTo>
                  <a:lnTo>
                    <a:pt x="282" y="468"/>
                  </a:lnTo>
                  <a:lnTo>
                    <a:pt x="294" y="468"/>
                  </a:lnTo>
                  <a:lnTo>
                    <a:pt x="312" y="474"/>
                  </a:lnTo>
                  <a:lnTo>
                    <a:pt x="372" y="474"/>
                  </a:lnTo>
                  <a:lnTo>
                    <a:pt x="372" y="450"/>
                  </a:lnTo>
                  <a:lnTo>
                    <a:pt x="378" y="438"/>
                  </a:lnTo>
                  <a:lnTo>
                    <a:pt x="390" y="426"/>
                  </a:lnTo>
                  <a:lnTo>
                    <a:pt x="408" y="426"/>
                  </a:lnTo>
                  <a:lnTo>
                    <a:pt x="432" y="432"/>
                  </a:lnTo>
                  <a:lnTo>
                    <a:pt x="468" y="444"/>
                  </a:lnTo>
                  <a:lnTo>
                    <a:pt x="474" y="450"/>
                  </a:lnTo>
                  <a:lnTo>
                    <a:pt x="480" y="450"/>
                  </a:lnTo>
                  <a:lnTo>
                    <a:pt x="480" y="456"/>
                  </a:lnTo>
                  <a:lnTo>
                    <a:pt x="486" y="468"/>
                  </a:lnTo>
                  <a:lnTo>
                    <a:pt x="486" y="474"/>
                  </a:lnTo>
                  <a:lnTo>
                    <a:pt x="492" y="480"/>
                  </a:lnTo>
                  <a:lnTo>
                    <a:pt x="504" y="486"/>
                  </a:lnTo>
                  <a:lnTo>
                    <a:pt x="564" y="486"/>
                  </a:lnTo>
                  <a:lnTo>
                    <a:pt x="576" y="480"/>
                  </a:lnTo>
                  <a:lnTo>
                    <a:pt x="594" y="474"/>
                  </a:lnTo>
                  <a:lnTo>
                    <a:pt x="606" y="462"/>
                  </a:lnTo>
                  <a:lnTo>
                    <a:pt x="618" y="456"/>
                  </a:lnTo>
                  <a:lnTo>
                    <a:pt x="630" y="444"/>
                  </a:lnTo>
                  <a:lnTo>
                    <a:pt x="648" y="438"/>
                  </a:lnTo>
                  <a:lnTo>
                    <a:pt x="660" y="432"/>
                  </a:lnTo>
                  <a:lnTo>
                    <a:pt x="672" y="432"/>
                  </a:lnTo>
                  <a:lnTo>
                    <a:pt x="684" y="438"/>
                  </a:lnTo>
                  <a:lnTo>
                    <a:pt x="690" y="444"/>
                  </a:lnTo>
                  <a:lnTo>
                    <a:pt x="696" y="444"/>
                  </a:lnTo>
                  <a:lnTo>
                    <a:pt x="702" y="450"/>
                  </a:lnTo>
                  <a:lnTo>
                    <a:pt x="714" y="450"/>
                  </a:lnTo>
                  <a:lnTo>
                    <a:pt x="726" y="444"/>
                  </a:lnTo>
                  <a:lnTo>
                    <a:pt x="732" y="432"/>
                  </a:lnTo>
                  <a:lnTo>
                    <a:pt x="744" y="420"/>
                  </a:lnTo>
                  <a:lnTo>
                    <a:pt x="756" y="432"/>
                  </a:lnTo>
                  <a:lnTo>
                    <a:pt x="756" y="444"/>
                  </a:lnTo>
                  <a:lnTo>
                    <a:pt x="750" y="450"/>
                  </a:lnTo>
                  <a:lnTo>
                    <a:pt x="744" y="462"/>
                  </a:lnTo>
                  <a:lnTo>
                    <a:pt x="744" y="468"/>
                  </a:lnTo>
                  <a:lnTo>
                    <a:pt x="738" y="474"/>
                  </a:lnTo>
                  <a:lnTo>
                    <a:pt x="738" y="486"/>
                  </a:lnTo>
                  <a:lnTo>
                    <a:pt x="744" y="492"/>
                  </a:lnTo>
                  <a:lnTo>
                    <a:pt x="744" y="498"/>
                  </a:lnTo>
                  <a:lnTo>
                    <a:pt x="756" y="510"/>
                  </a:lnTo>
                  <a:lnTo>
                    <a:pt x="768" y="510"/>
                  </a:lnTo>
                  <a:lnTo>
                    <a:pt x="768" y="504"/>
                  </a:lnTo>
                  <a:lnTo>
                    <a:pt x="774" y="498"/>
                  </a:lnTo>
                  <a:lnTo>
                    <a:pt x="774" y="480"/>
                  </a:lnTo>
                  <a:lnTo>
                    <a:pt x="780" y="486"/>
                  </a:lnTo>
                  <a:lnTo>
                    <a:pt x="792" y="486"/>
                  </a:lnTo>
                  <a:lnTo>
                    <a:pt x="792" y="462"/>
                  </a:lnTo>
                  <a:lnTo>
                    <a:pt x="786" y="462"/>
                  </a:lnTo>
                  <a:lnTo>
                    <a:pt x="786" y="432"/>
                  </a:lnTo>
                  <a:lnTo>
                    <a:pt x="810" y="432"/>
                  </a:lnTo>
                  <a:lnTo>
                    <a:pt x="804" y="438"/>
                  </a:lnTo>
                  <a:lnTo>
                    <a:pt x="804" y="444"/>
                  </a:lnTo>
                  <a:lnTo>
                    <a:pt x="840" y="444"/>
                  </a:lnTo>
                  <a:lnTo>
                    <a:pt x="858" y="438"/>
                  </a:lnTo>
                  <a:lnTo>
                    <a:pt x="864" y="432"/>
                  </a:lnTo>
                  <a:lnTo>
                    <a:pt x="870" y="432"/>
                  </a:lnTo>
                  <a:lnTo>
                    <a:pt x="888" y="414"/>
                  </a:lnTo>
                  <a:lnTo>
                    <a:pt x="894" y="414"/>
                  </a:lnTo>
                  <a:lnTo>
                    <a:pt x="900" y="420"/>
                  </a:lnTo>
                  <a:lnTo>
                    <a:pt x="912" y="426"/>
                  </a:lnTo>
                  <a:lnTo>
                    <a:pt x="924" y="438"/>
                  </a:lnTo>
                  <a:lnTo>
                    <a:pt x="942" y="438"/>
                  </a:lnTo>
                  <a:lnTo>
                    <a:pt x="954" y="444"/>
                  </a:lnTo>
                  <a:lnTo>
                    <a:pt x="966" y="444"/>
                  </a:lnTo>
                  <a:lnTo>
                    <a:pt x="978" y="438"/>
                  </a:lnTo>
                  <a:lnTo>
                    <a:pt x="996" y="438"/>
                  </a:lnTo>
                  <a:lnTo>
                    <a:pt x="1002" y="432"/>
                  </a:lnTo>
                  <a:lnTo>
                    <a:pt x="1014" y="426"/>
                  </a:lnTo>
                  <a:lnTo>
                    <a:pt x="1026" y="414"/>
                  </a:lnTo>
                  <a:lnTo>
                    <a:pt x="1038" y="408"/>
                  </a:lnTo>
                  <a:lnTo>
                    <a:pt x="1086" y="408"/>
                  </a:lnTo>
                  <a:lnTo>
                    <a:pt x="1092" y="414"/>
                  </a:lnTo>
                  <a:lnTo>
                    <a:pt x="1110" y="414"/>
                  </a:lnTo>
                  <a:lnTo>
                    <a:pt x="1122" y="402"/>
                  </a:lnTo>
                  <a:lnTo>
                    <a:pt x="1146" y="402"/>
                  </a:lnTo>
                  <a:lnTo>
                    <a:pt x="1152" y="390"/>
                  </a:lnTo>
                  <a:lnTo>
                    <a:pt x="1152" y="384"/>
                  </a:lnTo>
                  <a:lnTo>
                    <a:pt x="1158" y="384"/>
                  </a:lnTo>
                  <a:lnTo>
                    <a:pt x="1158" y="408"/>
                  </a:lnTo>
                  <a:lnTo>
                    <a:pt x="1164" y="414"/>
                  </a:lnTo>
                  <a:lnTo>
                    <a:pt x="1170" y="414"/>
                  </a:lnTo>
                  <a:lnTo>
                    <a:pt x="1182" y="408"/>
                  </a:lnTo>
                  <a:lnTo>
                    <a:pt x="1188" y="402"/>
                  </a:lnTo>
                  <a:lnTo>
                    <a:pt x="1188" y="390"/>
                  </a:lnTo>
                  <a:lnTo>
                    <a:pt x="1230" y="390"/>
                  </a:lnTo>
                  <a:lnTo>
                    <a:pt x="1242" y="402"/>
                  </a:lnTo>
                  <a:lnTo>
                    <a:pt x="1254" y="402"/>
                  </a:lnTo>
                  <a:lnTo>
                    <a:pt x="1260" y="396"/>
                  </a:lnTo>
                  <a:lnTo>
                    <a:pt x="1260" y="390"/>
                  </a:lnTo>
                  <a:lnTo>
                    <a:pt x="1284" y="390"/>
                  </a:lnTo>
                  <a:lnTo>
                    <a:pt x="1290" y="396"/>
                  </a:lnTo>
                  <a:lnTo>
                    <a:pt x="1290" y="414"/>
                  </a:lnTo>
                  <a:lnTo>
                    <a:pt x="1332" y="402"/>
                  </a:lnTo>
                  <a:close/>
                  <a:moveTo>
                    <a:pt x="102" y="282"/>
                  </a:moveTo>
                  <a:lnTo>
                    <a:pt x="96" y="282"/>
                  </a:lnTo>
                  <a:lnTo>
                    <a:pt x="96" y="312"/>
                  </a:lnTo>
                  <a:lnTo>
                    <a:pt x="102" y="324"/>
                  </a:lnTo>
                  <a:lnTo>
                    <a:pt x="108" y="330"/>
                  </a:lnTo>
                  <a:lnTo>
                    <a:pt x="114" y="324"/>
                  </a:lnTo>
                  <a:lnTo>
                    <a:pt x="114" y="318"/>
                  </a:lnTo>
                  <a:lnTo>
                    <a:pt x="120" y="312"/>
                  </a:lnTo>
                  <a:lnTo>
                    <a:pt x="120" y="300"/>
                  </a:lnTo>
                  <a:lnTo>
                    <a:pt x="102" y="28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2" name="Tunisia" descr="© INSCALE GmbH, 05.05.2010&#10;http://www.presentationload.com/">
              <a:extLst>
                <a:ext uri="{FF2B5EF4-FFF2-40B4-BE49-F238E27FC236}">
                  <a16:creationId xmlns:a16="http://schemas.microsoft.com/office/drawing/2014/main" id="{97653F24-A653-48F0-81D0-DEAE10D51C88}"/>
                </a:ext>
              </a:extLst>
            </p:cNvPr>
            <p:cNvSpPr>
              <a:spLocks/>
            </p:cNvSpPr>
            <p:nvPr/>
          </p:nvSpPr>
          <p:spPr bwMode="gray">
            <a:xfrm>
              <a:off x="4441441" y="2078530"/>
              <a:ext cx="103766" cy="216428"/>
            </a:xfrm>
            <a:custGeom>
              <a:avLst/>
              <a:gdLst>
                <a:gd name="T0" fmla="*/ 2147483647 w 276"/>
                <a:gd name="T1" fmla="*/ 2147483647 h 570"/>
                <a:gd name="T2" fmla="*/ 2147483647 w 276"/>
                <a:gd name="T3" fmla="*/ 2147483647 h 570"/>
                <a:gd name="T4" fmla="*/ 2147483647 w 276"/>
                <a:gd name="T5" fmla="*/ 2147483647 h 570"/>
                <a:gd name="T6" fmla="*/ 2147483647 w 276"/>
                <a:gd name="T7" fmla="*/ 2147483647 h 570"/>
                <a:gd name="T8" fmla="*/ 2147483647 w 276"/>
                <a:gd name="T9" fmla="*/ 2147483647 h 570"/>
                <a:gd name="T10" fmla="*/ 2147483647 w 276"/>
                <a:gd name="T11" fmla="*/ 2147483647 h 570"/>
                <a:gd name="T12" fmla="*/ 0 w 276"/>
                <a:gd name="T13" fmla="*/ 2147483647 h 570"/>
                <a:gd name="T14" fmla="*/ 2147483647 w 276"/>
                <a:gd name="T15" fmla="*/ 2147483647 h 570"/>
                <a:gd name="T16" fmla="*/ 2147483647 w 276"/>
                <a:gd name="T17" fmla="*/ 2147483647 h 570"/>
                <a:gd name="T18" fmla="*/ 2147483647 w 276"/>
                <a:gd name="T19" fmla="*/ 2147483647 h 570"/>
                <a:gd name="T20" fmla="*/ 2147483647 w 276"/>
                <a:gd name="T21" fmla="*/ 2147483647 h 570"/>
                <a:gd name="T22" fmla="*/ 2147483647 w 276"/>
                <a:gd name="T23" fmla="*/ 2147483647 h 570"/>
                <a:gd name="T24" fmla="*/ 2147483647 w 276"/>
                <a:gd name="T25" fmla="*/ 2147483647 h 570"/>
                <a:gd name="T26" fmla="*/ 2147483647 w 276"/>
                <a:gd name="T27" fmla="*/ 2147483647 h 570"/>
                <a:gd name="T28" fmla="*/ 2147483647 w 276"/>
                <a:gd name="T29" fmla="*/ 2147483647 h 570"/>
                <a:gd name="T30" fmla="*/ 2147483647 w 276"/>
                <a:gd name="T31" fmla="*/ 2147483647 h 570"/>
                <a:gd name="T32" fmla="*/ 2147483647 w 276"/>
                <a:gd name="T33" fmla="*/ 2147483647 h 570"/>
                <a:gd name="T34" fmla="*/ 2147483647 w 276"/>
                <a:gd name="T35" fmla="*/ 2147483647 h 570"/>
                <a:gd name="T36" fmla="*/ 2147483647 w 276"/>
                <a:gd name="T37" fmla="*/ 2147483647 h 570"/>
                <a:gd name="T38" fmla="*/ 2147483647 w 276"/>
                <a:gd name="T39" fmla="*/ 2147483647 h 570"/>
                <a:gd name="T40" fmla="*/ 2147483647 w 276"/>
                <a:gd name="T41" fmla="*/ 2147483647 h 570"/>
                <a:gd name="T42" fmla="*/ 2147483647 w 276"/>
                <a:gd name="T43" fmla="*/ 2147483647 h 570"/>
                <a:gd name="T44" fmla="*/ 2147483647 w 276"/>
                <a:gd name="T45" fmla="*/ 2147483647 h 570"/>
                <a:gd name="T46" fmla="*/ 2147483647 w 276"/>
                <a:gd name="T47" fmla="*/ 2147483647 h 570"/>
                <a:gd name="T48" fmla="*/ 2147483647 w 276"/>
                <a:gd name="T49" fmla="*/ 2147483647 h 570"/>
                <a:gd name="T50" fmla="*/ 2147483647 w 276"/>
                <a:gd name="T51" fmla="*/ 2147483647 h 570"/>
                <a:gd name="T52" fmla="*/ 2147483647 w 276"/>
                <a:gd name="T53" fmla="*/ 2147483647 h 570"/>
                <a:gd name="T54" fmla="*/ 2147483647 w 276"/>
                <a:gd name="T55" fmla="*/ 2147483647 h 570"/>
                <a:gd name="T56" fmla="*/ 2147483647 w 276"/>
                <a:gd name="T57" fmla="*/ 2147483647 h 570"/>
                <a:gd name="T58" fmla="*/ 2147483647 w 276"/>
                <a:gd name="T59" fmla="*/ 2147483647 h 570"/>
                <a:gd name="T60" fmla="*/ 2147483647 w 276"/>
                <a:gd name="T61" fmla="*/ 2147483647 h 570"/>
                <a:gd name="T62" fmla="*/ 2147483647 w 276"/>
                <a:gd name="T63" fmla="*/ 2147483647 h 570"/>
                <a:gd name="T64" fmla="*/ 2147483647 w 276"/>
                <a:gd name="T65" fmla="*/ 2147483647 h 570"/>
                <a:gd name="T66" fmla="*/ 2147483647 w 276"/>
                <a:gd name="T67" fmla="*/ 2147483647 h 570"/>
                <a:gd name="T68" fmla="*/ 2147483647 w 276"/>
                <a:gd name="T69" fmla="*/ 2147483647 h 570"/>
                <a:gd name="T70" fmla="*/ 2147483647 w 276"/>
                <a:gd name="T71" fmla="*/ 2147483647 h 570"/>
                <a:gd name="T72" fmla="*/ 2147483647 w 276"/>
                <a:gd name="T73" fmla="*/ 2147483647 h 570"/>
                <a:gd name="T74" fmla="*/ 2147483647 w 276"/>
                <a:gd name="T75" fmla="*/ 2147483647 h 570"/>
                <a:gd name="T76" fmla="*/ 2147483647 w 276"/>
                <a:gd name="T77" fmla="*/ 2147483647 h 570"/>
                <a:gd name="T78" fmla="*/ 2147483647 w 276"/>
                <a:gd name="T79" fmla="*/ 2147483647 h 570"/>
                <a:gd name="T80" fmla="*/ 2147483647 w 276"/>
                <a:gd name="T81" fmla="*/ 2147483647 h 570"/>
                <a:gd name="T82" fmla="*/ 2147483647 w 276"/>
                <a:gd name="T83" fmla="*/ 2147483647 h 570"/>
                <a:gd name="T84" fmla="*/ 2147483647 w 276"/>
                <a:gd name="T85" fmla="*/ 2147483647 h 570"/>
                <a:gd name="T86" fmla="*/ 2147483647 w 276"/>
                <a:gd name="T87" fmla="*/ 2147483647 h 570"/>
                <a:gd name="T88" fmla="*/ 2147483647 w 276"/>
                <a:gd name="T89" fmla="*/ 0 h 570"/>
                <a:gd name="T90" fmla="*/ 2147483647 w 276"/>
                <a:gd name="T91" fmla="*/ 2147483647 h 570"/>
                <a:gd name="T92" fmla="*/ 2147483647 w 276"/>
                <a:gd name="T93" fmla="*/ 2147483647 h 570"/>
                <a:gd name="T94" fmla="*/ 2147483647 w 276"/>
                <a:gd name="T95" fmla="*/ 2147483647 h 5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76"/>
                <a:gd name="T145" fmla="*/ 0 h 570"/>
                <a:gd name="T146" fmla="*/ 276 w 276"/>
                <a:gd name="T147" fmla="*/ 570 h 57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76" h="570">
                  <a:moveTo>
                    <a:pt x="42" y="60"/>
                  </a:moveTo>
                  <a:lnTo>
                    <a:pt x="60" y="66"/>
                  </a:lnTo>
                  <a:lnTo>
                    <a:pt x="60" y="78"/>
                  </a:lnTo>
                  <a:lnTo>
                    <a:pt x="54" y="90"/>
                  </a:lnTo>
                  <a:lnTo>
                    <a:pt x="54" y="126"/>
                  </a:lnTo>
                  <a:lnTo>
                    <a:pt x="60" y="138"/>
                  </a:lnTo>
                  <a:lnTo>
                    <a:pt x="60" y="180"/>
                  </a:lnTo>
                  <a:lnTo>
                    <a:pt x="54" y="192"/>
                  </a:lnTo>
                  <a:lnTo>
                    <a:pt x="54" y="204"/>
                  </a:lnTo>
                  <a:lnTo>
                    <a:pt x="48" y="210"/>
                  </a:lnTo>
                  <a:lnTo>
                    <a:pt x="48" y="216"/>
                  </a:lnTo>
                  <a:lnTo>
                    <a:pt x="24" y="234"/>
                  </a:lnTo>
                  <a:lnTo>
                    <a:pt x="0" y="258"/>
                  </a:lnTo>
                  <a:lnTo>
                    <a:pt x="0" y="300"/>
                  </a:lnTo>
                  <a:lnTo>
                    <a:pt x="12" y="300"/>
                  </a:lnTo>
                  <a:lnTo>
                    <a:pt x="12" y="330"/>
                  </a:lnTo>
                  <a:lnTo>
                    <a:pt x="24" y="330"/>
                  </a:lnTo>
                  <a:lnTo>
                    <a:pt x="42" y="336"/>
                  </a:lnTo>
                  <a:lnTo>
                    <a:pt x="54" y="348"/>
                  </a:lnTo>
                  <a:lnTo>
                    <a:pt x="54" y="390"/>
                  </a:lnTo>
                  <a:lnTo>
                    <a:pt x="60" y="390"/>
                  </a:lnTo>
                  <a:lnTo>
                    <a:pt x="66" y="396"/>
                  </a:lnTo>
                  <a:lnTo>
                    <a:pt x="90" y="408"/>
                  </a:lnTo>
                  <a:lnTo>
                    <a:pt x="96" y="420"/>
                  </a:lnTo>
                  <a:lnTo>
                    <a:pt x="102" y="426"/>
                  </a:lnTo>
                  <a:lnTo>
                    <a:pt x="108" y="450"/>
                  </a:lnTo>
                  <a:lnTo>
                    <a:pt x="114" y="492"/>
                  </a:lnTo>
                  <a:lnTo>
                    <a:pt x="126" y="540"/>
                  </a:lnTo>
                  <a:lnTo>
                    <a:pt x="138" y="570"/>
                  </a:lnTo>
                  <a:lnTo>
                    <a:pt x="144" y="564"/>
                  </a:lnTo>
                  <a:lnTo>
                    <a:pt x="156" y="564"/>
                  </a:lnTo>
                  <a:lnTo>
                    <a:pt x="186" y="534"/>
                  </a:lnTo>
                  <a:lnTo>
                    <a:pt x="186" y="510"/>
                  </a:lnTo>
                  <a:lnTo>
                    <a:pt x="174" y="486"/>
                  </a:lnTo>
                  <a:lnTo>
                    <a:pt x="174" y="468"/>
                  </a:lnTo>
                  <a:lnTo>
                    <a:pt x="192" y="450"/>
                  </a:lnTo>
                  <a:lnTo>
                    <a:pt x="198" y="450"/>
                  </a:lnTo>
                  <a:lnTo>
                    <a:pt x="204" y="438"/>
                  </a:lnTo>
                  <a:lnTo>
                    <a:pt x="210" y="432"/>
                  </a:lnTo>
                  <a:lnTo>
                    <a:pt x="216" y="420"/>
                  </a:lnTo>
                  <a:lnTo>
                    <a:pt x="222" y="414"/>
                  </a:lnTo>
                  <a:lnTo>
                    <a:pt x="234" y="408"/>
                  </a:lnTo>
                  <a:lnTo>
                    <a:pt x="246" y="408"/>
                  </a:lnTo>
                  <a:lnTo>
                    <a:pt x="270" y="396"/>
                  </a:lnTo>
                  <a:lnTo>
                    <a:pt x="276" y="390"/>
                  </a:lnTo>
                  <a:lnTo>
                    <a:pt x="276" y="384"/>
                  </a:lnTo>
                  <a:lnTo>
                    <a:pt x="264" y="372"/>
                  </a:lnTo>
                  <a:lnTo>
                    <a:pt x="258" y="372"/>
                  </a:lnTo>
                  <a:lnTo>
                    <a:pt x="264" y="330"/>
                  </a:lnTo>
                  <a:lnTo>
                    <a:pt x="252" y="330"/>
                  </a:lnTo>
                  <a:lnTo>
                    <a:pt x="240" y="300"/>
                  </a:lnTo>
                  <a:lnTo>
                    <a:pt x="228" y="294"/>
                  </a:lnTo>
                  <a:lnTo>
                    <a:pt x="222" y="306"/>
                  </a:lnTo>
                  <a:lnTo>
                    <a:pt x="216" y="294"/>
                  </a:lnTo>
                  <a:lnTo>
                    <a:pt x="198" y="294"/>
                  </a:lnTo>
                  <a:lnTo>
                    <a:pt x="186" y="288"/>
                  </a:lnTo>
                  <a:lnTo>
                    <a:pt x="180" y="282"/>
                  </a:lnTo>
                  <a:lnTo>
                    <a:pt x="168" y="276"/>
                  </a:lnTo>
                  <a:lnTo>
                    <a:pt x="168" y="246"/>
                  </a:lnTo>
                  <a:lnTo>
                    <a:pt x="174" y="240"/>
                  </a:lnTo>
                  <a:lnTo>
                    <a:pt x="180" y="240"/>
                  </a:lnTo>
                  <a:lnTo>
                    <a:pt x="234" y="186"/>
                  </a:lnTo>
                  <a:lnTo>
                    <a:pt x="240" y="174"/>
                  </a:lnTo>
                  <a:lnTo>
                    <a:pt x="240" y="156"/>
                  </a:lnTo>
                  <a:lnTo>
                    <a:pt x="234" y="144"/>
                  </a:lnTo>
                  <a:lnTo>
                    <a:pt x="216" y="126"/>
                  </a:lnTo>
                  <a:lnTo>
                    <a:pt x="204" y="120"/>
                  </a:lnTo>
                  <a:lnTo>
                    <a:pt x="198" y="120"/>
                  </a:lnTo>
                  <a:lnTo>
                    <a:pt x="198" y="102"/>
                  </a:lnTo>
                  <a:lnTo>
                    <a:pt x="204" y="90"/>
                  </a:lnTo>
                  <a:lnTo>
                    <a:pt x="204" y="78"/>
                  </a:lnTo>
                  <a:lnTo>
                    <a:pt x="210" y="72"/>
                  </a:lnTo>
                  <a:lnTo>
                    <a:pt x="222" y="66"/>
                  </a:lnTo>
                  <a:lnTo>
                    <a:pt x="228" y="60"/>
                  </a:lnTo>
                  <a:lnTo>
                    <a:pt x="234" y="48"/>
                  </a:lnTo>
                  <a:lnTo>
                    <a:pt x="234" y="36"/>
                  </a:lnTo>
                  <a:lnTo>
                    <a:pt x="240" y="30"/>
                  </a:lnTo>
                  <a:lnTo>
                    <a:pt x="240" y="18"/>
                  </a:lnTo>
                  <a:lnTo>
                    <a:pt x="228" y="18"/>
                  </a:lnTo>
                  <a:lnTo>
                    <a:pt x="222" y="30"/>
                  </a:lnTo>
                  <a:lnTo>
                    <a:pt x="210" y="36"/>
                  </a:lnTo>
                  <a:lnTo>
                    <a:pt x="204" y="48"/>
                  </a:lnTo>
                  <a:lnTo>
                    <a:pt x="192" y="60"/>
                  </a:lnTo>
                  <a:lnTo>
                    <a:pt x="186" y="60"/>
                  </a:lnTo>
                  <a:lnTo>
                    <a:pt x="174" y="54"/>
                  </a:lnTo>
                  <a:lnTo>
                    <a:pt x="162" y="42"/>
                  </a:lnTo>
                  <a:lnTo>
                    <a:pt x="174" y="30"/>
                  </a:lnTo>
                  <a:lnTo>
                    <a:pt x="174" y="24"/>
                  </a:lnTo>
                  <a:lnTo>
                    <a:pt x="180" y="12"/>
                  </a:lnTo>
                  <a:lnTo>
                    <a:pt x="168" y="0"/>
                  </a:lnTo>
                  <a:lnTo>
                    <a:pt x="138" y="0"/>
                  </a:lnTo>
                  <a:lnTo>
                    <a:pt x="126" y="6"/>
                  </a:lnTo>
                  <a:lnTo>
                    <a:pt x="108" y="12"/>
                  </a:lnTo>
                  <a:lnTo>
                    <a:pt x="96" y="18"/>
                  </a:lnTo>
                  <a:lnTo>
                    <a:pt x="84" y="30"/>
                  </a:lnTo>
                  <a:lnTo>
                    <a:pt x="84" y="42"/>
                  </a:lnTo>
                  <a:lnTo>
                    <a:pt x="42" y="6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3" name="Togo" descr="© INSCALE GmbH, 05.05.2010&#10;http://www.presentationload.com/">
              <a:extLst>
                <a:ext uri="{FF2B5EF4-FFF2-40B4-BE49-F238E27FC236}">
                  <a16:creationId xmlns:a16="http://schemas.microsoft.com/office/drawing/2014/main" id="{8A427C8B-BA83-45AA-8C0A-6F3B93E689F8}"/>
                </a:ext>
              </a:extLst>
            </p:cNvPr>
            <p:cNvSpPr>
              <a:spLocks/>
            </p:cNvSpPr>
            <p:nvPr/>
          </p:nvSpPr>
          <p:spPr bwMode="gray">
            <a:xfrm>
              <a:off x="4230944" y="2880496"/>
              <a:ext cx="53365" cy="152686"/>
            </a:xfrm>
            <a:custGeom>
              <a:avLst/>
              <a:gdLst>
                <a:gd name="T0" fmla="*/ 2147483647 w 138"/>
                <a:gd name="T1" fmla="*/ 2147483647 h 402"/>
                <a:gd name="T2" fmla="*/ 2147483647 w 138"/>
                <a:gd name="T3" fmla="*/ 2147483647 h 402"/>
                <a:gd name="T4" fmla="*/ 2147483647 w 138"/>
                <a:gd name="T5" fmla="*/ 2147483647 h 402"/>
                <a:gd name="T6" fmla="*/ 2147483647 w 138"/>
                <a:gd name="T7" fmla="*/ 2147483647 h 402"/>
                <a:gd name="T8" fmla="*/ 2147483647 w 138"/>
                <a:gd name="T9" fmla="*/ 2147483647 h 402"/>
                <a:gd name="T10" fmla="*/ 2147483647 w 138"/>
                <a:gd name="T11" fmla="*/ 2147483647 h 402"/>
                <a:gd name="T12" fmla="*/ 2147483647 w 138"/>
                <a:gd name="T13" fmla="*/ 2147483647 h 402"/>
                <a:gd name="T14" fmla="*/ 2147483647 w 138"/>
                <a:gd name="T15" fmla="*/ 2147483647 h 402"/>
                <a:gd name="T16" fmla="*/ 2147483647 w 138"/>
                <a:gd name="T17" fmla="*/ 2147483647 h 402"/>
                <a:gd name="T18" fmla="*/ 2147483647 w 138"/>
                <a:gd name="T19" fmla="*/ 2147483647 h 402"/>
                <a:gd name="T20" fmla="*/ 2147483647 w 138"/>
                <a:gd name="T21" fmla="*/ 2147483647 h 402"/>
                <a:gd name="T22" fmla="*/ 2147483647 w 138"/>
                <a:gd name="T23" fmla="*/ 2147483647 h 402"/>
                <a:gd name="T24" fmla="*/ 2147483647 w 138"/>
                <a:gd name="T25" fmla="*/ 2147483647 h 402"/>
                <a:gd name="T26" fmla="*/ 2147483647 w 138"/>
                <a:gd name="T27" fmla="*/ 2147483647 h 402"/>
                <a:gd name="T28" fmla="*/ 2147483647 w 138"/>
                <a:gd name="T29" fmla="*/ 2147483647 h 402"/>
                <a:gd name="T30" fmla="*/ 2147483647 w 138"/>
                <a:gd name="T31" fmla="*/ 2147483647 h 402"/>
                <a:gd name="T32" fmla="*/ 2147483647 w 138"/>
                <a:gd name="T33" fmla="*/ 0 h 402"/>
                <a:gd name="T34" fmla="*/ 2147483647 w 138"/>
                <a:gd name="T35" fmla="*/ 0 h 402"/>
                <a:gd name="T36" fmla="*/ 2147483647 w 138"/>
                <a:gd name="T37" fmla="*/ 2147483647 h 402"/>
                <a:gd name="T38" fmla="*/ 0 w 138"/>
                <a:gd name="T39" fmla="*/ 2147483647 h 402"/>
                <a:gd name="T40" fmla="*/ 2147483647 w 138"/>
                <a:gd name="T41" fmla="*/ 2147483647 h 402"/>
                <a:gd name="T42" fmla="*/ 2147483647 w 138"/>
                <a:gd name="T43" fmla="*/ 2147483647 h 402"/>
                <a:gd name="T44" fmla="*/ 2147483647 w 138"/>
                <a:gd name="T45" fmla="*/ 2147483647 h 402"/>
                <a:gd name="T46" fmla="*/ 2147483647 w 138"/>
                <a:gd name="T47" fmla="*/ 2147483647 h 402"/>
                <a:gd name="T48" fmla="*/ 2147483647 w 138"/>
                <a:gd name="T49" fmla="*/ 2147483647 h 402"/>
                <a:gd name="T50" fmla="*/ 2147483647 w 138"/>
                <a:gd name="T51" fmla="*/ 2147483647 h 402"/>
                <a:gd name="T52" fmla="*/ 2147483647 w 138"/>
                <a:gd name="T53" fmla="*/ 2147483647 h 402"/>
                <a:gd name="T54" fmla="*/ 2147483647 w 138"/>
                <a:gd name="T55" fmla="*/ 2147483647 h 402"/>
                <a:gd name="T56" fmla="*/ 2147483647 w 138"/>
                <a:gd name="T57" fmla="*/ 2147483647 h 402"/>
                <a:gd name="T58" fmla="*/ 2147483647 w 138"/>
                <a:gd name="T59" fmla="*/ 2147483647 h 402"/>
                <a:gd name="T60" fmla="*/ 2147483647 w 138"/>
                <a:gd name="T61" fmla="*/ 2147483647 h 402"/>
                <a:gd name="T62" fmla="*/ 2147483647 w 138"/>
                <a:gd name="T63" fmla="*/ 2147483647 h 402"/>
                <a:gd name="T64" fmla="*/ 2147483647 w 138"/>
                <a:gd name="T65" fmla="*/ 2147483647 h 402"/>
                <a:gd name="T66" fmla="*/ 2147483647 w 138"/>
                <a:gd name="T67" fmla="*/ 2147483647 h 402"/>
                <a:gd name="T68" fmla="*/ 2147483647 w 138"/>
                <a:gd name="T69" fmla="*/ 2147483647 h 402"/>
                <a:gd name="T70" fmla="*/ 2147483647 w 138"/>
                <a:gd name="T71" fmla="*/ 2147483647 h 402"/>
                <a:gd name="T72" fmla="*/ 2147483647 w 138"/>
                <a:gd name="T73" fmla="*/ 2147483647 h 402"/>
                <a:gd name="T74" fmla="*/ 2147483647 w 138"/>
                <a:gd name="T75" fmla="*/ 2147483647 h 402"/>
                <a:gd name="T76" fmla="*/ 2147483647 w 138"/>
                <a:gd name="T77" fmla="*/ 2147483647 h 402"/>
                <a:gd name="T78" fmla="*/ 2147483647 w 138"/>
                <a:gd name="T79" fmla="*/ 2147483647 h 402"/>
                <a:gd name="T80" fmla="*/ 2147483647 w 138"/>
                <a:gd name="T81" fmla="*/ 2147483647 h 402"/>
                <a:gd name="T82" fmla="*/ 2147483647 w 138"/>
                <a:gd name="T83" fmla="*/ 2147483647 h 402"/>
                <a:gd name="T84" fmla="*/ 2147483647 w 138"/>
                <a:gd name="T85" fmla="*/ 2147483647 h 402"/>
                <a:gd name="T86" fmla="*/ 2147483647 w 138"/>
                <a:gd name="T87" fmla="*/ 2147483647 h 402"/>
                <a:gd name="T88" fmla="*/ 2147483647 w 138"/>
                <a:gd name="T89" fmla="*/ 2147483647 h 402"/>
                <a:gd name="T90" fmla="*/ 2147483647 w 138"/>
                <a:gd name="T91" fmla="*/ 2147483647 h 402"/>
                <a:gd name="T92" fmla="*/ 2147483647 w 138"/>
                <a:gd name="T93" fmla="*/ 2147483647 h 402"/>
                <a:gd name="T94" fmla="*/ 2147483647 w 138"/>
                <a:gd name="T95" fmla="*/ 2147483647 h 402"/>
                <a:gd name="T96" fmla="*/ 2147483647 w 138"/>
                <a:gd name="T97" fmla="*/ 2147483647 h 402"/>
                <a:gd name="T98" fmla="*/ 2147483647 w 138"/>
                <a:gd name="T99" fmla="*/ 2147483647 h 402"/>
                <a:gd name="T100" fmla="*/ 2147483647 w 138"/>
                <a:gd name="T101" fmla="*/ 2147483647 h 402"/>
                <a:gd name="T102" fmla="*/ 2147483647 w 138"/>
                <a:gd name="T103" fmla="*/ 2147483647 h 4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8"/>
                <a:gd name="T157" fmla="*/ 0 h 402"/>
                <a:gd name="T158" fmla="*/ 138 w 138"/>
                <a:gd name="T159" fmla="*/ 402 h 4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8" h="402">
                  <a:moveTo>
                    <a:pt x="126" y="354"/>
                  </a:moveTo>
                  <a:lnTo>
                    <a:pt x="120" y="288"/>
                  </a:lnTo>
                  <a:lnTo>
                    <a:pt x="132" y="282"/>
                  </a:lnTo>
                  <a:lnTo>
                    <a:pt x="120" y="270"/>
                  </a:lnTo>
                  <a:lnTo>
                    <a:pt x="120" y="210"/>
                  </a:lnTo>
                  <a:lnTo>
                    <a:pt x="132" y="198"/>
                  </a:lnTo>
                  <a:lnTo>
                    <a:pt x="126" y="186"/>
                  </a:lnTo>
                  <a:lnTo>
                    <a:pt x="126" y="156"/>
                  </a:lnTo>
                  <a:lnTo>
                    <a:pt x="120" y="144"/>
                  </a:lnTo>
                  <a:lnTo>
                    <a:pt x="108" y="132"/>
                  </a:lnTo>
                  <a:lnTo>
                    <a:pt x="108" y="90"/>
                  </a:lnTo>
                  <a:lnTo>
                    <a:pt x="78" y="60"/>
                  </a:lnTo>
                  <a:lnTo>
                    <a:pt x="66" y="54"/>
                  </a:lnTo>
                  <a:lnTo>
                    <a:pt x="66" y="24"/>
                  </a:lnTo>
                  <a:lnTo>
                    <a:pt x="72" y="6"/>
                  </a:lnTo>
                  <a:lnTo>
                    <a:pt x="54" y="6"/>
                  </a:lnTo>
                  <a:lnTo>
                    <a:pt x="30" y="0"/>
                  </a:lnTo>
                  <a:lnTo>
                    <a:pt x="12" y="0"/>
                  </a:lnTo>
                  <a:lnTo>
                    <a:pt x="12" y="18"/>
                  </a:lnTo>
                  <a:lnTo>
                    <a:pt x="0" y="30"/>
                  </a:lnTo>
                  <a:lnTo>
                    <a:pt x="36" y="54"/>
                  </a:lnTo>
                  <a:lnTo>
                    <a:pt x="24" y="132"/>
                  </a:lnTo>
                  <a:lnTo>
                    <a:pt x="36" y="120"/>
                  </a:lnTo>
                  <a:lnTo>
                    <a:pt x="42" y="120"/>
                  </a:lnTo>
                  <a:lnTo>
                    <a:pt x="48" y="126"/>
                  </a:lnTo>
                  <a:lnTo>
                    <a:pt x="48" y="150"/>
                  </a:lnTo>
                  <a:lnTo>
                    <a:pt x="42" y="162"/>
                  </a:lnTo>
                  <a:lnTo>
                    <a:pt x="54" y="174"/>
                  </a:lnTo>
                  <a:lnTo>
                    <a:pt x="54" y="180"/>
                  </a:lnTo>
                  <a:lnTo>
                    <a:pt x="48" y="180"/>
                  </a:lnTo>
                  <a:lnTo>
                    <a:pt x="36" y="192"/>
                  </a:lnTo>
                  <a:lnTo>
                    <a:pt x="42" y="198"/>
                  </a:lnTo>
                  <a:lnTo>
                    <a:pt x="54" y="204"/>
                  </a:lnTo>
                  <a:lnTo>
                    <a:pt x="60" y="210"/>
                  </a:lnTo>
                  <a:lnTo>
                    <a:pt x="60" y="222"/>
                  </a:lnTo>
                  <a:lnTo>
                    <a:pt x="54" y="228"/>
                  </a:lnTo>
                  <a:lnTo>
                    <a:pt x="54" y="270"/>
                  </a:lnTo>
                  <a:lnTo>
                    <a:pt x="48" y="276"/>
                  </a:lnTo>
                  <a:lnTo>
                    <a:pt x="48" y="294"/>
                  </a:lnTo>
                  <a:lnTo>
                    <a:pt x="54" y="294"/>
                  </a:lnTo>
                  <a:lnTo>
                    <a:pt x="60" y="300"/>
                  </a:lnTo>
                  <a:lnTo>
                    <a:pt x="60" y="312"/>
                  </a:lnTo>
                  <a:lnTo>
                    <a:pt x="54" y="324"/>
                  </a:lnTo>
                  <a:lnTo>
                    <a:pt x="54" y="336"/>
                  </a:lnTo>
                  <a:lnTo>
                    <a:pt x="66" y="378"/>
                  </a:lnTo>
                  <a:lnTo>
                    <a:pt x="96" y="402"/>
                  </a:lnTo>
                  <a:lnTo>
                    <a:pt x="108" y="396"/>
                  </a:lnTo>
                  <a:lnTo>
                    <a:pt x="120" y="384"/>
                  </a:lnTo>
                  <a:lnTo>
                    <a:pt x="138" y="384"/>
                  </a:lnTo>
                  <a:lnTo>
                    <a:pt x="138" y="372"/>
                  </a:lnTo>
                  <a:lnTo>
                    <a:pt x="126" y="360"/>
                  </a:lnTo>
                  <a:lnTo>
                    <a:pt x="126" y="35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4" name="Thailand" descr="© INSCALE GmbH, 05.05.2010&#10;http://www.presentationload.com/">
              <a:extLst>
                <a:ext uri="{FF2B5EF4-FFF2-40B4-BE49-F238E27FC236}">
                  <a16:creationId xmlns:a16="http://schemas.microsoft.com/office/drawing/2014/main" id="{B484E5A8-C709-4CF8-A683-777F3850BA2B}"/>
                </a:ext>
              </a:extLst>
            </p:cNvPr>
            <p:cNvSpPr>
              <a:spLocks/>
            </p:cNvSpPr>
            <p:nvPr/>
          </p:nvSpPr>
          <p:spPr bwMode="gray">
            <a:xfrm>
              <a:off x="6829542" y="2594397"/>
              <a:ext cx="234215" cy="450643"/>
            </a:xfrm>
            <a:custGeom>
              <a:avLst/>
              <a:gdLst>
                <a:gd name="T0" fmla="*/ 2147483647 w 618"/>
                <a:gd name="T1" fmla="*/ 2147483647 h 1188"/>
                <a:gd name="T2" fmla="*/ 2147483647 w 618"/>
                <a:gd name="T3" fmla="*/ 2147483647 h 1188"/>
                <a:gd name="T4" fmla="*/ 2147483647 w 618"/>
                <a:gd name="T5" fmla="*/ 2147483647 h 1188"/>
                <a:gd name="T6" fmla="*/ 2147483647 w 618"/>
                <a:gd name="T7" fmla="*/ 2147483647 h 1188"/>
                <a:gd name="T8" fmla="*/ 2147483647 w 618"/>
                <a:gd name="T9" fmla="*/ 2147483647 h 1188"/>
                <a:gd name="T10" fmla="*/ 2147483647 w 618"/>
                <a:gd name="T11" fmla="*/ 2147483647 h 1188"/>
                <a:gd name="T12" fmla="*/ 2147483647 w 618"/>
                <a:gd name="T13" fmla="*/ 2147483647 h 1188"/>
                <a:gd name="T14" fmla="*/ 2147483647 w 618"/>
                <a:gd name="T15" fmla="*/ 2147483647 h 1188"/>
                <a:gd name="T16" fmla="*/ 2147483647 w 618"/>
                <a:gd name="T17" fmla="*/ 2147483647 h 1188"/>
                <a:gd name="T18" fmla="*/ 2147483647 w 618"/>
                <a:gd name="T19" fmla="*/ 2147483647 h 1188"/>
                <a:gd name="T20" fmla="*/ 2147483647 w 618"/>
                <a:gd name="T21" fmla="*/ 2147483647 h 1188"/>
                <a:gd name="T22" fmla="*/ 2147483647 w 618"/>
                <a:gd name="T23" fmla="*/ 2147483647 h 1188"/>
                <a:gd name="T24" fmla="*/ 2147483647 w 618"/>
                <a:gd name="T25" fmla="*/ 0 h 1188"/>
                <a:gd name="T26" fmla="*/ 2147483647 w 618"/>
                <a:gd name="T27" fmla="*/ 2147483647 h 1188"/>
                <a:gd name="T28" fmla="*/ 2147483647 w 618"/>
                <a:gd name="T29" fmla="*/ 2147483647 h 1188"/>
                <a:gd name="T30" fmla="*/ 2147483647 w 618"/>
                <a:gd name="T31" fmla="*/ 2147483647 h 1188"/>
                <a:gd name="T32" fmla="*/ 0 w 618"/>
                <a:gd name="T33" fmla="*/ 2147483647 h 1188"/>
                <a:gd name="T34" fmla="*/ 2147483647 w 618"/>
                <a:gd name="T35" fmla="*/ 2147483647 h 1188"/>
                <a:gd name="T36" fmla="*/ 2147483647 w 618"/>
                <a:gd name="T37" fmla="*/ 2147483647 h 1188"/>
                <a:gd name="T38" fmla="*/ 2147483647 w 618"/>
                <a:gd name="T39" fmla="*/ 2147483647 h 1188"/>
                <a:gd name="T40" fmla="*/ 2147483647 w 618"/>
                <a:gd name="T41" fmla="*/ 2147483647 h 1188"/>
                <a:gd name="T42" fmla="*/ 2147483647 w 618"/>
                <a:gd name="T43" fmla="*/ 2147483647 h 1188"/>
                <a:gd name="T44" fmla="*/ 2147483647 w 618"/>
                <a:gd name="T45" fmla="*/ 2147483647 h 1188"/>
                <a:gd name="T46" fmla="*/ 2147483647 w 618"/>
                <a:gd name="T47" fmla="*/ 2147483647 h 1188"/>
                <a:gd name="T48" fmla="*/ 2147483647 w 618"/>
                <a:gd name="T49" fmla="*/ 2147483647 h 1188"/>
                <a:gd name="T50" fmla="*/ 2147483647 w 618"/>
                <a:gd name="T51" fmla="*/ 2147483647 h 1188"/>
                <a:gd name="T52" fmla="*/ 2147483647 w 618"/>
                <a:gd name="T53" fmla="*/ 2147483647 h 1188"/>
                <a:gd name="T54" fmla="*/ 2147483647 w 618"/>
                <a:gd name="T55" fmla="*/ 2147483647 h 1188"/>
                <a:gd name="T56" fmla="*/ 2147483647 w 618"/>
                <a:gd name="T57" fmla="*/ 2147483647 h 1188"/>
                <a:gd name="T58" fmla="*/ 2147483647 w 618"/>
                <a:gd name="T59" fmla="*/ 2147483647 h 1188"/>
                <a:gd name="T60" fmla="*/ 2147483647 w 618"/>
                <a:gd name="T61" fmla="*/ 2147483647 h 1188"/>
                <a:gd name="T62" fmla="*/ 2147483647 w 618"/>
                <a:gd name="T63" fmla="*/ 2147483647 h 1188"/>
                <a:gd name="T64" fmla="*/ 2147483647 w 618"/>
                <a:gd name="T65" fmla="*/ 2147483647 h 1188"/>
                <a:gd name="T66" fmla="*/ 2147483647 w 618"/>
                <a:gd name="T67" fmla="*/ 2147483647 h 1188"/>
                <a:gd name="T68" fmla="*/ 2147483647 w 618"/>
                <a:gd name="T69" fmla="*/ 2147483647 h 1188"/>
                <a:gd name="T70" fmla="*/ 2147483647 w 618"/>
                <a:gd name="T71" fmla="*/ 2147483647 h 1188"/>
                <a:gd name="T72" fmla="*/ 2147483647 w 618"/>
                <a:gd name="T73" fmla="*/ 2147483647 h 1188"/>
                <a:gd name="T74" fmla="*/ 2147483647 w 618"/>
                <a:gd name="T75" fmla="*/ 2147483647 h 1188"/>
                <a:gd name="T76" fmla="*/ 2147483647 w 618"/>
                <a:gd name="T77" fmla="*/ 2147483647 h 1188"/>
                <a:gd name="T78" fmla="*/ 2147483647 w 618"/>
                <a:gd name="T79" fmla="*/ 2147483647 h 1188"/>
                <a:gd name="T80" fmla="*/ 2147483647 w 618"/>
                <a:gd name="T81" fmla="*/ 2147483647 h 1188"/>
                <a:gd name="T82" fmla="*/ 2147483647 w 618"/>
                <a:gd name="T83" fmla="*/ 2147483647 h 1188"/>
                <a:gd name="T84" fmla="*/ 2147483647 w 618"/>
                <a:gd name="T85" fmla="*/ 2147483647 h 1188"/>
                <a:gd name="T86" fmla="*/ 2147483647 w 618"/>
                <a:gd name="T87" fmla="*/ 2147483647 h 1188"/>
                <a:gd name="T88" fmla="*/ 2147483647 w 618"/>
                <a:gd name="T89" fmla="*/ 2147483647 h 1188"/>
                <a:gd name="T90" fmla="*/ 2147483647 w 618"/>
                <a:gd name="T91" fmla="*/ 2147483647 h 1188"/>
                <a:gd name="T92" fmla="*/ 2147483647 w 618"/>
                <a:gd name="T93" fmla="*/ 2147483647 h 1188"/>
                <a:gd name="T94" fmla="*/ 2147483647 w 618"/>
                <a:gd name="T95" fmla="*/ 2147483647 h 1188"/>
                <a:gd name="T96" fmla="*/ 2147483647 w 618"/>
                <a:gd name="T97" fmla="*/ 2147483647 h 1188"/>
                <a:gd name="T98" fmla="*/ 2147483647 w 618"/>
                <a:gd name="T99" fmla="*/ 2147483647 h 1188"/>
                <a:gd name="T100" fmla="*/ 2147483647 w 618"/>
                <a:gd name="T101" fmla="*/ 2147483647 h 1188"/>
                <a:gd name="T102" fmla="*/ 2147483647 w 618"/>
                <a:gd name="T103" fmla="*/ 2147483647 h 1188"/>
                <a:gd name="T104" fmla="*/ 2147483647 w 618"/>
                <a:gd name="T105" fmla="*/ 2147483647 h 1188"/>
                <a:gd name="T106" fmla="*/ 2147483647 w 618"/>
                <a:gd name="T107" fmla="*/ 2147483647 h 1188"/>
                <a:gd name="T108" fmla="*/ 2147483647 w 618"/>
                <a:gd name="T109" fmla="*/ 2147483647 h 1188"/>
                <a:gd name="T110" fmla="*/ 2147483647 w 618"/>
                <a:gd name="T111" fmla="*/ 2147483647 h 1188"/>
                <a:gd name="T112" fmla="*/ 2147483647 w 618"/>
                <a:gd name="T113" fmla="*/ 2147483647 h 1188"/>
                <a:gd name="T114" fmla="*/ 2147483647 w 618"/>
                <a:gd name="T115" fmla="*/ 2147483647 h 1188"/>
                <a:gd name="T116" fmla="*/ 2147483647 w 618"/>
                <a:gd name="T117" fmla="*/ 2147483647 h 11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18"/>
                <a:gd name="T178" fmla="*/ 0 h 1188"/>
                <a:gd name="T179" fmla="*/ 618 w 618"/>
                <a:gd name="T180" fmla="*/ 1188 h 11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18" h="1188">
                  <a:moveTo>
                    <a:pt x="588" y="426"/>
                  </a:moveTo>
                  <a:lnTo>
                    <a:pt x="588" y="420"/>
                  </a:lnTo>
                  <a:lnTo>
                    <a:pt x="594" y="414"/>
                  </a:lnTo>
                  <a:lnTo>
                    <a:pt x="606" y="390"/>
                  </a:lnTo>
                  <a:lnTo>
                    <a:pt x="594" y="378"/>
                  </a:lnTo>
                  <a:lnTo>
                    <a:pt x="594" y="372"/>
                  </a:lnTo>
                  <a:lnTo>
                    <a:pt x="588" y="378"/>
                  </a:lnTo>
                  <a:lnTo>
                    <a:pt x="588" y="366"/>
                  </a:lnTo>
                  <a:lnTo>
                    <a:pt x="582" y="360"/>
                  </a:lnTo>
                  <a:lnTo>
                    <a:pt x="582" y="354"/>
                  </a:lnTo>
                  <a:lnTo>
                    <a:pt x="546" y="318"/>
                  </a:lnTo>
                  <a:lnTo>
                    <a:pt x="534" y="294"/>
                  </a:lnTo>
                  <a:lnTo>
                    <a:pt x="534" y="282"/>
                  </a:lnTo>
                  <a:lnTo>
                    <a:pt x="528" y="240"/>
                  </a:lnTo>
                  <a:lnTo>
                    <a:pt x="510" y="222"/>
                  </a:lnTo>
                  <a:lnTo>
                    <a:pt x="498" y="216"/>
                  </a:lnTo>
                  <a:lnTo>
                    <a:pt x="480" y="204"/>
                  </a:lnTo>
                  <a:lnTo>
                    <a:pt x="468" y="192"/>
                  </a:lnTo>
                  <a:lnTo>
                    <a:pt x="468" y="180"/>
                  </a:lnTo>
                  <a:lnTo>
                    <a:pt x="462" y="174"/>
                  </a:lnTo>
                  <a:lnTo>
                    <a:pt x="438" y="174"/>
                  </a:lnTo>
                  <a:lnTo>
                    <a:pt x="426" y="168"/>
                  </a:lnTo>
                  <a:lnTo>
                    <a:pt x="420" y="162"/>
                  </a:lnTo>
                  <a:lnTo>
                    <a:pt x="402" y="162"/>
                  </a:lnTo>
                  <a:lnTo>
                    <a:pt x="396" y="168"/>
                  </a:lnTo>
                  <a:lnTo>
                    <a:pt x="396" y="180"/>
                  </a:lnTo>
                  <a:lnTo>
                    <a:pt x="378" y="198"/>
                  </a:lnTo>
                  <a:lnTo>
                    <a:pt x="360" y="198"/>
                  </a:lnTo>
                  <a:lnTo>
                    <a:pt x="336" y="186"/>
                  </a:lnTo>
                  <a:lnTo>
                    <a:pt x="330" y="180"/>
                  </a:lnTo>
                  <a:lnTo>
                    <a:pt x="318" y="180"/>
                  </a:lnTo>
                  <a:lnTo>
                    <a:pt x="312" y="186"/>
                  </a:lnTo>
                  <a:lnTo>
                    <a:pt x="306" y="198"/>
                  </a:lnTo>
                  <a:lnTo>
                    <a:pt x="294" y="210"/>
                  </a:lnTo>
                  <a:lnTo>
                    <a:pt x="294" y="216"/>
                  </a:lnTo>
                  <a:lnTo>
                    <a:pt x="288" y="222"/>
                  </a:lnTo>
                  <a:lnTo>
                    <a:pt x="264" y="234"/>
                  </a:lnTo>
                  <a:lnTo>
                    <a:pt x="246" y="234"/>
                  </a:lnTo>
                  <a:lnTo>
                    <a:pt x="246" y="222"/>
                  </a:lnTo>
                  <a:lnTo>
                    <a:pt x="270" y="174"/>
                  </a:lnTo>
                  <a:lnTo>
                    <a:pt x="270" y="162"/>
                  </a:lnTo>
                  <a:lnTo>
                    <a:pt x="264" y="156"/>
                  </a:lnTo>
                  <a:lnTo>
                    <a:pt x="252" y="156"/>
                  </a:lnTo>
                  <a:lnTo>
                    <a:pt x="264" y="144"/>
                  </a:lnTo>
                  <a:lnTo>
                    <a:pt x="270" y="132"/>
                  </a:lnTo>
                  <a:lnTo>
                    <a:pt x="270" y="120"/>
                  </a:lnTo>
                  <a:lnTo>
                    <a:pt x="264" y="108"/>
                  </a:lnTo>
                  <a:lnTo>
                    <a:pt x="258" y="102"/>
                  </a:lnTo>
                  <a:lnTo>
                    <a:pt x="264" y="96"/>
                  </a:lnTo>
                  <a:lnTo>
                    <a:pt x="264" y="66"/>
                  </a:lnTo>
                  <a:lnTo>
                    <a:pt x="252" y="60"/>
                  </a:lnTo>
                  <a:lnTo>
                    <a:pt x="246" y="60"/>
                  </a:lnTo>
                  <a:lnTo>
                    <a:pt x="240" y="66"/>
                  </a:lnTo>
                  <a:lnTo>
                    <a:pt x="228" y="66"/>
                  </a:lnTo>
                  <a:lnTo>
                    <a:pt x="228" y="78"/>
                  </a:lnTo>
                  <a:lnTo>
                    <a:pt x="210" y="78"/>
                  </a:lnTo>
                  <a:lnTo>
                    <a:pt x="204" y="72"/>
                  </a:lnTo>
                  <a:lnTo>
                    <a:pt x="198" y="60"/>
                  </a:lnTo>
                  <a:lnTo>
                    <a:pt x="198" y="36"/>
                  </a:lnTo>
                  <a:lnTo>
                    <a:pt x="204" y="30"/>
                  </a:lnTo>
                  <a:lnTo>
                    <a:pt x="204" y="18"/>
                  </a:lnTo>
                  <a:lnTo>
                    <a:pt x="198" y="12"/>
                  </a:lnTo>
                  <a:lnTo>
                    <a:pt x="186" y="12"/>
                  </a:lnTo>
                  <a:lnTo>
                    <a:pt x="174" y="6"/>
                  </a:lnTo>
                  <a:lnTo>
                    <a:pt x="168" y="0"/>
                  </a:lnTo>
                  <a:lnTo>
                    <a:pt x="138" y="0"/>
                  </a:lnTo>
                  <a:lnTo>
                    <a:pt x="132" y="6"/>
                  </a:lnTo>
                  <a:lnTo>
                    <a:pt x="126" y="6"/>
                  </a:lnTo>
                  <a:lnTo>
                    <a:pt x="120" y="30"/>
                  </a:lnTo>
                  <a:lnTo>
                    <a:pt x="96" y="30"/>
                  </a:lnTo>
                  <a:lnTo>
                    <a:pt x="96" y="36"/>
                  </a:lnTo>
                  <a:lnTo>
                    <a:pt x="90" y="42"/>
                  </a:lnTo>
                  <a:lnTo>
                    <a:pt x="84" y="54"/>
                  </a:lnTo>
                  <a:lnTo>
                    <a:pt x="78" y="60"/>
                  </a:lnTo>
                  <a:lnTo>
                    <a:pt x="66" y="60"/>
                  </a:lnTo>
                  <a:lnTo>
                    <a:pt x="54" y="54"/>
                  </a:lnTo>
                  <a:lnTo>
                    <a:pt x="24" y="54"/>
                  </a:lnTo>
                  <a:lnTo>
                    <a:pt x="24" y="102"/>
                  </a:lnTo>
                  <a:lnTo>
                    <a:pt x="18" y="108"/>
                  </a:lnTo>
                  <a:lnTo>
                    <a:pt x="12" y="108"/>
                  </a:lnTo>
                  <a:lnTo>
                    <a:pt x="6" y="114"/>
                  </a:lnTo>
                  <a:lnTo>
                    <a:pt x="6" y="120"/>
                  </a:lnTo>
                  <a:lnTo>
                    <a:pt x="24" y="138"/>
                  </a:lnTo>
                  <a:lnTo>
                    <a:pt x="24" y="156"/>
                  </a:lnTo>
                  <a:lnTo>
                    <a:pt x="0" y="156"/>
                  </a:lnTo>
                  <a:lnTo>
                    <a:pt x="0" y="162"/>
                  </a:lnTo>
                  <a:lnTo>
                    <a:pt x="24" y="186"/>
                  </a:lnTo>
                  <a:lnTo>
                    <a:pt x="36" y="192"/>
                  </a:lnTo>
                  <a:lnTo>
                    <a:pt x="30" y="216"/>
                  </a:lnTo>
                  <a:lnTo>
                    <a:pt x="36" y="216"/>
                  </a:lnTo>
                  <a:lnTo>
                    <a:pt x="36" y="222"/>
                  </a:lnTo>
                  <a:lnTo>
                    <a:pt x="42" y="234"/>
                  </a:lnTo>
                  <a:lnTo>
                    <a:pt x="60" y="252"/>
                  </a:lnTo>
                  <a:lnTo>
                    <a:pt x="72" y="258"/>
                  </a:lnTo>
                  <a:lnTo>
                    <a:pt x="84" y="270"/>
                  </a:lnTo>
                  <a:lnTo>
                    <a:pt x="96" y="276"/>
                  </a:lnTo>
                  <a:lnTo>
                    <a:pt x="102" y="282"/>
                  </a:lnTo>
                  <a:lnTo>
                    <a:pt x="102" y="288"/>
                  </a:lnTo>
                  <a:lnTo>
                    <a:pt x="96" y="288"/>
                  </a:lnTo>
                  <a:lnTo>
                    <a:pt x="96" y="306"/>
                  </a:lnTo>
                  <a:lnTo>
                    <a:pt x="102" y="318"/>
                  </a:lnTo>
                  <a:lnTo>
                    <a:pt x="108" y="324"/>
                  </a:lnTo>
                  <a:lnTo>
                    <a:pt x="114" y="324"/>
                  </a:lnTo>
                  <a:lnTo>
                    <a:pt x="120" y="318"/>
                  </a:lnTo>
                  <a:lnTo>
                    <a:pt x="126" y="324"/>
                  </a:lnTo>
                  <a:lnTo>
                    <a:pt x="126" y="342"/>
                  </a:lnTo>
                  <a:lnTo>
                    <a:pt x="120" y="348"/>
                  </a:lnTo>
                  <a:lnTo>
                    <a:pt x="108" y="348"/>
                  </a:lnTo>
                  <a:lnTo>
                    <a:pt x="114" y="360"/>
                  </a:lnTo>
                  <a:lnTo>
                    <a:pt x="114" y="384"/>
                  </a:lnTo>
                  <a:lnTo>
                    <a:pt x="108" y="396"/>
                  </a:lnTo>
                  <a:lnTo>
                    <a:pt x="102" y="402"/>
                  </a:lnTo>
                  <a:lnTo>
                    <a:pt x="84" y="438"/>
                  </a:lnTo>
                  <a:lnTo>
                    <a:pt x="90" y="444"/>
                  </a:lnTo>
                  <a:lnTo>
                    <a:pt x="90" y="450"/>
                  </a:lnTo>
                  <a:lnTo>
                    <a:pt x="96" y="456"/>
                  </a:lnTo>
                  <a:lnTo>
                    <a:pt x="102" y="468"/>
                  </a:lnTo>
                  <a:lnTo>
                    <a:pt x="108" y="474"/>
                  </a:lnTo>
                  <a:lnTo>
                    <a:pt x="114" y="486"/>
                  </a:lnTo>
                  <a:lnTo>
                    <a:pt x="156" y="528"/>
                  </a:lnTo>
                  <a:lnTo>
                    <a:pt x="162" y="540"/>
                  </a:lnTo>
                  <a:lnTo>
                    <a:pt x="162" y="570"/>
                  </a:lnTo>
                  <a:lnTo>
                    <a:pt x="168" y="588"/>
                  </a:lnTo>
                  <a:lnTo>
                    <a:pt x="168" y="612"/>
                  </a:lnTo>
                  <a:lnTo>
                    <a:pt x="192" y="636"/>
                  </a:lnTo>
                  <a:lnTo>
                    <a:pt x="192" y="660"/>
                  </a:lnTo>
                  <a:lnTo>
                    <a:pt x="198" y="672"/>
                  </a:lnTo>
                  <a:lnTo>
                    <a:pt x="198" y="702"/>
                  </a:lnTo>
                  <a:lnTo>
                    <a:pt x="192" y="714"/>
                  </a:lnTo>
                  <a:lnTo>
                    <a:pt x="192" y="732"/>
                  </a:lnTo>
                  <a:lnTo>
                    <a:pt x="174" y="768"/>
                  </a:lnTo>
                  <a:lnTo>
                    <a:pt x="156" y="786"/>
                  </a:lnTo>
                  <a:lnTo>
                    <a:pt x="156" y="798"/>
                  </a:lnTo>
                  <a:lnTo>
                    <a:pt x="162" y="804"/>
                  </a:lnTo>
                  <a:lnTo>
                    <a:pt x="162" y="816"/>
                  </a:lnTo>
                  <a:lnTo>
                    <a:pt x="156" y="828"/>
                  </a:lnTo>
                  <a:lnTo>
                    <a:pt x="150" y="834"/>
                  </a:lnTo>
                  <a:lnTo>
                    <a:pt x="144" y="846"/>
                  </a:lnTo>
                  <a:lnTo>
                    <a:pt x="144" y="852"/>
                  </a:lnTo>
                  <a:lnTo>
                    <a:pt x="138" y="858"/>
                  </a:lnTo>
                  <a:lnTo>
                    <a:pt x="132" y="876"/>
                  </a:lnTo>
                  <a:lnTo>
                    <a:pt x="126" y="888"/>
                  </a:lnTo>
                  <a:lnTo>
                    <a:pt x="126" y="906"/>
                  </a:lnTo>
                  <a:lnTo>
                    <a:pt x="120" y="918"/>
                  </a:lnTo>
                  <a:lnTo>
                    <a:pt x="120" y="966"/>
                  </a:lnTo>
                  <a:lnTo>
                    <a:pt x="126" y="978"/>
                  </a:lnTo>
                  <a:lnTo>
                    <a:pt x="126" y="1008"/>
                  </a:lnTo>
                  <a:lnTo>
                    <a:pt x="132" y="1014"/>
                  </a:lnTo>
                  <a:lnTo>
                    <a:pt x="132" y="1020"/>
                  </a:lnTo>
                  <a:lnTo>
                    <a:pt x="138" y="1020"/>
                  </a:lnTo>
                  <a:lnTo>
                    <a:pt x="138" y="1002"/>
                  </a:lnTo>
                  <a:lnTo>
                    <a:pt x="144" y="990"/>
                  </a:lnTo>
                  <a:lnTo>
                    <a:pt x="144" y="978"/>
                  </a:lnTo>
                  <a:lnTo>
                    <a:pt x="150" y="972"/>
                  </a:lnTo>
                  <a:lnTo>
                    <a:pt x="150" y="996"/>
                  </a:lnTo>
                  <a:lnTo>
                    <a:pt x="162" y="996"/>
                  </a:lnTo>
                  <a:lnTo>
                    <a:pt x="186" y="1020"/>
                  </a:lnTo>
                  <a:lnTo>
                    <a:pt x="192" y="1032"/>
                  </a:lnTo>
                  <a:lnTo>
                    <a:pt x="198" y="1038"/>
                  </a:lnTo>
                  <a:lnTo>
                    <a:pt x="198" y="1044"/>
                  </a:lnTo>
                  <a:lnTo>
                    <a:pt x="228" y="1074"/>
                  </a:lnTo>
                  <a:lnTo>
                    <a:pt x="228" y="1098"/>
                  </a:lnTo>
                  <a:lnTo>
                    <a:pt x="234" y="1110"/>
                  </a:lnTo>
                  <a:lnTo>
                    <a:pt x="246" y="1128"/>
                  </a:lnTo>
                  <a:lnTo>
                    <a:pt x="264" y="1146"/>
                  </a:lnTo>
                  <a:lnTo>
                    <a:pt x="270" y="1140"/>
                  </a:lnTo>
                  <a:lnTo>
                    <a:pt x="276" y="1128"/>
                  </a:lnTo>
                  <a:lnTo>
                    <a:pt x="270" y="1122"/>
                  </a:lnTo>
                  <a:lnTo>
                    <a:pt x="270" y="1110"/>
                  </a:lnTo>
                  <a:lnTo>
                    <a:pt x="276" y="1104"/>
                  </a:lnTo>
                  <a:lnTo>
                    <a:pt x="288" y="1104"/>
                  </a:lnTo>
                  <a:lnTo>
                    <a:pt x="294" y="1116"/>
                  </a:lnTo>
                  <a:lnTo>
                    <a:pt x="294" y="1122"/>
                  </a:lnTo>
                  <a:lnTo>
                    <a:pt x="312" y="1122"/>
                  </a:lnTo>
                  <a:lnTo>
                    <a:pt x="324" y="1128"/>
                  </a:lnTo>
                  <a:lnTo>
                    <a:pt x="330" y="1134"/>
                  </a:lnTo>
                  <a:lnTo>
                    <a:pt x="330" y="1146"/>
                  </a:lnTo>
                  <a:lnTo>
                    <a:pt x="342" y="1146"/>
                  </a:lnTo>
                  <a:lnTo>
                    <a:pt x="342" y="1158"/>
                  </a:lnTo>
                  <a:lnTo>
                    <a:pt x="330" y="1170"/>
                  </a:lnTo>
                  <a:lnTo>
                    <a:pt x="330" y="1176"/>
                  </a:lnTo>
                  <a:lnTo>
                    <a:pt x="336" y="1182"/>
                  </a:lnTo>
                  <a:lnTo>
                    <a:pt x="354" y="1182"/>
                  </a:lnTo>
                  <a:lnTo>
                    <a:pt x="354" y="1176"/>
                  </a:lnTo>
                  <a:lnTo>
                    <a:pt x="366" y="1176"/>
                  </a:lnTo>
                  <a:lnTo>
                    <a:pt x="372" y="1170"/>
                  </a:lnTo>
                  <a:lnTo>
                    <a:pt x="378" y="1170"/>
                  </a:lnTo>
                  <a:lnTo>
                    <a:pt x="396" y="1188"/>
                  </a:lnTo>
                  <a:lnTo>
                    <a:pt x="402" y="1182"/>
                  </a:lnTo>
                  <a:lnTo>
                    <a:pt x="402" y="1176"/>
                  </a:lnTo>
                  <a:lnTo>
                    <a:pt x="408" y="1164"/>
                  </a:lnTo>
                  <a:lnTo>
                    <a:pt x="414" y="1158"/>
                  </a:lnTo>
                  <a:lnTo>
                    <a:pt x="420" y="1146"/>
                  </a:lnTo>
                  <a:lnTo>
                    <a:pt x="396" y="1134"/>
                  </a:lnTo>
                  <a:lnTo>
                    <a:pt x="390" y="1128"/>
                  </a:lnTo>
                  <a:lnTo>
                    <a:pt x="390" y="1116"/>
                  </a:lnTo>
                  <a:lnTo>
                    <a:pt x="384" y="1104"/>
                  </a:lnTo>
                  <a:lnTo>
                    <a:pt x="384" y="1092"/>
                  </a:lnTo>
                  <a:lnTo>
                    <a:pt x="378" y="1080"/>
                  </a:lnTo>
                  <a:lnTo>
                    <a:pt x="372" y="1074"/>
                  </a:lnTo>
                  <a:lnTo>
                    <a:pt x="354" y="1074"/>
                  </a:lnTo>
                  <a:lnTo>
                    <a:pt x="342" y="1080"/>
                  </a:lnTo>
                  <a:lnTo>
                    <a:pt x="336" y="1086"/>
                  </a:lnTo>
                  <a:lnTo>
                    <a:pt x="318" y="1086"/>
                  </a:lnTo>
                  <a:lnTo>
                    <a:pt x="312" y="1080"/>
                  </a:lnTo>
                  <a:lnTo>
                    <a:pt x="306" y="1068"/>
                  </a:lnTo>
                  <a:lnTo>
                    <a:pt x="306" y="1056"/>
                  </a:lnTo>
                  <a:lnTo>
                    <a:pt x="294" y="1032"/>
                  </a:lnTo>
                  <a:lnTo>
                    <a:pt x="288" y="1032"/>
                  </a:lnTo>
                  <a:lnTo>
                    <a:pt x="288" y="1050"/>
                  </a:lnTo>
                  <a:lnTo>
                    <a:pt x="282" y="1056"/>
                  </a:lnTo>
                  <a:lnTo>
                    <a:pt x="276" y="1056"/>
                  </a:lnTo>
                  <a:lnTo>
                    <a:pt x="270" y="1044"/>
                  </a:lnTo>
                  <a:lnTo>
                    <a:pt x="264" y="1038"/>
                  </a:lnTo>
                  <a:lnTo>
                    <a:pt x="258" y="1026"/>
                  </a:lnTo>
                  <a:lnTo>
                    <a:pt x="258" y="1014"/>
                  </a:lnTo>
                  <a:lnTo>
                    <a:pt x="270" y="1002"/>
                  </a:lnTo>
                  <a:lnTo>
                    <a:pt x="270" y="1008"/>
                  </a:lnTo>
                  <a:lnTo>
                    <a:pt x="276" y="1008"/>
                  </a:lnTo>
                  <a:lnTo>
                    <a:pt x="276" y="1014"/>
                  </a:lnTo>
                  <a:lnTo>
                    <a:pt x="282" y="1014"/>
                  </a:lnTo>
                  <a:lnTo>
                    <a:pt x="288" y="1008"/>
                  </a:lnTo>
                  <a:lnTo>
                    <a:pt x="282" y="1002"/>
                  </a:lnTo>
                  <a:lnTo>
                    <a:pt x="282" y="990"/>
                  </a:lnTo>
                  <a:lnTo>
                    <a:pt x="276" y="978"/>
                  </a:lnTo>
                  <a:lnTo>
                    <a:pt x="270" y="972"/>
                  </a:lnTo>
                  <a:lnTo>
                    <a:pt x="270" y="960"/>
                  </a:lnTo>
                  <a:lnTo>
                    <a:pt x="258" y="948"/>
                  </a:lnTo>
                  <a:lnTo>
                    <a:pt x="246" y="948"/>
                  </a:lnTo>
                  <a:lnTo>
                    <a:pt x="246" y="894"/>
                  </a:lnTo>
                  <a:lnTo>
                    <a:pt x="192" y="906"/>
                  </a:lnTo>
                  <a:lnTo>
                    <a:pt x="192" y="864"/>
                  </a:lnTo>
                  <a:lnTo>
                    <a:pt x="186" y="828"/>
                  </a:lnTo>
                  <a:lnTo>
                    <a:pt x="186" y="804"/>
                  </a:lnTo>
                  <a:lnTo>
                    <a:pt x="180" y="792"/>
                  </a:lnTo>
                  <a:lnTo>
                    <a:pt x="174" y="786"/>
                  </a:lnTo>
                  <a:lnTo>
                    <a:pt x="180" y="786"/>
                  </a:lnTo>
                  <a:lnTo>
                    <a:pt x="192" y="774"/>
                  </a:lnTo>
                  <a:lnTo>
                    <a:pt x="198" y="762"/>
                  </a:lnTo>
                  <a:lnTo>
                    <a:pt x="204" y="744"/>
                  </a:lnTo>
                  <a:lnTo>
                    <a:pt x="204" y="678"/>
                  </a:lnTo>
                  <a:lnTo>
                    <a:pt x="210" y="678"/>
                  </a:lnTo>
                  <a:lnTo>
                    <a:pt x="216" y="672"/>
                  </a:lnTo>
                  <a:lnTo>
                    <a:pt x="222" y="660"/>
                  </a:lnTo>
                  <a:lnTo>
                    <a:pt x="228" y="654"/>
                  </a:lnTo>
                  <a:lnTo>
                    <a:pt x="228" y="612"/>
                  </a:lnTo>
                  <a:lnTo>
                    <a:pt x="222" y="600"/>
                  </a:lnTo>
                  <a:lnTo>
                    <a:pt x="222" y="594"/>
                  </a:lnTo>
                  <a:lnTo>
                    <a:pt x="216" y="588"/>
                  </a:lnTo>
                  <a:lnTo>
                    <a:pt x="222" y="558"/>
                  </a:lnTo>
                  <a:lnTo>
                    <a:pt x="234" y="558"/>
                  </a:lnTo>
                  <a:lnTo>
                    <a:pt x="234" y="552"/>
                  </a:lnTo>
                  <a:lnTo>
                    <a:pt x="240" y="546"/>
                  </a:lnTo>
                  <a:lnTo>
                    <a:pt x="264" y="546"/>
                  </a:lnTo>
                  <a:lnTo>
                    <a:pt x="270" y="552"/>
                  </a:lnTo>
                  <a:lnTo>
                    <a:pt x="294" y="564"/>
                  </a:lnTo>
                  <a:lnTo>
                    <a:pt x="300" y="570"/>
                  </a:lnTo>
                  <a:lnTo>
                    <a:pt x="288" y="576"/>
                  </a:lnTo>
                  <a:lnTo>
                    <a:pt x="288" y="588"/>
                  </a:lnTo>
                  <a:lnTo>
                    <a:pt x="282" y="594"/>
                  </a:lnTo>
                  <a:lnTo>
                    <a:pt x="282" y="612"/>
                  </a:lnTo>
                  <a:lnTo>
                    <a:pt x="288" y="624"/>
                  </a:lnTo>
                  <a:lnTo>
                    <a:pt x="306" y="624"/>
                  </a:lnTo>
                  <a:lnTo>
                    <a:pt x="330" y="612"/>
                  </a:lnTo>
                  <a:lnTo>
                    <a:pt x="342" y="612"/>
                  </a:lnTo>
                  <a:lnTo>
                    <a:pt x="354" y="606"/>
                  </a:lnTo>
                  <a:lnTo>
                    <a:pt x="360" y="600"/>
                  </a:lnTo>
                  <a:lnTo>
                    <a:pt x="366" y="600"/>
                  </a:lnTo>
                  <a:lnTo>
                    <a:pt x="396" y="684"/>
                  </a:lnTo>
                  <a:lnTo>
                    <a:pt x="402" y="678"/>
                  </a:lnTo>
                  <a:lnTo>
                    <a:pt x="414" y="672"/>
                  </a:lnTo>
                  <a:lnTo>
                    <a:pt x="426" y="672"/>
                  </a:lnTo>
                  <a:lnTo>
                    <a:pt x="426" y="642"/>
                  </a:lnTo>
                  <a:lnTo>
                    <a:pt x="414" y="630"/>
                  </a:lnTo>
                  <a:lnTo>
                    <a:pt x="414" y="600"/>
                  </a:lnTo>
                  <a:lnTo>
                    <a:pt x="402" y="588"/>
                  </a:lnTo>
                  <a:lnTo>
                    <a:pt x="396" y="552"/>
                  </a:lnTo>
                  <a:lnTo>
                    <a:pt x="426" y="522"/>
                  </a:lnTo>
                  <a:lnTo>
                    <a:pt x="426" y="516"/>
                  </a:lnTo>
                  <a:lnTo>
                    <a:pt x="432" y="504"/>
                  </a:lnTo>
                  <a:lnTo>
                    <a:pt x="438" y="498"/>
                  </a:lnTo>
                  <a:lnTo>
                    <a:pt x="450" y="492"/>
                  </a:lnTo>
                  <a:lnTo>
                    <a:pt x="468" y="486"/>
                  </a:lnTo>
                  <a:lnTo>
                    <a:pt x="504" y="486"/>
                  </a:lnTo>
                  <a:lnTo>
                    <a:pt x="510" y="492"/>
                  </a:lnTo>
                  <a:lnTo>
                    <a:pt x="522" y="492"/>
                  </a:lnTo>
                  <a:lnTo>
                    <a:pt x="534" y="486"/>
                  </a:lnTo>
                  <a:lnTo>
                    <a:pt x="564" y="486"/>
                  </a:lnTo>
                  <a:lnTo>
                    <a:pt x="576" y="492"/>
                  </a:lnTo>
                  <a:lnTo>
                    <a:pt x="582" y="498"/>
                  </a:lnTo>
                  <a:lnTo>
                    <a:pt x="588" y="498"/>
                  </a:lnTo>
                  <a:lnTo>
                    <a:pt x="594" y="492"/>
                  </a:lnTo>
                  <a:lnTo>
                    <a:pt x="600" y="480"/>
                  </a:lnTo>
                  <a:lnTo>
                    <a:pt x="618" y="462"/>
                  </a:lnTo>
                  <a:lnTo>
                    <a:pt x="618" y="450"/>
                  </a:lnTo>
                  <a:lnTo>
                    <a:pt x="612" y="444"/>
                  </a:lnTo>
                  <a:lnTo>
                    <a:pt x="600" y="438"/>
                  </a:lnTo>
                  <a:lnTo>
                    <a:pt x="588" y="42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5" name="Tanzania" descr="© INSCALE GmbH, 05.05.2010&#10;http://www.presentationload.com/">
              <a:extLst>
                <a:ext uri="{FF2B5EF4-FFF2-40B4-BE49-F238E27FC236}">
                  <a16:creationId xmlns:a16="http://schemas.microsoft.com/office/drawing/2014/main" id="{BB94596C-4E5F-424B-A1F8-B0599C07B0FB}"/>
                </a:ext>
              </a:extLst>
            </p:cNvPr>
            <p:cNvSpPr>
              <a:spLocks noEditPoints="1"/>
            </p:cNvSpPr>
            <p:nvPr/>
          </p:nvSpPr>
          <p:spPr bwMode="gray">
            <a:xfrm>
              <a:off x="5032907" y="3249609"/>
              <a:ext cx="290545" cy="329088"/>
            </a:xfrm>
            <a:custGeom>
              <a:avLst/>
              <a:gdLst>
                <a:gd name="T0" fmla="*/ 2147483647 w 768"/>
                <a:gd name="T1" fmla="*/ 2147483647 h 870"/>
                <a:gd name="T2" fmla="*/ 2147483647 w 768"/>
                <a:gd name="T3" fmla="*/ 2147483647 h 870"/>
                <a:gd name="T4" fmla="*/ 2147483647 w 768"/>
                <a:gd name="T5" fmla="*/ 2147483647 h 870"/>
                <a:gd name="T6" fmla="*/ 2147483647 w 768"/>
                <a:gd name="T7" fmla="*/ 2147483647 h 870"/>
                <a:gd name="T8" fmla="*/ 2147483647 w 768"/>
                <a:gd name="T9" fmla="*/ 2147483647 h 870"/>
                <a:gd name="T10" fmla="*/ 2147483647 w 768"/>
                <a:gd name="T11" fmla="*/ 2147483647 h 870"/>
                <a:gd name="T12" fmla="*/ 2147483647 w 768"/>
                <a:gd name="T13" fmla="*/ 2147483647 h 870"/>
                <a:gd name="T14" fmla="*/ 2147483647 w 768"/>
                <a:gd name="T15" fmla="*/ 2147483647 h 870"/>
                <a:gd name="T16" fmla="*/ 2147483647 w 768"/>
                <a:gd name="T17" fmla="*/ 2147483647 h 870"/>
                <a:gd name="T18" fmla="*/ 2147483647 w 768"/>
                <a:gd name="T19" fmla="*/ 2147483647 h 870"/>
                <a:gd name="T20" fmla="*/ 2147483647 w 768"/>
                <a:gd name="T21" fmla="*/ 2147483647 h 870"/>
                <a:gd name="T22" fmla="*/ 2147483647 w 768"/>
                <a:gd name="T23" fmla="*/ 2147483647 h 870"/>
                <a:gd name="T24" fmla="*/ 2147483647 w 768"/>
                <a:gd name="T25" fmla="*/ 2147483647 h 870"/>
                <a:gd name="T26" fmla="*/ 2147483647 w 768"/>
                <a:gd name="T27" fmla="*/ 2147483647 h 870"/>
                <a:gd name="T28" fmla="*/ 2147483647 w 768"/>
                <a:gd name="T29" fmla="*/ 2147483647 h 870"/>
                <a:gd name="T30" fmla="*/ 2147483647 w 768"/>
                <a:gd name="T31" fmla="*/ 2147483647 h 870"/>
                <a:gd name="T32" fmla="*/ 2147483647 w 768"/>
                <a:gd name="T33" fmla="*/ 2147483647 h 870"/>
                <a:gd name="T34" fmla="*/ 2147483647 w 768"/>
                <a:gd name="T35" fmla="*/ 2147483647 h 870"/>
                <a:gd name="T36" fmla="*/ 2147483647 w 768"/>
                <a:gd name="T37" fmla="*/ 2147483647 h 870"/>
                <a:gd name="T38" fmla="*/ 2147483647 w 768"/>
                <a:gd name="T39" fmla="*/ 2147483647 h 870"/>
                <a:gd name="T40" fmla="*/ 2147483647 w 768"/>
                <a:gd name="T41" fmla="*/ 2147483647 h 870"/>
                <a:gd name="T42" fmla="*/ 2147483647 w 768"/>
                <a:gd name="T43" fmla="*/ 2147483647 h 870"/>
                <a:gd name="T44" fmla="*/ 2147483647 w 768"/>
                <a:gd name="T45" fmla="*/ 2147483647 h 870"/>
                <a:gd name="T46" fmla="*/ 2147483647 w 768"/>
                <a:gd name="T47" fmla="*/ 2147483647 h 870"/>
                <a:gd name="T48" fmla="*/ 2147483647 w 768"/>
                <a:gd name="T49" fmla="*/ 2147483647 h 870"/>
                <a:gd name="T50" fmla="*/ 2147483647 w 768"/>
                <a:gd name="T51" fmla="*/ 2147483647 h 870"/>
                <a:gd name="T52" fmla="*/ 2147483647 w 768"/>
                <a:gd name="T53" fmla="*/ 2147483647 h 870"/>
                <a:gd name="T54" fmla="*/ 2147483647 w 768"/>
                <a:gd name="T55" fmla="*/ 2147483647 h 870"/>
                <a:gd name="T56" fmla="*/ 2147483647 w 768"/>
                <a:gd name="T57" fmla="*/ 2147483647 h 870"/>
                <a:gd name="T58" fmla="*/ 2147483647 w 768"/>
                <a:gd name="T59" fmla="*/ 2147483647 h 870"/>
                <a:gd name="T60" fmla="*/ 2147483647 w 768"/>
                <a:gd name="T61" fmla="*/ 2147483647 h 870"/>
                <a:gd name="T62" fmla="*/ 2147483647 w 768"/>
                <a:gd name="T63" fmla="*/ 2147483647 h 870"/>
                <a:gd name="T64" fmla="*/ 2147483647 w 768"/>
                <a:gd name="T65" fmla="*/ 2147483647 h 870"/>
                <a:gd name="T66" fmla="*/ 2147483647 w 768"/>
                <a:gd name="T67" fmla="*/ 2147483647 h 870"/>
                <a:gd name="T68" fmla="*/ 2147483647 w 768"/>
                <a:gd name="T69" fmla="*/ 2147483647 h 870"/>
                <a:gd name="T70" fmla="*/ 2147483647 w 768"/>
                <a:gd name="T71" fmla="*/ 2147483647 h 870"/>
                <a:gd name="T72" fmla="*/ 2147483647 w 768"/>
                <a:gd name="T73" fmla="*/ 2147483647 h 870"/>
                <a:gd name="T74" fmla="*/ 2147483647 w 768"/>
                <a:gd name="T75" fmla="*/ 2147483647 h 870"/>
                <a:gd name="T76" fmla="*/ 2147483647 w 768"/>
                <a:gd name="T77" fmla="*/ 2147483647 h 870"/>
                <a:gd name="T78" fmla="*/ 2147483647 w 768"/>
                <a:gd name="T79" fmla="*/ 2147483647 h 870"/>
                <a:gd name="T80" fmla="*/ 2147483647 w 768"/>
                <a:gd name="T81" fmla="*/ 2147483647 h 870"/>
                <a:gd name="T82" fmla="*/ 2147483647 w 768"/>
                <a:gd name="T83" fmla="*/ 2147483647 h 870"/>
                <a:gd name="T84" fmla="*/ 2147483647 w 768"/>
                <a:gd name="T85" fmla="*/ 2147483647 h 870"/>
                <a:gd name="T86" fmla="*/ 2147483647 w 768"/>
                <a:gd name="T87" fmla="*/ 2147483647 h 870"/>
                <a:gd name="T88" fmla="*/ 2147483647 w 768"/>
                <a:gd name="T89" fmla="*/ 2147483647 h 870"/>
                <a:gd name="T90" fmla="*/ 2147483647 w 768"/>
                <a:gd name="T91" fmla="*/ 2147483647 h 870"/>
                <a:gd name="T92" fmla="*/ 2147483647 w 768"/>
                <a:gd name="T93" fmla="*/ 2147483647 h 870"/>
                <a:gd name="T94" fmla="*/ 2147483647 w 768"/>
                <a:gd name="T95" fmla="*/ 2147483647 h 870"/>
                <a:gd name="T96" fmla="*/ 2147483647 w 768"/>
                <a:gd name="T97" fmla="*/ 2147483647 h 870"/>
                <a:gd name="T98" fmla="*/ 2147483647 w 768"/>
                <a:gd name="T99" fmla="*/ 2147483647 h 870"/>
                <a:gd name="T100" fmla="*/ 2147483647 w 768"/>
                <a:gd name="T101" fmla="*/ 2147483647 h 870"/>
                <a:gd name="T102" fmla="*/ 2147483647 w 768"/>
                <a:gd name="T103" fmla="*/ 2147483647 h 87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68"/>
                <a:gd name="T157" fmla="*/ 0 h 870"/>
                <a:gd name="T158" fmla="*/ 768 w 768"/>
                <a:gd name="T159" fmla="*/ 870 h 87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68" h="870">
                  <a:moveTo>
                    <a:pt x="762" y="744"/>
                  </a:moveTo>
                  <a:lnTo>
                    <a:pt x="750" y="744"/>
                  </a:lnTo>
                  <a:lnTo>
                    <a:pt x="744" y="738"/>
                  </a:lnTo>
                  <a:lnTo>
                    <a:pt x="732" y="732"/>
                  </a:lnTo>
                  <a:lnTo>
                    <a:pt x="720" y="720"/>
                  </a:lnTo>
                  <a:lnTo>
                    <a:pt x="720" y="708"/>
                  </a:lnTo>
                  <a:lnTo>
                    <a:pt x="714" y="690"/>
                  </a:lnTo>
                  <a:lnTo>
                    <a:pt x="714" y="654"/>
                  </a:lnTo>
                  <a:lnTo>
                    <a:pt x="690" y="612"/>
                  </a:lnTo>
                  <a:lnTo>
                    <a:pt x="702" y="564"/>
                  </a:lnTo>
                  <a:lnTo>
                    <a:pt x="684" y="540"/>
                  </a:lnTo>
                  <a:lnTo>
                    <a:pt x="690" y="528"/>
                  </a:lnTo>
                  <a:lnTo>
                    <a:pt x="696" y="522"/>
                  </a:lnTo>
                  <a:lnTo>
                    <a:pt x="708" y="498"/>
                  </a:lnTo>
                  <a:lnTo>
                    <a:pt x="708" y="480"/>
                  </a:lnTo>
                  <a:lnTo>
                    <a:pt x="702" y="474"/>
                  </a:lnTo>
                  <a:lnTo>
                    <a:pt x="690" y="468"/>
                  </a:lnTo>
                  <a:lnTo>
                    <a:pt x="672" y="456"/>
                  </a:lnTo>
                  <a:lnTo>
                    <a:pt x="660" y="450"/>
                  </a:lnTo>
                  <a:lnTo>
                    <a:pt x="654" y="438"/>
                  </a:lnTo>
                  <a:lnTo>
                    <a:pt x="654" y="426"/>
                  </a:lnTo>
                  <a:lnTo>
                    <a:pt x="660" y="414"/>
                  </a:lnTo>
                  <a:lnTo>
                    <a:pt x="666" y="396"/>
                  </a:lnTo>
                  <a:lnTo>
                    <a:pt x="666" y="384"/>
                  </a:lnTo>
                  <a:lnTo>
                    <a:pt x="672" y="366"/>
                  </a:lnTo>
                  <a:lnTo>
                    <a:pt x="678" y="354"/>
                  </a:lnTo>
                  <a:lnTo>
                    <a:pt x="678" y="330"/>
                  </a:lnTo>
                  <a:lnTo>
                    <a:pt x="684" y="318"/>
                  </a:lnTo>
                  <a:lnTo>
                    <a:pt x="684" y="300"/>
                  </a:lnTo>
                  <a:lnTo>
                    <a:pt x="570" y="192"/>
                  </a:lnTo>
                  <a:lnTo>
                    <a:pt x="576" y="186"/>
                  </a:lnTo>
                  <a:lnTo>
                    <a:pt x="582" y="186"/>
                  </a:lnTo>
                  <a:lnTo>
                    <a:pt x="588" y="180"/>
                  </a:lnTo>
                  <a:lnTo>
                    <a:pt x="588" y="174"/>
                  </a:lnTo>
                  <a:lnTo>
                    <a:pt x="576" y="162"/>
                  </a:lnTo>
                  <a:lnTo>
                    <a:pt x="324" y="6"/>
                  </a:lnTo>
                  <a:lnTo>
                    <a:pt x="312" y="6"/>
                  </a:lnTo>
                  <a:lnTo>
                    <a:pt x="312" y="18"/>
                  </a:lnTo>
                  <a:lnTo>
                    <a:pt x="318" y="24"/>
                  </a:lnTo>
                  <a:lnTo>
                    <a:pt x="318" y="36"/>
                  </a:lnTo>
                  <a:lnTo>
                    <a:pt x="294" y="48"/>
                  </a:lnTo>
                  <a:lnTo>
                    <a:pt x="276" y="66"/>
                  </a:lnTo>
                  <a:lnTo>
                    <a:pt x="264" y="84"/>
                  </a:lnTo>
                  <a:lnTo>
                    <a:pt x="264" y="90"/>
                  </a:lnTo>
                  <a:lnTo>
                    <a:pt x="270" y="96"/>
                  </a:lnTo>
                  <a:lnTo>
                    <a:pt x="294" y="96"/>
                  </a:lnTo>
                  <a:lnTo>
                    <a:pt x="306" y="90"/>
                  </a:lnTo>
                  <a:lnTo>
                    <a:pt x="312" y="90"/>
                  </a:lnTo>
                  <a:lnTo>
                    <a:pt x="306" y="96"/>
                  </a:lnTo>
                  <a:lnTo>
                    <a:pt x="294" y="102"/>
                  </a:lnTo>
                  <a:lnTo>
                    <a:pt x="276" y="120"/>
                  </a:lnTo>
                  <a:lnTo>
                    <a:pt x="270" y="120"/>
                  </a:lnTo>
                  <a:lnTo>
                    <a:pt x="264" y="114"/>
                  </a:lnTo>
                  <a:lnTo>
                    <a:pt x="252" y="108"/>
                  </a:lnTo>
                  <a:lnTo>
                    <a:pt x="246" y="108"/>
                  </a:lnTo>
                  <a:lnTo>
                    <a:pt x="234" y="120"/>
                  </a:lnTo>
                  <a:lnTo>
                    <a:pt x="234" y="138"/>
                  </a:lnTo>
                  <a:lnTo>
                    <a:pt x="246" y="150"/>
                  </a:lnTo>
                  <a:lnTo>
                    <a:pt x="216" y="150"/>
                  </a:lnTo>
                  <a:lnTo>
                    <a:pt x="216" y="138"/>
                  </a:lnTo>
                  <a:lnTo>
                    <a:pt x="222" y="132"/>
                  </a:lnTo>
                  <a:lnTo>
                    <a:pt x="222" y="126"/>
                  </a:lnTo>
                  <a:lnTo>
                    <a:pt x="228" y="114"/>
                  </a:lnTo>
                  <a:lnTo>
                    <a:pt x="210" y="120"/>
                  </a:lnTo>
                  <a:lnTo>
                    <a:pt x="192" y="102"/>
                  </a:lnTo>
                  <a:lnTo>
                    <a:pt x="186" y="102"/>
                  </a:lnTo>
                  <a:lnTo>
                    <a:pt x="174" y="114"/>
                  </a:lnTo>
                  <a:lnTo>
                    <a:pt x="174" y="132"/>
                  </a:lnTo>
                  <a:lnTo>
                    <a:pt x="168" y="138"/>
                  </a:lnTo>
                  <a:lnTo>
                    <a:pt x="162" y="138"/>
                  </a:lnTo>
                  <a:lnTo>
                    <a:pt x="156" y="132"/>
                  </a:lnTo>
                  <a:lnTo>
                    <a:pt x="156" y="48"/>
                  </a:lnTo>
                  <a:lnTo>
                    <a:pt x="162" y="36"/>
                  </a:lnTo>
                  <a:lnTo>
                    <a:pt x="162" y="24"/>
                  </a:lnTo>
                  <a:lnTo>
                    <a:pt x="168" y="12"/>
                  </a:lnTo>
                  <a:lnTo>
                    <a:pt x="168" y="6"/>
                  </a:lnTo>
                  <a:lnTo>
                    <a:pt x="78" y="0"/>
                  </a:lnTo>
                  <a:lnTo>
                    <a:pt x="72" y="24"/>
                  </a:lnTo>
                  <a:lnTo>
                    <a:pt x="78" y="30"/>
                  </a:lnTo>
                  <a:lnTo>
                    <a:pt x="84" y="42"/>
                  </a:lnTo>
                  <a:lnTo>
                    <a:pt x="90" y="48"/>
                  </a:lnTo>
                  <a:lnTo>
                    <a:pt x="90" y="66"/>
                  </a:lnTo>
                  <a:lnTo>
                    <a:pt x="96" y="72"/>
                  </a:lnTo>
                  <a:lnTo>
                    <a:pt x="96" y="96"/>
                  </a:lnTo>
                  <a:lnTo>
                    <a:pt x="78" y="114"/>
                  </a:lnTo>
                  <a:lnTo>
                    <a:pt x="66" y="114"/>
                  </a:lnTo>
                  <a:lnTo>
                    <a:pt x="66" y="126"/>
                  </a:lnTo>
                  <a:lnTo>
                    <a:pt x="60" y="138"/>
                  </a:lnTo>
                  <a:lnTo>
                    <a:pt x="60" y="156"/>
                  </a:lnTo>
                  <a:lnTo>
                    <a:pt x="66" y="156"/>
                  </a:lnTo>
                  <a:lnTo>
                    <a:pt x="72" y="162"/>
                  </a:lnTo>
                  <a:lnTo>
                    <a:pt x="90" y="162"/>
                  </a:lnTo>
                  <a:lnTo>
                    <a:pt x="90" y="180"/>
                  </a:lnTo>
                  <a:lnTo>
                    <a:pt x="78" y="186"/>
                  </a:lnTo>
                  <a:lnTo>
                    <a:pt x="84" y="198"/>
                  </a:lnTo>
                  <a:lnTo>
                    <a:pt x="72" y="198"/>
                  </a:lnTo>
                  <a:lnTo>
                    <a:pt x="54" y="216"/>
                  </a:lnTo>
                  <a:lnTo>
                    <a:pt x="48" y="228"/>
                  </a:lnTo>
                  <a:lnTo>
                    <a:pt x="48" y="246"/>
                  </a:lnTo>
                  <a:lnTo>
                    <a:pt x="42" y="258"/>
                  </a:lnTo>
                  <a:lnTo>
                    <a:pt x="30" y="270"/>
                  </a:lnTo>
                  <a:lnTo>
                    <a:pt x="6" y="282"/>
                  </a:lnTo>
                  <a:lnTo>
                    <a:pt x="0" y="294"/>
                  </a:lnTo>
                  <a:lnTo>
                    <a:pt x="6" y="306"/>
                  </a:lnTo>
                  <a:lnTo>
                    <a:pt x="18" y="318"/>
                  </a:lnTo>
                  <a:lnTo>
                    <a:pt x="18" y="330"/>
                  </a:lnTo>
                  <a:lnTo>
                    <a:pt x="12" y="342"/>
                  </a:lnTo>
                  <a:lnTo>
                    <a:pt x="12" y="348"/>
                  </a:lnTo>
                  <a:lnTo>
                    <a:pt x="18" y="354"/>
                  </a:lnTo>
                  <a:lnTo>
                    <a:pt x="18" y="366"/>
                  </a:lnTo>
                  <a:lnTo>
                    <a:pt x="24" y="378"/>
                  </a:lnTo>
                  <a:lnTo>
                    <a:pt x="24" y="396"/>
                  </a:lnTo>
                  <a:lnTo>
                    <a:pt x="18" y="402"/>
                  </a:lnTo>
                  <a:lnTo>
                    <a:pt x="18" y="432"/>
                  </a:lnTo>
                  <a:lnTo>
                    <a:pt x="30" y="444"/>
                  </a:lnTo>
                  <a:lnTo>
                    <a:pt x="36" y="444"/>
                  </a:lnTo>
                  <a:lnTo>
                    <a:pt x="48" y="450"/>
                  </a:lnTo>
                  <a:lnTo>
                    <a:pt x="72" y="474"/>
                  </a:lnTo>
                  <a:lnTo>
                    <a:pt x="78" y="486"/>
                  </a:lnTo>
                  <a:lnTo>
                    <a:pt x="78" y="546"/>
                  </a:lnTo>
                  <a:lnTo>
                    <a:pt x="84" y="558"/>
                  </a:lnTo>
                  <a:lnTo>
                    <a:pt x="114" y="594"/>
                  </a:lnTo>
                  <a:lnTo>
                    <a:pt x="114" y="600"/>
                  </a:lnTo>
                  <a:lnTo>
                    <a:pt x="108" y="612"/>
                  </a:lnTo>
                  <a:lnTo>
                    <a:pt x="108" y="618"/>
                  </a:lnTo>
                  <a:lnTo>
                    <a:pt x="126" y="618"/>
                  </a:lnTo>
                  <a:lnTo>
                    <a:pt x="138" y="612"/>
                  </a:lnTo>
                  <a:lnTo>
                    <a:pt x="138" y="630"/>
                  </a:lnTo>
                  <a:lnTo>
                    <a:pt x="144" y="636"/>
                  </a:lnTo>
                  <a:lnTo>
                    <a:pt x="162" y="636"/>
                  </a:lnTo>
                  <a:lnTo>
                    <a:pt x="180" y="654"/>
                  </a:lnTo>
                  <a:lnTo>
                    <a:pt x="192" y="654"/>
                  </a:lnTo>
                  <a:lnTo>
                    <a:pt x="204" y="648"/>
                  </a:lnTo>
                  <a:lnTo>
                    <a:pt x="204" y="666"/>
                  </a:lnTo>
                  <a:lnTo>
                    <a:pt x="222" y="666"/>
                  </a:lnTo>
                  <a:lnTo>
                    <a:pt x="240" y="678"/>
                  </a:lnTo>
                  <a:lnTo>
                    <a:pt x="264" y="678"/>
                  </a:lnTo>
                  <a:lnTo>
                    <a:pt x="270" y="696"/>
                  </a:lnTo>
                  <a:lnTo>
                    <a:pt x="300" y="696"/>
                  </a:lnTo>
                  <a:lnTo>
                    <a:pt x="300" y="690"/>
                  </a:lnTo>
                  <a:lnTo>
                    <a:pt x="312" y="678"/>
                  </a:lnTo>
                  <a:lnTo>
                    <a:pt x="318" y="684"/>
                  </a:lnTo>
                  <a:lnTo>
                    <a:pt x="330" y="690"/>
                  </a:lnTo>
                  <a:lnTo>
                    <a:pt x="336" y="702"/>
                  </a:lnTo>
                  <a:lnTo>
                    <a:pt x="348" y="714"/>
                  </a:lnTo>
                  <a:lnTo>
                    <a:pt x="348" y="774"/>
                  </a:lnTo>
                  <a:lnTo>
                    <a:pt x="354" y="774"/>
                  </a:lnTo>
                  <a:lnTo>
                    <a:pt x="360" y="780"/>
                  </a:lnTo>
                  <a:lnTo>
                    <a:pt x="360" y="792"/>
                  </a:lnTo>
                  <a:lnTo>
                    <a:pt x="354" y="798"/>
                  </a:lnTo>
                  <a:lnTo>
                    <a:pt x="354" y="804"/>
                  </a:lnTo>
                  <a:lnTo>
                    <a:pt x="348" y="810"/>
                  </a:lnTo>
                  <a:lnTo>
                    <a:pt x="348" y="816"/>
                  </a:lnTo>
                  <a:lnTo>
                    <a:pt x="366" y="834"/>
                  </a:lnTo>
                  <a:lnTo>
                    <a:pt x="378" y="840"/>
                  </a:lnTo>
                  <a:lnTo>
                    <a:pt x="372" y="858"/>
                  </a:lnTo>
                  <a:lnTo>
                    <a:pt x="408" y="858"/>
                  </a:lnTo>
                  <a:lnTo>
                    <a:pt x="414" y="852"/>
                  </a:lnTo>
                  <a:lnTo>
                    <a:pt x="420" y="852"/>
                  </a:lnTo>
                  <a:lnTo>
                    <a:pt x="432" y="840"/>
                  </a:lnTo>
                  <a:lnTo>
                    <a:pt x="444" y="840"/>
                  </a:lnTo>
                  <a:lnTo>
                    <a:pt x="456" y="846"/>
                  </a:lnTo>
                  <a:lnTo>
                    <a:pt x="462" y="858"/>
                  </a:lnTo>
                  <a:lnTo>
                    <a:pt x="474" y="864"/>
                  </a:lnTo>
                  <a:lnTo>
                    <a:pt x="480" y="870"/>
                  </a:lnTo>
                  <a:lnTo>
                    <a:pt x="492" y="870"/>
                  </a:lnTo>
                  <a:lnTo>
                    <a:pt x="510" y="852"/>
                  </a:lnTo>
                  <a:lnTo>
                    <a:pt x="516" y="852"/>
                  </a:lnTo>
                  <a:lnTo>
                    <a:pt x="522" y="858"/>
                  </a:lnTo>
                  <a:lnTo>
                    <a:pt x="534" y="864"/>
                  </a:lnTo>
                  <a:lnTo>
                    <a:pt x="552" y="864"/>
                  </a:lnTo>
                  <a:lnTo>
                    <a:pt x="564" y="852"/>
                  </a:lnTo>
                  <a:lnTo>
                    <a:pt x="576" y="846"/>
                  </a:lnTo>
                  <a:lnTo>
                    <a:pt x="582" y="834"/>
                  </a:lnTo>
                  <a:lnTo>
                    <a:pt x="588" y="828"/>
                  </a:lnTo>
                  <a:lnTo>
                    <a:pt x="612" y="828"/>
                  </a:lnTo>
                  <a:lnTo>
                    <a:pt x="618" y="834"/>
                  </a:lnTo>
                  <a:lnTo>
                    <a:pt x="618" y="840"/>
                  </a:lnTo>
                  <a:lnTo>
                    <a:pt x="630" y="840"/>
                  </a:lnTo>
                  <a:lnTo>
                    <a:pt x="642" y="834"/>
                  </a:lnTo>
                  <a:lnTo>
                    <a:pt x="654" y="822"/>
                  </a:lnTo>
                  <a:lnTo>
                    <a:pt x="660" y="822"/>
                  </a:lnTo>
                  <a:lnTo>
                    <a:pt x="690" y="816"/>
                  </a:lnTo>
                  <a:lnTo>
                    <a:pt x="768" y="762"/>
                  </a:lnTo>
                  <a:lnTo>
                    <a:pt x="762" y="744"/>
                  </a:lnTo>
                  <a:close/>
                  <a:moveTo>
                    <a:pt x="726" y="360"/>
                  </a:moveTo>
                  <a:lnTo>
                    <a:pt x="732" y="354"/>
                  </a:lnTo>
                  <a:lnTo>
                    <a:pt x="732" y="324"/>
                  </a:lnTo>
                  <a:lnTo>
                    <a:pt x="720" y="312"/>
                  </a:lnTo>
                  <a:lnTo>
                    <a:pt x="714" y="312"/>
                  </a:lnTo>
                  <a:lnTo>
                    <a:pt x="708" y="318"/>
                  </a:lnTo>
                  <a:lnTo>
                    <a:pt x="708" y="348"/>
                  </a:lnTo>
                  <a:lnTo>
                    <a:pt x="714" y="354"/>
                  </a:lnTo>
                  <a:lnTo>
                    <a:pt x="726" y="360"/>
                  </a:lnTo>
                  <a:close/>
                  <a:moveTo>
                    <a:pt x="678" y="420"/>
                  </a:moveTo>
                  <a:lnTo>
                    <a:pt x="690" y="426"/>
                  </a:lnTo>
                  <a:lnTo>
                    <a:pt x="696" y="438"/>
                  </a:lnTo>
                  <a:lnTo>
                    <a:pt x="708" y="444"/>
                  </a:lnTo>
                  <a:lnTo>
                    <a:pt x="720" y="444"/>
                  </a:lnTo>
                  <a:lnTo>
                    <a:pt x="726" y="438"/>
                  </a:lnTo>
                  <a:lnTo>
                    <a:pt x="720" y="432"/>
                  </a:lnTo>
                  <a:lnTo>
                    <a:pt x="720" y="426"/>
                  </a:lnTo>
                  <a:lnTo>
                    <a:pt x="708" y="414"/>
                  </a:lnTo>
                  <a:lnTo>
                    <a:pt x="708" y="390"/>
                  </a:lnTo>
                  <a:lnTo>
                    <a:pt x="702" y="378"/>
                  </a:lnTo>
                  <a:lnTo>
                    <a:pt x="684" y="378"/>
                  </a:lnTo>
                  <a:lnTo>
                    <a:pt x="678" y="384"/>
                  </a:lnTo>
                  <a:lnTo>
                    <a:pt x="678" y="42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6" name="Tajikistan" descr="© INSCALE GmbH, 05.05.2010&#10;http://www.presentationload.com/">
              <a:extLst>
                <a:ext uri="{FF2B5EF4-FFF2-40B4-BE49-F238E27FC236}">
                  <a16:creationId xmlns:a16="http://schemas.microsoft.com/office/drawing/2014/main" id="{3477EE73-3E1F-44DD-99A0-0A1FDF96FB23}"/>
                </a:ext>
              </a:extLst>
            </p:cNvPr>
            <p:cNvSpPr>
              <a:spLocks/>
            </p:cNvSpPr>
            <p:nvPr/>
          </p:nvSpPr>
          <p:spPr bwMode="gray">
            <a:xfrm>
              <a:off x="5937154" y="1967351"/>
              <a:ext cx="209015" cy="131932"/>
            </a:xfrm>
            <a:custGeom>
              <a:avLst/>
              <a:gdLst>
                <a:gd name="T0" fmla="*/ 2147483647 w 552"/>
                <a:gd name="T1" fmla="*/ 2147483647 h 348"/>
                <a:gd name="T2" fmla="*/ 2147483647 w 552"/>
                <a:gd name="T3" fmla="*/ 2147483647 h 348"/>
                <a:gd name="T4" fmla="*/ 2147483647 w 552"/>
                <a:gd name="T5" fmla="*/ 2147483647 h 348"/>
                <a:gd name="T6" fmla="*/ 2147483647 w 552"/>
                <a:gd name="T7" fmla="*/ 2147483647 h 348"/>
                <a:gd name="T8" fmla="*/ 2147483647 w 552"/>
                <a:gd name="T9" fmla="*/ 2147483647 h 348"/>
                <a:gd name="T10" fmla="*/ 2147483647 w 552"/>
                <a:gd name="T11" fmla="*/ 2147483647 h 348"/>
                <a:gd name="T12" fmla="*/ 2147483647 w 552"/>
                <a:gd name="T13" fmla="*/ 2147483647 h 348"/>
                <a:gd name="T14" fmla="*/ 2147483647 w 552"/>
                <a:gd name="T15" fmla="*/ 2147483647 h 348"/>
                <a:gd name="T16" fmla="*/ 2147483647 w 552"/>
                <a:gd name="T17" fmla="*/ 2147483647 h 348"/>
                <a:gd name="T18" fmla="*/ 2147483647 w 552"/>
                <a:gd name="T19" fmla="*/ 2147483647 h 348"/>
                <a:gd name="T20" fmla="*/ 2147483647 w 552"/>
                <a:gd name="T21" fmla="*/ 2147483647 h 348"/>
                <a:gd name="T22" fmla="*/ 2147483647 w 552"/>
                <a:gd name="T23" fmla="*/ 2147483647 h 348"/>
                <a:gd name="T24" fmla="*/ 2147483647 w 552"/>
                <a:gd name="T25" fmla="*/ 2147483647 h 348"/>
                <a:gd name="T26" fmla="*/ 2147483647 w 552"/>
                <a:gd name="T27" fmla="*/ 2147483647 h 348"/>
                <a:gd name="T28" fmla="*/ 2147483647 w 552"/>
                <a:gd name="T29" fmla="*/ 2147483647 h 348"/>
                <a:gd name="T30" fmla="*/ 2147483647 w 552"/>
                <a:gd name="T31" fmla="*/ 2147483647 h 348"/>
                <a:gd name="T32" fmla="*/ 2147483647 w 552"/>
                <a:gd name="T33" fmla="*/ 2147483647 h 348"/>
                <a:gd name="T34" fmla="*/ 2147483647 w 552"/>
                <a:gd name="T35" fmla="*/ 2147483647 h 348"/>
                <a:gd name="T36" fmla="*/ 2147483647 w 552"/>
                <a:gd name="T37" fmla="*/ 2147483647 h 348"/>
                <a:gd name="T38" fmla="*/ 2147483647 w 552"/>
                <a:gd name="T39" fmla="*/ 0 h 348"/>
                <a:gd name="T40" fmla="*/ 2147483647 w 552"/>
                <a:gd name="T41" fmla="*/ 2147483647 h 348"/>
                <a:gd name="T42" fmla="*/ 2147483647 w 552"/>
                <a:gd name="T43" fmla="*/ 2147483647 h 348"/>
                <a:gd name="T44" fmla="*/ 2147483647 w 552"/>
                <a:gd name="T45" fmla="*/ 2147483647 h 348"/>
                <a:gd name="T46" fmla="*/ 2147483647 w 552"/>
                <a:gd name="T47" fmla="*/ 2147483647 h 348"/>
                <a:gd name="T48" fmla="*/ 2147483647 w 552"/>
                <a:gd name="T49" fmla="*/ 2147483647 h 348"/>
                <a:gd name="T50" fmla="*/ 2147483647 w 552"/>
                <a:gd name="T51" fmla="*/ 2147483647 h 348"/>
                <a:gd name="T52" fmla="*/ 2147483647 w 552"/>
                <a:gd name="T53" fmla="*/ 2147483647 h 348"/>
                <a:gd name="T54" fmla="*/ 2147483647 w 552"/>
                <a:gd name="T55" fmla="*/ 2147483647 h 348"/>
                <a:gd name="T56" fmla="*/ 2147483647 w 552"/>
                <a:gd name="T57" fmla="*/ 2147483647 h 348"/>
                <a:gd name="T58" fmla="*/ 2147483647 w 552"/>
                <a:gd name="T59" fmla="*/ 2147483647 h 348"/>
                <a:gd name="T60" fmla="*/ 2147483647 w 552"/>
                <a:gd name="T61" fmla="*/ 2147483647 h 348"/>
                <a:gd name="T62" fmla="*/ 2147483647 w 552"/>
                <a:gd name="T63" fmla="*/ 2147483647 h 348"/>
                <a:gd name="T64" fmla="*/ 2147483647 w 552"/>
                <a:gd name="T65" fmla="*/ 2147483647 h 348"/>
                <a:gd name="T66" fmla="*/ 2147483647 w 552"/>
                <a:gd name="T67" fmla="*/ 2147483647 h 348"/>
                <a:gd name="T68" fmla="*/ 2147483647 w 552"/>
                <a:gd name="T69" fmla="*/ 2147483647 h 348"/>
                <a:gd name="T70" fmla="*/ 2147483647 w 552"/>
                <a:gd name="T71" fmla="*/ 2147483647 h 348"/>
                <a:gd name="T72" fmla="*/ 2147483647 w 552"/>
                <a:gd name="T73" fmla="*/ 2147483647 h 348"/>
                <a:gd name="T74" fmla="*/ 2147483647 w 552"/>
                <a:gd name="T75" fmla="*/ 2147483647 h 348"/>
                <a:gd name="T76" fmla="*/ 2147483647 w 552"/>
                <a:gd name="T77" fmla="*/ 2147483647 h 348"/>
                <a:gd name="T78" fmla="*/ 2147483647 w 552"/>
                <a:gd name="T79" fmla="*/ 2147483647 h 348"/>
                <a:gd name="T80" fmla="*/ 2147483647 w 552"/>
                <a:gd name="T81" fmla="*/ 2147483647 h 348"/>
                <a:gd name="T82" fmla="*/ 2147483647 w 552"/>
                <a:gd name="T83" fmla="*/ 2147483647 h 348"/>
                <a:gd name="T84" fmla="*/ 2147483647 w 552"/>
                <a:gd name="T85" fmla="*/ 2147483647 h 348"/>
                <a:gd name="T86" fmla="*/ 2147483647 w 552"/>
                <a:gd name="T87" fmla="*/ 2147483647 h 348"/>
                <a:gd name="T88" fmla="*/ 2147483647 w 552"/>
                <a:gd name="T89" fmla="*/ 2147483647 h 348"/>
                <a:gd name="T90" fmla="*/ 2147483647 w 552"/>
                <a:gd name="T91" fmla="*/ 2147483647 h 348"/>
                <a:gd name="T92" fmla="*/ 2147483647 w 552"/>
                <a:gd name="T93" fmla="*/ 2147483647 h 348"/>
                <a:gd name="T94" fmla="*/ 2147483647 w 552"/>
                <a:gd name="T95" fmla="*/ 2147483647 h 348"/>
                <a:gd name="T96" fmla="*/ 2147483647 w 552"/>
                <a:gd name="T97" fmla="*/ 2147483647 h 348"/>
                <a:gd name="T98" fmla="*/ 2147483647 w 552"/>
                <a:gd name="T99" fmla="*/ 2147483647 h 34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52"/>
                <a:gd name="T151" fmla="*/ 0 h 348"/>
                <a:gd name="T152" fmla="*/ 552 w 552"/>
                <a:gd name="T153" fmla="*/ 348 h 34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52" h="348">
                  <a:moveTo>
                    <a:pt x="528" y="270"/>
                  </a:moveTo>
                  <a:lnTo>
                    <a:pt x="516" y="246"/>
                  </a:lnTo>
                  <a:lnTo>
                    <a:pt x="516" y="204"/>
                  </a:lnTo>
                  <a:lnTo>
                    <a:pt x="510" y="198"/>
                  </a:lnTo>
                  <a:lnTo>
                    <a:pt x="498" y="192"/>
                  </a:lnTo>
                  <a:lnTo>
                    <a:pt x="492" y="192"/>
                  </a:lnTo>
                  <a:lnTo>
                    <a:pt x="480" y="186"/>
                  </a:lnTo>
                  <a:lnTo>
                    <a:pt x="456" y="186"/>
                  </a:lnTo>
                  <a:lnTo>
                    <a:pt x="450" y="192"/>
                  </a:lnTo>
                  <a:lnTo>
                    <a:pt x="438" y="192"/>
                  </a:lnTo>
                  <a:lnTo>
                    <a:pt x="426" y="180"/>
                  </a:lnTo>
                  <a:lnTo>
                    <a:pt x="426" y="168"/>
                  </a:lnTo>
                  <a:lnTo>
                    <a:pt x="432" y="156"/>
                  </a:lnTo>
                  <a:lnTo>
                    <a:pt x="432" y="144"/>
                  </a:lnTo>
                  <a:lnTo>
                    <a:pt x="414" y="144"/>
                  </a:lnTo>
                  <a:lnTo>
                    <a:pt x="414" y="120"/>
                  </a:lnTo>
                  <a:lnTo>
                    <a:pt x="396" y="114"/>
                  </a:lnTo>
                  <a:lnTo>
                    <a:pt x="384" y="126"/>
                  </a:lnTo>
                  <a:lnTo>
                    <a:pt x="342" y="126"/>
                  </a:lnTo>
                  <a:lnTo>
                    <a:pt x="336" y="132"/>
                  </a:lnTo>
                  <a:lnTo>
                    <a:pt x="324" y="138"/>
                  </a:lnTo>
                  <a:lnTo>
                    <a:pt x="312" y="138"/>
                  </a:lnTo>
                  <a:lnTo>
                    <a:pt x="312" y="132"/>
                  </a:lnTo>
                  <a:lnTo>
                    <a:pt x="306" y="132"/>
                  </a:lnTo>
                  <a:lnTo>
                    <a:pt x="294" y="138"/>
                  </a:lnTo>
                  <a:lnTo>
                    <a:pt x="264" y="108"/>
                  </a:lnTo>
                  <a:lnTo>
                    <a:pt x="258" y="114"/>
                  </a:lnTo>
                  <a:lnTo>
                    <a:pt x="246" y="120"/>
                  </a:lnTo>
                  <a:lnTo>
                    <a:pt x="240" y="126"/>
                  </a:lnTo>
                  <a:lnTo>
                    <a:pt x="222" y="126"/>
                  </a:lnTo>
                  <a:lnTo>
                    <a:pt x="210" y="114"/>
                  </a:lnTo>
                  <a:lnTo>
                    <a:pt x="186" y="114"/>
                  </a:lnTo>
                  <a:lnTo>
                    <a:pt x="174" y="108"/>
                  </a:lnTo>
                  <a:lnTo>
                    <a:pt x="156" y="108"/>
                  </a:lnTo>
                  <a:lnTo>
                    <a:pt x="150" y="114"/>
                  </a:lnTo>
                  <a:lnTo>
                    <a:pt x="138" y="114"/>
                  </a:lnTo>
                  <a:lnTo>
                    <a:pt x="126" y="120"/>
                  </a:lnTo>
                  <a:lnTo>
                    <a:pt x="120" y="114"/>
                  </a:lnTo>
                  <a:lnTo>
                    <a:pt x="120" y="108"/>
                  </a:lnTo>
                  <a:lnTo>
                    <a:pt x="114" y="102"/>
                  </a:lnTo>
                  <a:lnTo>
                    <a:pt x="114" y="90"/>
                  </a:lnTo>
                  <a:lnTo>
                    <a:pt x="126" y="84"/>
                  </a:lnTo>
                  <a:lnTo>
                    <a:pt x="132" y="78"/>
                  </a:lnTo>
                  <a:lnTo>
                    <a:pt x="132" y="66"/>
                  </a:lnTo>
                  <a:lnTo>
                    <a:pt x="138" y="60"/>
                  </a:lnTo>
                  <a:lnTo>
                    <a:pt x="150" y="60"/>
                  </a:lnTo>
                  <a:lnTo>
                    <a:pt x="186" y="72"/>
                  </a:lnTo>
                  <a:lnTo>
                    <a:pt x="198" y="78"/>
                  </a:lnTo>
                  <a:lnTo>
                    <a:pt x="204" y="78"/>
                  </a:lnTo>
                  <a:lnTo>
                    <a:pt x="210" y="72"/>
                  </a:lnTo>
                  <a:lnTo>
                    <a:pt x="210" y="66"/>
                  </a:lnTo>
                  <a:lnTo>
                    <a:pt x="204" y="60"/>
                  </a:lnTo>
                  <a:lnTo>
                    <a:pt x="198" y="60"/>
                  </a:lnTo>
                  <a:lnTo>
                    <a:pt x="186" y="54"/>
                  </a:lnTo>
                  <a:lnTo>
                    <a:pt x="180" y="48"/>
                  </a:lnTo>
                  <a:lnTo>
                    <a:pt x="174" y="48"/>
                  </a:lnTo>
                  <a:lnTo>
                    <a:pt x="198" y="12"/>
                  </a:lnTo>
                  <a:lnTo>
                    <a:pt x="192" y="6"/>
                  </a:lnTo>
                  <a:lnTo>
                    <a:pt x="180" y="0"/>
                  </a:lnTo>
                  <a:lnTo>
                    <a:pt x="162" y="0"/>
                  </a:lnTo>
                  <a:lnTo>
                    <a:pt x="156" y="12"/>
                  </a:lnTo>
                  <a:lnTo>
                    <a:pt x="144" y="18"/>
                  </a:lnTo>
                  <a:lnTo>
                    <a:pt x="138" y="30"/>
                  </a:lnTo>
                  <a:lnTo>
                    <a:pt x="132" y="30"/>
                  </a:lnTo>
                  <a:lnTo>
                    <a:pt x="114" y="12"/>
                  </a:lnTo>
                  <a:lnTo>
                    <a:pt x="102" y="12"/>
                  </a:lnTo>
                  <a:lnTo>
                    <a:pt x="102" y="24"/>
                  </a:lnTo>
                  <a:lnTo>
                    <a:pt x="96" y="30"/>
                  </a:lnTo>
                  <a:lnTo>
                    <a:pt x="96" y="42"/>
                  </a:lnTo>
                  <a:lnTo>
                    <a:pt x="108" y="54"/>
                  </a:lnTo>
                  <a:lnTo>
                    <a:pt x="108" y="60"/>
                  </a:lnTo>
                  <a:lnTo>
                    <a:pt x="66" y="60"/>
                  </a:lnTo>
                  <a:lnTo>
                    <a:pt x="90" y="84"/>
                  </a:lnTo>
                  <a:lnTo>
                    <a:pt x="72" y="96"/>
                  </a:lnTo>
                  <a:lnTo>
                    <a:pt x="78" y="96"/>
                  </a:lnTo>
                  <a:lnTo>
                    <a:pt x="78" y="108"/>
                  </a:lnTo>
                  <a:lnTo>
                    <a:pt x="54" y="120"/>
                  </a:lnTo>
                  <a:lnTo>
                    <a:pt x="6" y="120"/>
                  </a:lnTo>
                  <a:lnTo>
                    <a:pt x="0" y="126"/>
                  </a:lnTo>
                  <a:lnTo>
                    <a:pt x="0" y="144"/>
                  </a:lnTo>
                  <a:lnTo>
                    <a:pt x="18" y="144"/>
                  </a:lnTo>
                  <a:lnTo>
                    <a:pt x="30" y="156"/>
                  </a:lnTo>
                  <a:lnTo>
                    <a:pt x="36" y="156"/>
                  </a:lnTo>
                  <a:lnTo>
                    <a:pt x="42" y="162"/>
                  </a:lnTo>
                  <a:lnTo>
                    <a:pt x="54" y="162"/>
                  </a:lnTo>
                  <a:lnTo>
                    <a:pt x="66" y="174"/>
                  </a:lnTo>
                  <a:lnTo>
                    <a:pt x="66" y="180"/>
                  </a:lnTo>
                  <a:lnTo>
                    <a:pt x="60" y="186"/>
                  </a:lnTo>
                  <a:lnTo>
                    <a:pt x="60" y="204"/>
                  </a:lnTo>
                  <a:lnTo>
                    <a:pt x="66" y="210"/>
                  </a:lnTo>
                  <a:lnTo>
                    <a:pt x="78" y="216"/>
                  </a:lnTo>
                  <a:lnTo>
                    <a:pt x="90" y="228"/>
                  </a:lnTo>
                  <a:lnTo>
                    <a:pt x="90" y="246"/>
                  </a:lnTo>
                  <a:lnTo>
                    <a:pt x="84" y="258"/>
                  </a:lnTo>
                  <a:lnTo>
                    <a:pt x="72" y="264"/>
                  </a:lnTo>
                  <a:lnTo>
                    <a:pt x="66" y="276"/>
                  </a:lnTo>
                  <a:lnTo>
                    <a:pt x="60" y="282"/>
                  </a:lnTo>
                  <a:lnTo>
                    <a:pt x="60" y="306"/>
                  </a:lnTo>
                  <a:lnTo>
                    <a:pt x="66" y="312"/>
                  </a:lnTo>
                  <a:lnTo>
                    <a:pt x="78" y="318"/>
                  </a:lnTo>
                  <a:lnTo>
                    <a:pt x="84" y="324"/>
                  </a:lnTo>
                  <a:lnTo>
                    <a:pt x="90" y="324"/>
                  </a:lnTo>
                  <a:lnTo>
                    <a:pt x="108" y="306"/>
                  </a:lnTo>
                  <a:lnTo>
                    <a:pt x="120" y="300"/>
                  </a:lnTo>
                  <a:lnTo>
                    <a:pt x="126" y="294"/>
                  </a:lnTo>
                  <a:lnTo>
                    <a:pt x="138" y="294"/>
                  </a:lnTo>
                  <a:lnTo>
                    <a:pt x="144" y="300"/>
                  </a:lnTo>
                  <a:lnTo>
                    <a:pt x="150" y="312"/>
                  </a:lnTo>
                  <a:lnTo>
                    <a:pt x="156" y="318"/>
                  </a:lnTo>
                  <a:lnTo>
                    <a:pt x="162" y="318"/>
                  </a:lnTo>
                  <a:lnTo>
                    <a:pt x="162" y="288"/>
                  </a:lnTo>
                  <a:lnTo>
                    <a:pt x="174" y="276"/>
                  </a:lnTo>
                  <a:lnTo>
                    <a:pt x="186" y="270"/>
                  </a:lnTo>
                  <a:lnTo>
                    <a:pt x="204" y="270"/>
                  </a:lnTo>
                  <a:lnTo>
                    <a:pt x="216" y="282"/>
                  </a:lnTo>
                  <a:lnTo>
                    <a:pt x="222" y="258"/>
                  </a:lnTo>
                  <a:lnTo>
                    <a:pt x="216" y="258"/>
                  </a:lnTo>
                  <a:lnTo>
                    <a:pt x="210" y="252"/>
                  </a:lnTo>
                  <a:lnTo>
                    <a:pt x="210" y="246"/>
                  </a:lnTo>
                  <a:lnTo>
                    <a:pt x="222" y="234"/>
                  </a:lnTo>
                  <a:lnTo>
                    <a:pt x="228" y="234"/>
                  </a:lnTo>
                  <a:lnTo>
                    <a:pt x="234" y="228"/>
                  </a:lnTo>
                  <a:lnTo>
                    <a:pt x="234" y="204"/>
                  </a:lnTo>
                  <a:lnTo>
                    <a:pt x="240" y="198"/>
                  </a:lnTo>
                  <a:lnTo>
                    <a:pt x="258" y="198"/>
                  </a:lnTo>
                  <a:lnTo>
                    <a:pt x="276" y="216"/>
                  </a:lnTo>
                  <a:lnTo>
                    <a:pt x="276" y="246"/>
                  </a:lnTo>
                  <a:lnTo>
                    <a:pt x="294" y="246"/>
                  </a:lnTo>
                  <a:lnTo>
                    <a:pt x="306" y="312"/>
                  </a:lnTo>
                  <a:lnTo>
                    <a:pt x="306" y="318"/>
                  </a:lnTo>
                  <a:lnTo>
                    <a:pt x="336" y="348"/>
                  </a:lnTo>
                  <a:lnTo>
                    <a:pt x="342" y="348"/>
                  </a:lnTo>
                  <a:lnTo>
                    <a:pt x="348" y="342"/>
                  </a:lnTo>
                  <a:lnTo>
                    <a:pt x="360" y="336"/>
                  </a:lnTo>
                  <a:lnTo>
                    <a:pt x="366" y="324"/>
                  </a:lnTo>
                  <a:lnTo>
                    <a:pt x="372" y="318"/>
                  </a:lnTo>
                  <a:lnTo>
                    <a:pt x="390" y="318"/>
                  </a:lnTo>
                  <a:lnTo>
                    <a:pt x="396" y="312"/>
                  </a:lnTo>
                  <a:lnTo>
                    <a:pt x="402" y="300"/>
                  </a:lnTo>
                  <a:lnTo>
                    <a:pt x="408" y="294"/>
                  </a:lnTo>
                  <a:lnTo>
                    <a:pt x="432" y="282"/>
                  </a:lnTo>
                  <a:lnTo>
                    <a:pt x="456" y="282"/>
                  </a:lnTo>
                  <a:lnTo>
                    <a:pt x="456" y="300"/>
                  </a:lnTo>
                  <a:lnTo>
                    <a:pt x="492" y="288"/>
                  </a:lnTo>
                  <a:lnTo>
                    <a:pt x="516" y="288"/>
                  </a:lnTo>
                  <a:lnTo>
                    <a:pt x="522" y="294"/>
                  </a:lnTo>
                  <a:lnTo>
                    <a:pt x="546" y="294"/>
                  </a:lnTo>
                  <a:lnTo>
                    <a:pt x="552" y="288"/>
                  </a:lnTo>
                  <a:lnTo>
                    <a:pt x="540" y="276"/>
                  </a:lnTo>
                  <a:lnTo>
                    <a:pt x="534" y="276"/>
                  </a:lnTo>
                  <a:lnTo>
                    <a:pt x="528" y="27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7" name="Taiwan" descr="© INSCALE GmbH, 05.05.2010&#10;http://www.presentationload.com/">
              <a:extLst>
                <a:ext uri="{FF2B5EF4-FFF2-40B4-BE49-F238E27FC236}">
                  <a16:creationId xmlns:a16="http://schemas.microsoft.com/office/drawing/2014/main" id="{5F6CE32D-05EF-485A-8405-E0506E959ADE}"/>
                </a:ext>
              </a:extLst>
            </p:cNvPr>
            <p:cNvSpPr>
              <a:spLocks/>
            </p:cNvSpPr>
            <p:nvPr/>
          </p:nvSpPr>
          <p:spPr bwMode="gray">
            <a:xfrm>
              <a:off x="7401738" y="2444677"/>
              <a:ext cx="45954" cy="102284"/>
            </a:xfrm>
            <a:custGeom>
              <a:avLst/>
              <a:gdLst>
                <a:gd name="T0" fmla="*/ 2147483647 w 120"/>
                <a:gd name="T1" fmla="*/ 2147483647 h 270"/>
                <a:gd name="T2" fmla="*/ 2147483647 w 120"/>
                <a:gd name="T3" fmla="*/ 2147483647 h 270"/>
                <a:gd name="T4" fmla="*/ 2147483647 w 120"/>
                <a:gd name="T5" fmla="*/ 2147483647 h 270"/>
                <a:gd name="T6" fmla="*/ 2147483647 w 120"/>
                <a:gd name="T7" fmla="*/ 2147483647 h 270"/>
                <a:gd name="T8" fmla="*/ 2147483647 w 120"/>
                <a:gd name="T9" fmla="*/ 2147483647 h 270"/>
                <a:gd name="T10" fmla="*/ 2147483647 w 120"/>
                <a:gd name="T11" fmla="*/ 2147483647 h 270"/>
                <a:gd name="T12" fmla="*/ 2147483647 w 120"/>
                <a:gd name="T13" fmla="*/ 2147483647 h 270"/>
                <a:gd name="T14" fmla="*/ 2147483647 w 120"/>
                <a:gd name="T15" fmla="*/ 2147483647 h 270"/>
                <a:gd name="T16" fmla="*/ 2147483647 w 120"/>
                <a:gd name="T17" fmla="*/ 2147483647 h 270"/>
                <a:gd name="T18" fmla="*/ 2147483647 w 120"/>
                <a:gd name="T19" fmla="*/ 2147483647 h 270"/>
                <a:gd name="T20" fmla="*/ 2147483647 w 120"/>
                <a:gd name="T21" fmla="*/ 0 h 270"/>
                <a:gd name="T22" fmla="*/ 2147483647 w 120"/>
                <a:gd name="T23" fmla="*/ 2147483647 h 270"/>
                <a:gd name="T24" fmla="*/ 2147483647 w 120"/>
                <a:gd name="T25" fmla="*/ 2147483647 h 270"/>
                <a:gd name="T26" fmla="*/ 2147483647 w 120"/>
                <a:gd name="T27" fmla="*/ 2147483647 h 270"/>
                <a:gd name="T28" fmla="*/ 2147483647 w 120"/>
                <a:gd name="T29" fmla="*/ 2147483647 h 270"/>
                <a:gd name="T30" fmla="*/ 0 w 120"/>
                <a:gd name="T31" fmla="*/ 2147483647 h 270"/>
                <a:gd name="T32" fmla="*/ 0 w 120"/>
                <a:gd name="T33" fmla="*/ 2147483647 h 270"/>
                <a:gd name="T34" fmla="*/ 2147483647 w 120"/>
                <a:gd name="T35" fmla="*/ 2147483647 h 270"/>
                <a:gd name="T36" fmla="*/ 2147483647 w 120"/>
                <a:gd name="T37" fmla="*/ 2147483647 h 270"/>
                <a:gd name="T38" fmla="*/ 2147483647 w 120"/>
                <a:gd name="T39" fmla="*/ 2147483647 h 270"/>
                <a:gd name="T40" fmla="*/ 2147483647 w 120"/>
                <a:gd name="T41" fmla="*/ 2147483647 h 270"/>
                <a:gd name="T42" fmla="*/ 2147483647 w 120"/>
                <a:gd name="T43" fmla="*/ 2147483647 h 270"/>
                <a:gd name="T44" fmla="*/ 2147483647 w 120"/>
                <a:gd name="T45" fmla="*/ 2147483647 h 270"/>
                <a:gd name="T46" fmla="*/ 2147483647 w 120"/>
                <a:gd name="T47" fmla="*/ 2147483647 h 270"/>
                <a:gd name="T48" fmla="*/ 2147483647 w 120"/>
                <a:gd name="T49" fmla="*/ 2147483647 h 270"/>
                <a:gd name="T50" fmla="*/ 2147483647 w 120"/>
                <a:gd name="T51" fmla="*/ 2147483647 h 2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0"/>
                <a:gd name="T79" fmla="*/ 0 h 270"/>
                <a:gd name="T80" fmla="*/ 120 w 120"/>
                <a:gd name="T81" fmla="*/ 270 h 2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0" h="270">
                  <a:moveTo>
                    <a:pt x="84" y="270"/>
                  </a:moveTo>
                  <a:lnTo>
                    <a:pt x="84" y="222"/>
                  </a:lnTo>
                  <a:lnTo>
                    <a:pt x="90" y="216"/>
                  </a:lnTo>
                  <a:lnTo>
                    <a:pt x="102" y="192"/>
                  </a:lnTo>
                  <a:lnTo>
                    <a:pt x="102" y="102"/>
                  </a:lnTo>
                  <a:lnTo>
                    <a:pt x="108" y="96"/>
                  </a:lnTo>
                  <a:lnTo>
                    <a:pt x="114" y="84"/>
                  </a:lnTo>
                  <a:lnTo>
                    <a:pt x="114" y="54"/>
                  </a:lnTo>
                  <a:lnTo>
                    <a:pt x="120" y="36"/>
                  </a:lnTo>
                  <a:lnTo>
                    <a:pt x="120" y="24"/>
                  </a:lnTo>
                  <a:lnTo>
                    <a:pt x="72" y="0"/>
                  </a:lnTo>
                  <a:lnTo>
                    <a:pt x="48" y="30"/>
                  </a:lnTo>
                  <a:lnTo>
                    <a:pt x="42" y="42"/>
                  </a:lnTo>
                  <a:lnTo>
                    <a:pt x="30" y="78"/>
                  </a:lnTo>
                  <a:lnTo>
                    <a:pt x="12" y="114"/>
                  </a:lnTo>
                  <a:lnTo>
                    <a:pt x="0" y="150"/>
                  </a:lnTo>
                  <a:lnTo>
                    <a:pt x="0" y="168"/>
                  </a:lnTo>
                  <a:lnTo>
                    <a:pt x="6" y="180"/>
                  </a:lnTo>
                  <a:lnTo>
                    <a:pt x="18" y="192"/>
                  </a:lnTo>
                  <a:lnTo>
                    <a:pt x="24" y="204"/>
                  </a:lnTo>
                  <a:lnTo>
                    <a:pt x="36" y="210"/>
                  </a:lnTo>
                  <a:lnTo>
                    <a:pt x="42" y="222"/>
                  </a:lnTo>
                  <a:lnTo>
                    <a:pt x="42" y="228"/>
                  </a:lnTo>
                  <a:lnTo>
                    <a:pt x="48" y="234"/>
                  </a:lnTo>
                  <a:lnTo>
                    <a:pt x="60" y="258"/>
                  </a:lnTo>
                  <a:lnTo>
                    <a:pt x="84" y="27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8" name="Syria" descr="© INSCALE GmbH, 05.05.2010&#10;http://www.presentationload.com/">
              <a:extLst>
                <a:ext uri="{FF2B5EF4-FFF2-40B4-BE49-F238E27FC236}">
                  <a16:creationId xmlns:a16="http://schemas.microsoft.com/office/drawing/2014/main" id="{5628A0B2-86A7-4200-AC07-C60ABFD122D0}"/>
                </a:ext>
              </a:extLst>
            </p:cNvPr>
            <p:cNvSpPr>
              <a:spLocks/>
            </p:cNvSpPr>
            <p:nvPr/>
          </p:nvSpPr>
          <p:spPr bwMode="gray">
            <a:xfrm>
              <a:off x="5152979" y="2075565"/>
              <a:ext cx="170473" cy="157133"/>
            </a:xfrm>
            <a:custGeom>
              <a:avLst/>
              <a:gdLst>
                <a:gd name="T0" fmla="*/ 2147483647 w 450"/>
                <a:gd name="T1" fmla="*/ 2147483647 h 414"/>
                <a:gd name="T2" fmla="*/ 2147483647 w 450"/>
                <a:gd name="T3" fmla="*/ 2147483647 h 414"/>
                <a:gd name="T4" fmla="*/ 2147483647 w 450"/>
                <a:gd name="T5" fmla="*/ 2147483647 h 414"/>
                <a:gd name="T6" fmla="*/ 2147483647 w 450"/>
                <a:gd name="T7" fmla="*/ 0 h 414"/>
                <a:gd name="T8" fmla="*/ 2147483647 w 450"/>
                <a:gd name="T9" fmla="*/ 2147483647 h 414"/>
                <a:gd name="T10" fmla="*/ 2147483647 w 450"/>
                <a:gd name="T11" fmla="*/ 2147483647 h 414"/>
                <a:gd name="T12" fmla="*/ 2147483647 w 450"/>
                <a:gd name="T13" fmla="*/ 2147483647 h 414"/>
                <a:gd name="T14" fmla="*/ 2147483647 w 450"/>
                <a:gd name="T15" fmla="*/ 2147483647 h 414"/>
                <a:gd name="T16" fmla="*/ 2147483647 w 450"/>
                <a:gd name="T17" fmla="*/ 2147483647 h 414"/>
                <a:gd name="T18" fmla="*/ 2147483647 w 450"/>
                <a:gd name="T19" fmla="*/ 2147483647 h 414"/>
                <a:gd name="T20" fmla="*/ 2147483647 w 450"/>
                <a:gd name="T21" fmla="*/ 2147483647 h 414"/>
                <a:gd name="T22" fmla="*/ 2147483647 w 450"/>
                <a:gd name="T23" fmla="*/ 2147483647 h 414"/>
                <a:gd name="T24" fmla="*/ 2147483647 w 450"/>
                <a:gd name="T25" fmla="*/ 2147483647 h 414"/>
                <a:gd name="T26" fmla="*/ 2147483647 w 450"/>
                <a:gd name="T27" fmla="*/ 2147483647 h 414"/>
                <a:gd name="T28" fmla="*/ 2147483647 w 450"/>
                <a:gd name="T29" fmla="*/ 2147483647 h 414"/>
                <a:gd name="T30" fmla="*/ 2147483647 w 450"/>
                <a:gd name="T31" fmla="*/ 2147483647 h 414"/>
                <a:gd name="T32" fmla="*/ 2147483647 w 450"/>
                <a:gd name="T33" fmla="*/ 2147483647 h 414"/>
                <a:gd name="T34" fmla="*/ 2147483647 w 450"/>
                <a:gd name="T35" fmla="*/ 2147483647 h 414"/>
                <a:gd name="T36" fmla="*/ 2147483647 w 450"/>
                <a:gd name="T37" fmla="*/ 2147483647 h 414"/>
                <a:gd name="T38" fmla="*/ 2147483647 w 450"/>
                <a:gd name="T39" fmla="*/ 2147483647 h 414"/>
                <a:gd name="T40" fmla="*/ 2147483647 w 450"/>
                <a:gd name="T41" fmla="*/ 2147483647 h 414"/>
                <a:gd name="T42" fmla="*/ 2147483647 w 450"/>
                <a:gd name="T43" fmla="*/ 2147483647 h 414"/>
                <a:gd name="T44" fmla="*/ 2147483647 w 450"/>
                <a:gd name="T45" fmla="*/ 2147483647 h 414"/>
                <a:gd name="T46" fmla="*/ 2147483647 w 450"/>
                <a:gd name="T47" fmla="*/ 2147483647 h 414"/>
                <a:gd name="T48" fmla="*/ 2147483647 w 450"/>
                <a:gd name="T49" fmla="*/ 2147483647 h 414"/>
                <a:gd name="T50" fmla="*/ 2147483647 w 450"/>
                <a:gd name="T51" fmla="*/ 2147483647 h 414"/>
                <a:gd name="T52" fmla="*/ 2147483647 w 450"/>
                <a:gd name="T53" fmla="*/ 2147483647 h 414"/>
                <a:gd name="T54" fmla="*/ 2147483647 w 450"/>
                <a:gd name="T55" fmla="*/ 2147483647 h 414"/>
                <a:gd name="T56" fmla="*/ 2147483647 w 450"/>
                <a:gd name="T57" fmla="*/ 2147483647 h 414"/>
                <a:gd name="T58" fmla="*/ 2147483647 w 450"/>
                <a:gd name="T59" fmla="*/ 2147483647 h 414"/>
                <a:gd name="T60" fmla="*/ 2147483647 w 450"/>
                <a:gd name="T61" fmla="*/ 2147483647 h 414"/>
                <a:gd name="T62" fmla="*/ 2147483647 w 450"/>
                <a:gd name="T63" fmla="*/ 2147483647 h 414"/>
                <a:gd name="T64" fmla="*/ 2147483647 w 450"/>
                <a:gd name="T65" fmla="*/ 2147483647 h 414"/>
                <a:gd name="T66" fmla="*/ 2147483647 w 450"/>
                <a:gd name="T67" fmla="*/ 2147483647 h 414"/>
                <a:gd name="T68" fmla="*/ 2147483647 w 450"/>
                <a:gd name="T69" fmla="*/ 2147483647 h 414"/>
                <a:gd name="T70" fmla="*/ 2147483647 w 450"/>
                <a:gd name="T71" fmla="*/ 2147483647 h 414"/>
                <a:gd name="T72" fmla="*/ 2147483647 w 450"/>
                <a:gd name="T73" fmla="*/ 2147483647 h 414"/>
                <a:gd name="T74" fmla="*/ 2147483647 w 450"/>
                <a:gd name="T75" fmla="*/ 2147483647 h 414"/>
                <a:gd name="T76" fmla="*/ 2147483647 w 450"/>
                <a:gd name="T77" fmla="*/ 2147483647 h 414"/>
                <a:gd name="T78" fmla="*/ 2147483647 w 450"/>
                <a:gd name="T79" fmla="*/ 2147483647 h 414"/>
                <a:gd name="T80" fmla="*/ 2147483647 w 450"/>
                <a:gd name="T81" fmla="*/ 2147483647 h 414"/>
                <a:gd name="T82" fmla="*/ 2147483647 w 450"/>
                <a:gd name="T83" fmla="*/ 2147483647 h 414"/>
                <a:gd name="T84" fmla="*/ 2147483647 w 450"/>
                <a:gd name="T85" fmla="*/ 2147483647 h 414"/>
                <a:gd name="T86" fmla="*/ 2147483647 w 450"/>
                <a:gd name="T87" fmla="*/ 2147483647 h 414"/>
                <a:gd name="T88" fmla="*/ 2147483647 w 450"/>
                <a:gd name="T89" fmla="*/ 2147483647 h 414"/>
                <a:gd name="T90" fmla="*/ 2147483647 w 450"/>
                <a:gd name="T91" fmla="*/ 2147483647 h 414"/>
                <a:gd name="T92" fmla="*/ 2147483647 w 450"/>
                <a:gd name="T93" fmla="*/ 2147483647 h 414"/>
                <a:gd name="T94" fmla="*/ 2147483647 w 450"/>
                <a:gd name="T95" fmla="*/ 2147483647 h 414"/>
                <a:gd name="T96" fmla="*/ 2147483647 w 450"/>
                <a:gd name="T97" fmla="*/ 2147483647 h 4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0"/>
                <a:gd name="T148" fmla="*/ 0 h 414"/>
                <a:gd name="T149" fmla="*/ 450 w 450"/>
                <a:gd name="T150" fmla="*/ 414 h 41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0" h="414">
                  <a:moveTo>
                    <a:pt x="426" y="60"/>
                  </a:moveTo>
                  <a:lnTo>
                    <a:pt x="432" y="54"/>
                  </a:lnTo>
                  <a:lnTo>
                    <a:pt x="438" y="42"/>
                  </a:lnTo>
                  <a:lnTo>
                    <a:pt x="450" y="30"/>
                  </a:lnTo>
                  <a:lnTo>
                    <a:pt x="444" y="30"/>
                  </a:lnTo>
                  <a:lnTo>
                    <a:pt x="438" y="24"/>
                  </a:lnTo>
                  <a:lnTo>
                    <a:pt x="438" y="0"/>
                  </a:lnTo>
                  <a:lnTo>
                    <a:pt x="432" y="0"/>
                  </a:lnTo>
                  <a:lnTo>
                    <a:pt x="432" y="6"/>
                  </a:lnTo>
                  <a:lnTo>
                    <a:pt x="426" y="18"/>
                  </a:lnTo>
                  <a:lnTo>
                    <a:pt x="402" y="18"/>
                  </a:lnTo>
                  <a:lnTo>
                    <a:pt x="390" y="30"/>
                  </a:lnTo>
                  <a:lnTo>
                    <a:pt x="372" y="30"/>
                  </a:lnTo>
                  <a:lnTo>
                    <a:pt x="366" y="24"/>
                  </a:lnTo>
                  <a:lnTo>
                    <a:pt x="318" y="24"/>
                  </a:lnTo>
                  <a:lnTo>
                    <a:pt x="306" y="30"/>
                  </a:lnTo>
                  <a:lnTo>
                    <a:pt x="294" y="42"/>
                  </a:lnTo>
                  <a:lnTo>
                    <a:pt x="282" y="48"/>
                  </a:lnTo>
                  <a:lnTo>
                    <a:pt x="276" y="54"/>
                  </a:lnTo>
                  <a:lnTo>
                    <a:pt x="258" y="54"/>
                  </a:lnTo>
                  <a:lnTo>
                    <a:pt x="246" y="60"/>
                  </a:lnTo>
                  <a:lnTo>
                    <a:pt x="234" y="60"/>
                  </a:lnTo>
                  <a:lnTo>
                    <a:pt x="222" y="54"/>
                  </a:lnTo>
                  <a:lnTo>
                    <a:pt x="204" y="54"/>
                  </a:lnTo>
                  <a:lnTo>
                    <a:pt x="192" y="42"/>
                  </a:lnTo>
                  <a:lnTo>
                    <a:pt x="180" y="36"/>
                  </a:lnTo>
                  <a:lnTo>
                    <a:pt x="174" y="30"/>
                  </a:lnTo>
                  <a:lnTo>
                    <a:pt x="168" y="30"/>
                  </a:lnTo>
                  <a:lnTo>
                    <a:pt x="150" y="48"/>
                  </a:lnTo>
                  <a:lnTo>
                    <a:pt x="144" y="48"/>
                  </a:lnTo>
                  <a:lnTo>
                    <a:pt x="138" y="54"/>
                  </a:lnTo>
                  <a:lnTo>
                    <a:pt x="120" y="60"/>
                  </a:lnTo>
                  <a:lnTo>
                    <a:pt x="84" y="60"/>
                  </a:lnTo>
                  <a:lnTo>
                    <a:pt x="84" y="54"/>
                  </a:lnTo>
                  <a:lnTo>
                    <a:pt x="90" y="48"/>
                  </a:lnTo>
                  <a:lnTo>
                    <a:pt x="66" y="48"/>
                  </a:lnTo>
                  <a:lnTo>
                    <a:pt x="66" y="78"/>
                  </a:lnTo>
                  <a:lnTo>
                    <a:pt x="72" y="78"/>
                  </a:lnTo>
                  <a:lnTo>
                    <a:pt x="72" y="102"/>
                  </a:lnTo>
                  <a:lnTo>
                    <a:pt x="60" y="102"/>
                  </a:lnTo>
                  <a:lnTo>
                    <a:pt x="54" y="96"/>
                  </a:lnTo>
                  <a:lnTo>
                    <a:pt x="54" y="114"/>
                  </a:lnTo>
                  <a:lnTo>
                    <a:pt x="48" y="120"/>
                  </a:lnTo>
                  <a:lnTo>
                    <a:pt x="48" y="126"/>
                  </a:lnTo>
                  <a:lnTo>
                    <a:pt x="36" y="126"/>
                  </a:lnTo>
                  <a:lnTo>
                    <a:pt x="24" y="114"/>
                  </a:lnTo>
                  <a:lnTo>
                    <a:pt x="18" y="120"/>
                  </a:lnTo>
                  <a:lnTo>
                    <a:pt x="12" y="132"/>
                  </a:lnTo>
                  <a:lnTo>
                    <a:pt x="12" y="150"/>
                  </a:lnTo>
                  <a:lnTo>
                    <a:pt x="6" y="150"/>
                  </a:lnTo>
                  <a:lnTo>
                    <a:pt x="0" y="198"/>
                  </a:lnTo>
                  <a:lnTo>
                    <a:pt x="6" y="204"/>
                  </a:lnTo>
                  <a:lnTo>
                    <a:pt x="18" y="210"/>
                  </a:lnTo>
                  <a:lnTo>
                    <a:pt x="24" y="216"/>
                  </a:lnTo>
                  <a:lnTo>
                    <a:pt x="24" y="222"/>
                  </a:lnTo>
                  <a:lnTo>
                    <a:pt x="72" y="222"/>
                  </a:lnTo>
                  <a:lnTo>
                    <a:pt x="66" y="234"/>
                  </a:lnTo>
                  <a:lnTo>
                    <a:pt x="72" y="240"/>
                  </a:lnTo>
                  <a:lnTo>
                    <a:pt x="78" y="252"/>
                  </a:lnTo>
                  <a:lnTo>
                    <a:pt x="78" y="270"/>
                  </a:lnTo>
                  <a:lnTo>
                    <a:pt x="72" y="282"/>
                  </a:lnTo>
                  <a:lnTo>
                    <a:pt x="66" y="282"/>
                  </a:lnTo>
                  <a:lnTo>
                    <a:pt x="54" y="288"/>
                  </a:lnTo>
                  <a:lnTo>
                    <a:pt x="48" y="288"/>
                  </a:lnTo>
                  <a:lnTo>
                    <a:pt x="42" y="294"/>
                  </a:lnTo>
                  <a:lnTo>
                    <a:pt x="42" y="318"/>
                  </a:lnTo>
                  <a:lnTo>
                    <a:pt x="24" y="336"/>
                  </a:lnTo>
                  <a:lnTo>
                    <a:pt x="30" y="378"/>
                  </a:lnTo>
                  <a:lnTo>
                    <a:pt x="36" y="378"/>
                  </a:lnTo>
                  <a:lnTo>
                    <a:pt x="72" y="396"/>
                  </a:lnTo>
                  <a:lnTo>
                    <a:pt x="84" y="408"/>
                  </a:lnTo>
                  <a:lnTo>
                    <a:pt x="96" y="414"/>
                  </a:lnTo>
                  <a:lnTo>
                    <a:pt x="114" y="414"/>
                  </a:lnTo>
                  <a:lnTo>
                    <a:pt x="174" y="384"/>
                  </a:lnTo>
                  <a:lnTo>
                    <a:pt x="204" y="354"/>
                  </a:lnTo>
                  <a:lnTo>
                    <a:pt x="228" y="336"/>
                  </a:lnTo>
                  <a:lnTo>
                    <a:pt x="240" y="324"/>
                  </a:lnTo>
                  <a:lnTo>
                    <a:pt x="300" y="276"/>
                  </a:lnTo>
                  <a:lnTo>
                    <a:pt x="312" y="270"/>
                  </a:lnTo>
                  <a:lnTo>
                    <a:pt x="372" y="246"/>
                  </a:lnTo>
                  <a:lnTo>
                    <a:pt x="396" y="234"/>
                  </a:lnTo>
                  <a:lnTo>
                    <a:pt x="402" y="228"/>
                  </a:lnTo>
                  <a:lnTo>
                    <a:pt x="402" y="222"/>
                  </a:lnTo>
                  <a:lnTo>
                    <a:pt x="384" y="204"/>
                  </a:lnTo>
                  <a:lnTo>
                    <a:pt x="384" y="198"/>
                  </a:lnTo>
                  <a:lnTo>
                    <a:pt x="390" y="180"/>
                  </a:lnTo>
                  <a:lnTo>
                    <a:pt x="396" y="168"/>
                  </a:lnTo>
                  <a:lnTo>
                    <a:pt x="396" y="138"/>
                  </a:lnTo>
                  <a:lnTo>
                    <a:pt x="390" y="126"/>
                  </a:lnTo>
                  <a:lnTo>
                    <a:pt x="390" y="114"/>
                  </a:lnTo>
                  <a:lnTo>
                    <a:pt x="384" y="108"/>
                  </a:lnTo>
                  <a:lnTo>
                    <a:pt x="378" y="96"/>
                  </a:lnTo>
                  <a:lnTo>
                    <a:pt x="378" y="84"/>
                  </a:lnTo>
                  <a:lnTo>
                    <a:pt x="384" y="72"/>
                  </a:lnTo>
                  <a:lnTo>
                    <a:pt x="390" y="66"/>
                  </a:lnTo>
                  <a:lnTo>
                    <a:pt x="402" y="66"/>
                  </a:lnTo>
                  <a:lnTo>
                    <a:pt x="414" y="60"/>
                  </a:lnTo>
                  <a:lnTo>
                    <a:pt x="426" y="6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19" name="Switzerland" descr="© INSCALE GmbH, 05.05.2010&#10;http://www.presentationload.com/">
              <a:extLst>
                <a:ext uri="{FF2B5EF4-FFF2-40B4-BE49-F238E27FC236}">
                  <a16:creationId xmlns:a16="http://schemas.microsoft.com/office/drawing/2014/main" id="{EEA40EFB-B184-47BA-B10D-B17907D34828}"/>
                </a:ext>
              </a:extLst>
            </p:cNvPr>
            <p:cNvSpPr>
              <a:spLocks/>
            </p:cNvSpPr>
            <p:nvPr/>
          </p:nvSpPr>
          <p:spPr bwMode="gray">
            <a:xfrm>
              <a:off x="4408829" y="1759818"/>
              <a:ext cx="109696" cy="60778"/>
            </a:xfrm>
            <a:custGeom>
              <a:avLst/>
              <a:gdLst>
                <a:gd name="T0" fmla="*/ 2147483647 w 288"/>
                <a:gd name="T1" fmla="*/ 2147483647 h 162"/>
                <a:gd name="T2" fmla="*/ 2147483647 w 288"/>
                <a:gd name="T3" fmla="*/ 2147483647 h 162"/>
                <a:gd name="T4" fmla="*/ 2147483647 w 288"/>
                <a:gd name="T5" fmla="*/ 2147483647 h 162"/>
                <a:gd name="T6" fmla="*/ 2147483647 w 288"/>
                <a:gd name="T7" fmla="*/ 2147483647 h 162"/>
                <a:gd name="T8" fmla="*/ 2147483647 w 288"/>
                <a:gd name="T9" fmla="*/ 2147483647 h 162"/>
                <a:gd name="T10" fmla="*/ 2147483647 w 288"/>
                <a:gd name="T11" fmla="*/ 2147483647 h 162"/>
                <a:gd name="T12" fmla="*/ 2147483647 w 288"/>
                <a:gd name="T13" fmla="*/ 2147483647 h 162"/>
                <a:gd name="T14" fmla="*/ 0 w 288"/>
                <a:gd name="T15" fmla="*/ 2147483647 h 162"/>
                <a:gd name="T16" fmla="*/ 2147483647 w 288"/>
                <a:gd name="T17" fmla="*/ 2147483647 h 162"/>
                <a:gd name="T18" fmla="*/ 2147483647 w 288"/>
                <a:gd name="T19" fmla="*/ 2147483647 h 162"/>
                <a:gd name="T20" fmla="*/ 2147483647 w 288"/>
                <a:gd name="T21" fmla="*/ 2147483647 h 162"/>
                <a:gd name="T22" fmla="*/ 2147483647 w 288"/>
                <a:gd name="T23" fmla="*/ 2147483647 h 162"/>
                <a:gd name="T24" fmla="*/ 2147483647 w 288"/>
                <a:gd name="T25" fmla="*/ 2147483647 h 162"/>
                <a:gd name="T26" fmla="*/ 2147483647 w 288"/>
                <a:gd name="T27" fmla="*/ 2147483647 h 162"/>
                <a:gd name="T28" fmla="*/ 2147483647 w 288"/>
                <a:gd name="T29" fmla="*/ 2147483647 h 162"/>
                <a:gd name="T30" fmla="*/ 2147483647 w 288"/>
                <a:gd name="T31" fmla="*/ 2147483647 h 162"/>
                <a:gd name="T32" fmla="*/ 2147483647 w 288"/>
                <a:gd name="T33" fmla="*/ 2147483647 h 162"/>
                <a:gd name="T34" fmla="*/ 2147483647 w 288"/>
                <a:gd name="T35" fmla="*/ 2147483647 h 162"/>
                <a:gd name="T36" fmla="*/ 2147483647 w 288"/>
                <a:gd name="T37" fmla="*/ 2147483647 h 162"/>
                <a:gd name="T38" fmla="*/ 2147483647 w 288"/>
                <a:gd name="T39" fmla="*/ 2147483647 h 162"/>
                <a:gd name="T40" fmla="*/ 2147483647 w 288"/>
                <a:gd name="T41" fmla="*/ 2147483647 h 162"/>
                <a:gd name="T42" fmla="*/ 2147483647 w 288"/>
                <a:gd name="T43" fmla="*/ 2147483647 h 162"/>
                <a:gd name="T44" fmla="*/ 2147483647 w 288"/>
                <a:gd name="T45" fmla="*/ 2147483647 h 162"/>
                <a:gd name="T46" fmla="*/ 2147483647 w 288"/>
                <a:gd name="T47" fmla="*/ 2147483647 h 162"/>
                <a:gd name="T48" fmla="*/ 2147483647 w 288"/>
                <a:gd name="T49" fmla="*/ 2147483647 h 162"/>
                <a:gd name="T50" fmla="*/ 2147483647 w 288"/>
                <a:gd name="T51" fmla="*/ 2147483647 h 162"/>
                <a:gd name="T52" fmla="*/ 2147483647 w 288"/>
                <a:gd name="T53" fmla="*/ 2147483647 h 162"/>
                <a:gd name="T54" fmla="*/ 2147483647 w 288"/>
                <a:gd name="T55" fmla="*/ 2147483647 h 162"/>
                <a:gd name="T56" fmla="*/ 2147483647 w 288"/>
                <a:gd name="T57" fmla="*/ 2147483647 h 162"/>
                <a:gd name="T58" fmla="*/ 2147483647 w 288"/>
                <a:gd name="T59" fmla="*/ 2147483647 h 162"/>
                <a:gd name="T60" fmla="*/ 2147483647 w 288"/>
                <a:gd name="T61" fmla="*/ 2147483647 h 162"/>
                <a:gd name="T62" fmla="*/ 2147483647 w 288"/>
                <a:gd name="T63" fmla="*/ 2147483647 h 162"/>
                <a:gd name="T64" fmla="*/ 2147483647 w 288"/>
                <a:gd name="T65" fmla="*/ 2147483647 h 162"/>
                <a:gd name="T66" fmla="*/ 2147483647 w 288"/>
                <a:gd name="T67" fmla="*/ 0 h 162"/>
                <a:gd name="T68" fmla="*/ 2147483647 w 288"/>
                <a:gd name="T69" fmla="*/ 2147483647 h 162"/>
                <a:gd name="T70" fmla="*/ 2147483647 w 288"/>
                <a:gd name="T71" fmla="*/ 2147483647 h 162"/>
                <a:gd name="T72" fmla="*/ 2147483647 w 288"/>
                <a:gd name="T73" fmla="*/ 2147483647 h 1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8"/>
                <a:gd name="T112" fmla="*/ 0 h 162"/>
                <a:gd name="T113" fmla="*/ 288 w 288"/>
                <a:gd name="T114" fmla="*/ 162 h 16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8" h="162">
                  <a:moveTo>
                    <a:pt x="132" y="24"/>
                  </a:moveTo>
                  <a:lnTo>
                    <a:pt x="96" y="24"/>
                  </a:lnTo>
                  <a:lnTo>
                    <a:pt x="90" y="42"/>
                  </a:lnTo>
                  <a:lnTo>
                    <a:pt x="72" y="30"/>
                  </a:lnTo>
                  <a:lnTo>
                    <a:pt x="66" y="42"/>
                  </a:lnTo>
                  <a:lnTo>
                    <a:pt x="60" y="48"/>
                  </a:lnTo>
                  <a:lnTo>
                    <a:pt x="54" y="60"/>
                  </a:lnTo>
                  <a:lnTo>
                    <a:pt x="48" y="66"/>
                  </a:lnTo>
                  <a:lnTo>
                    <a:pt x="30" y="66"/>
                  </a:lnTo>
                  <a:lnTo>
                    <a:pt x="30" y="78"/>
                  </a:lnTo>
                  <a:lnTo>
                    <a:pt x="18" y="90"/>
                  </a:lnTo>
                  <a:lnTo>
                    <a:pt x="12" y="102"/>
                  </a:lnTo>
                  <a:lnTo>
                    <a:pt x="0" y="108"/>
                  </a:lnTo>
                  <a:lnTo>
                    <a:pt x="6" y="120"/>
                  </a:lnTo>
                  <a:lnTo>
                    <a:pt x="0" y="126"/>
                  </a:lnTo>
                  <a:lnTo>
                    <a:pt x="0" y="132"/>
                  </a:lnTo>
                  <a:lnTo>
                    <a:pt x="6" y="132"/>
                  </a:lnTo>
                  <a:lnTo>
                    <a:pt x="30" y="108"/>
                  </a:lnTo>
                  <a:lnTo>
                    <a:pt x="48" y="108"/>
                  </a:lnTo>
                  <a:lnTo>
                    <a:pt x="54" y="114"/>
                  </a:lnTo>
                  <a:lnTo>
                    <a:pt x="48" y="138"/>
                  </a:lnTo>
                  <a:lnTo>
                    <a:pt x="60" y="150"/>
                  </a:lnTo>
                  <a:lnTo>
                    <a:pt x="60" y="156"/>
                  </a:lnTo>
                  <a:lnTo>
                    <a:pt x="72" y="156"/>
                  </a:lnTo>
                  <a:lnTo>
                    <a:pt x="84" y="144"/>
                  </a:lnTo>
                  <a:lnTo>
                    <a:pt x="96" y="144"/>
                  </a:lnTo>
                  <a:lnTo>
                    <a:pt x="108" y="156"/>
                  </a:lnTo>
                  <a:lnTo>
                    <a:pt x="114" y="156"/>
                  </a:lnTo>
                  <a:lnTo>
                    <a:pt x="132" y="138"/>
                  </a:lnTo>
                  <a:lnTo>
                    <a:pt x="132" y="120"/>
                  </a:lnTo>
                  <a:lnTo>
                    <a:pt x="138" y="114"/>
                  </a:lnTo>
                  <a:lnTo>
                    <a:pt x="150" y="114"/>
                  </a:lnTo>
                  <a:lnTo>
                    <a:pt x="156" y="120"/>
                  </a:lnTo>
                  <a:lnTo>
                    <a:pt x="156" y="126"/>
                  </a:lnTo>
                  <a:lnTo>
                    <a:pt x="162" y="132"/>
                  </a:lnTo>
                  <a:lnTo>
                    <a:pt x="162" y="138"/>
                  </a:lnTo>
                  <a:lnTo>
                    <a:pt x="168" y="138"/>
                  </a:lnTo>
                  <a:lnTo>
                    <a:pt x="192" y="162"/>
                  </a:lnTo>
                  <a:lnTo>
                    <a:pt x="192" y="144"/>
                  </a:lnTo>
                  <a:lnTo>
                    <a:pt x="204" y="132"/>
                  </a:lnTo>
                  <a:lnTo>
                    <a:pt x="210" y="108"/>
                  </a:lnTo>
                  <a:lnTo>
                    <a:pt x="222" y="126"/>
                  </a:lnTo>
                  <a:lnTo>
                    <a:pt x="240" y="120"/>
                  </a:lnTo>
                  <a:lnTo>
                    <a:pt x="258" y="132"/>
                  </a:lnTo>
                  <a:lnTo>
                    <a:pt x="264" y="120"/>
                  </a:lnTo>
                  <a:lnTo>
                    <a:pt x="252" y="108"/>
                  </a:lnTo>
                  <a:lnTo>
                    <a:pt x="252" y="102"/>
                  </a:lnTo>
                  <a:lnTo>
                    <a:pt x="276" y="102"/>
                  </a:lnTo>
                  <a:lnTo>
                    <a:pt x="282" y="84"/>
                  </a:lnTo>
                  <a:lnTo>
                    <a:pt x="288" y="84"/>
                  </a:lnTo>
                  <a:lnTo>
                    <a:pt x="288" y="78"/>
                  </a:lnTo>
                  <a:lnTo>
                    <a:pt x="276" y="66"/>
                  </a:lnTo>
                  <a:lnTo>
                    <a:pt x="270" y="66"/>
                  </a:lnTo>
                  <a:lnTo>
                    <a:pt x="252" y="84"/>
                  </a:lnTo>
                  <a:lnTo>
                    <a:pt x="246" y="84"/>
                  </a:lnTo>
                  <a:lnTo>
                    <a:pt x="246" y="66"/>
                  </a:lnTo>
                  <a:lnTo>
                    <a:pt x="210" y="66"/>
                  </a:lnTo>
                  <a:lnTo>
                    <a:pt x="210" y="60"/>
                  </a:lnTo>
                  <a:lnTo>
                    <a:pt x="216" y="48"/>
                  </a:lnTo>
                  <a:lnTo>
                    <a:pt x="222" y="42"/>
                  </a:lnTo>
                  <a:lnTo>
                    <a:pt x="228" y="42"/>
                  </a:lnTo>
                  <a:lnTo>
                    <a:pt x="228" y="30"/>
                  </a:lnTo>
                  <a:lnTo>
                    <a:pt x="216" y="30"/>
                  </a:lnTo>
                  <a:lnTo>
                    <a:pt x="210" y="18"/>
                  </a:lnTo>
                  <a:lnTo>
                    <a:pt x="192" y="12"/>
                  </a:lnTo>
                  <a:lnTo>
                    <a:pt x="180" y="12"/>
                  </a:lnTo>
                  <a:lnTo>
                    <a:pt x="174" y="6"/>
                  </a:lnTo>
                  <a:lnTo>
                    <a:pt x="162" y="0"/>
                  </a:lnTo>
                  <a:lnTo>
                    <a:pt x="156" y="0"/>
                  </a:lnTo>
                  <a:lnTo>
                    <a:pt x="150" y="6"/>
                  </a:lnTo>
                  <a:lnTo>
                    <a:pt x="150" y="18"/>
                  </a:lnTo>
                  <a:lnTo>
                    <a:pt x="156" y="24"/>
                  </a:lnTo>
                  <a:lnTo>
                    <a:pt x="150" y="18"/>
                  </a:lnTo>
                  <a:lnTo>
                    <a:pt x="132" y="2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0" name="Sweden" descr="© INSCALE GmbH, 05.05.2010&#10;http://www.presentationload.com/">
              <a:extLst>
                <a:ext uri="{FF2B5EF4-FFF2-40B4-BE49-F238E27FC236}">
                  <a16:creationId xmlns:a16="http://schemas.microsoft.com/office/drawing/2014/main" id="{6741E082-A04F-4CF4-BC52-3C8F1ED7FCAE}"/>
                </a:ext>
              </a:extLst>
            </p:cNvPr>
            <p:cNvSpPr>
              <a:spLocks noEditPoints="1"/>
            </p:cNvSpPr>
            <p:nvPr/>
          </p:nvSpPr>
          <p:spPr bwMode="gray">
            <a:xfrm>
              <a:off x="4533349" y="1163902"/>
              <a:ext cx="262381" cy="375042"/>
            </a:xfrm>
            <a:custGeom>
              <a:avLst/>
              <a:gdLst>
                <a:gd name="T0" fmla="*/ 2147483647 w 690"/>
                <a:gd name="T1" fmla="*/ 2147483647 h 990"/>
                <a:gd name="T2" fmla="*/ 2147483647 w 690"/>
                <a:gd name="T3" fmla="*/ 2147483647 h 990"/>
                <a:gd name="T4" fmla="*/ 2147483647 w 690"/>
                <a:gd name="T5" fmla="*/ 2147483647 h 990"/>
                <a:gd name="T6" fmla="*/ 2147483647 w 690"/>
                <a:gd name="T7" fmla="*/ 2147483647 h 990"/>
                <a:gd name="T8" fmla="*/ 2147483647 w 690"/>
                <a:gd name="T9" fmla="*/ 2147483647 h 990"/>
                <a:gd name="T10" fmla="*/ 2147483647 w 690"/>
                <a:gd name="T11" fmla="*/ 2147483647 h 990"/>
                <a:gd name="T12" fmla="*/ 2147483647 w 690"/>
                <a:gd name="T13" fmla="*/ 2147483647 h 990"/>
                <a:gd name="T14" fmla="*/ 2147483647 w 690"/>
                <a:gd name="T15" fmla="*/ 2147483647 h 990"/>
                <a:gd name="T16" fmla="*/ 2147483647 w 690"/>
                <a:gd name="T17" fmla="*/ 2147483647 h 990"/>
                <a:gd name="T18" fmla="*/ 2147483647 w 690"/>
                <a:gd name="T19" fmla="*/ 2147483647 h 990"/>
                <a:gd name="T20" fmla="*/ 2147483647 w 690"/>
                <a:gd name="T21" fmla="*/ 2147483647 h 990"/>
                <a:gd name="T22" fmla="*/ 2147483647 w 690"/>
                <a:gd name="T23" fmla="*/ 2147483647 h 990"/>
                <a:gd name="T24" fmla="*/ 2147483647 w 690"/>
                <a:gd name="T25" fmla="*/ 2147483647 h 990"/>
                <a:gd name="T26" fmla="*/ 2147483647 w 690"/>
                <a:gd name="T27" fmla="*/ 2147483647 h 990"/>
                <a:gd name="T28" fmla="*/ 2147483647 w 690"/>
                <a:gd name="T29" fmla="*/ 2147483647 h 990"/>
                <a:gd name="T30" fmla="*/ 2147483647 w 690"/>
                <a:gd name="T31" fmla="*/ 2147483647 h 990"/>
                <a:gd name="T32" fmla="*/ 2147483647 w 690"/>
                <a:gd name="T33" fmla="*/ 2147483647 h 990"/>
                <a:gd name="T34" fmla="*/ 2147483647 w 690"/>
                <a:gd name="T35" fmla="*/ 2147483647 h 990"/>
                <a:gd name="T36" fmla="*/ 2147483647 w 690"/>
                <a:gd name="T37" fmla="*/ 2147483647 h 990"/>
                <a:gd name="T38" fmla="*/ 2147483647 w 690"/>
                <a:gd name="T39" fmla="*/ 2147483647 h 990"/>
                <a:gd name="T40" fmla="*/ 2147483647 w 690"/>
                <a:gd name="T41" fmla="*/ 2147483647 h 990"/>
                <a:gd name="T42" fmla="*/ 2147483647 w 690"/>
                <a:gd name="T43" fmla="*/ 2147483647 h 990"/>
                <a:gd name="T44" fmla="*/ 2147483647 w 690"/>
                <a:gd name="T45" fmla="*/ 2147483647 h 990"/>
                <a:gd name="T46" fmla="*/ 0 w 690"/>
                <a:gd name="T47" fmla="*/ 2147483647 h 990"/>
                <a:gd name="T48" fmla="*/ 2147483647 w 690"/>
                <a:gd name="T49" fmla="*/ 2147483647 h 990"/>
                <a:gd name="T50" fmla="*/ 2147483647 w 690"/>
                <a:gd name="T51" fmla="*/ 2147483647 h 990"/>
                <a:gd name="T52" fmla="*/ 2147483647 w 690"/>
                <a:gd name="T53" fmla="*/ 2147483647 h 990"/>
                <a:gd name="T54" fmla="*/ 2147483647 w 690"/>
                <a:gd name="T55" fmla="*/ 2147483647 h 990"/>
                <a:gd name="T56" fmla="*/ 2147483647 w 690"/>
                <a:gd name="T57" fmla="*/ 2147483647 h 990"/>
                <a:gd name="T58" fmla="*/ 2147483647 w 690"/>
                <a:gd name="T59" fmla="*/ 2147483647 h 990"/>
                <a:gd name="T60" fmla="*/ 2147483647 w 690"/>
                <a:gd name="T61" fmla="*/ 2147483647 h 990"/>
                <a:gd name="T62" fmla="*/ 2147483647 w 690"/>
                <a:gd name="T63" fmla="*/ 2147483647 h 990"/>
                <a:gd name="T64" fmla="*/ 2147483647 w 690"/>
                <a:gd name="T65" fmla="*/ 2147483647 h 990"/>
                <a:gd name="T66" fmla="*/ 2147483647 w 690"/>
                <a:gd name="T67" fmla="*/ 2147483647 h 990"/>
                <a:gd name="T68" fmla="*/ 2147483647 w 690"/>
                <a:gd name="T69" fmla="*/ 2147483647 h 990"/>
                <a:gd name="T70" fmla="*/ 2147483647 w 690"/>
                <a:gd name="T71" fmla="*/ 2147483647 h 990"/>
                <a:gd name="T72" fmla="*/ 2147483647 w 690"/>
                <a:gd name="T73" fmla="*/ 2147483647 h 990"/>
                <a:gd name="T74" fmla="*/ 2147483647 w 690"/>
                <a:gd name="T75" fmla="*/ 2147483647 h 990"/>
                <a:gd name="T76" fmla="*/ 2147483647 w 690"/>
                <a:gd name="T77" fmla="*/ 2147483647 h 990"/>
                <a:gd name="T78" fmla="*/ 2147483647 w 690"/>
                <a:gd name="T79" fmla="*/ 2147483647 h 990"/>
                <a:gd name="T80" fmla="*/ 2147483647 w 690"/>
                <a:gd name="T81" fmla="*/ 2147483647 h 990"/>
                <a:gd name="T82" fmla="*/ 2147483647 w 690"/>
                <a:gd name="T83" fmla="*/ 2147483647 h 990"/>
                <a:gd name="T84" fmla="*/ 2147483647 w 690"/>
                <a:gd name="T85" fmla="*/ 2147483647 h 990"/>
                <a:gd name="T86" fmla="*/ 2147483647 w 690"/>
                <a:gd name="T87" fmla="*/ 2147483647 h 990"/>
                <a:gd name="T88" fmla="*/ 2147483647 w 690"/>
                <a:gd name="T89" fmla="*/ 2147483647 h 990"/>
                <a:gd name="T90" fmla="*/ 2147483647 w 690"/>
                <a:gd name="T91" fmla="*/ 2147483647 h 990"/>
                <a:gd name="T92" fmla="*/ 2147483647 w 690"/>
                <a:gd name="T93" fmla="*/ 2147483647 h 990"/>
                <a:gd name="T94" fmla="*/ 2147483647 w 690"/>
                <a:gd name="T95" fmla="*/ 2147483647 h 990"/>
                <a:gd name="T96" fmla="*/ 2147483647 w 690"/>
                <a:gd name="T97" fmla="*/ 2147483647 h 990"/>
                <a:gd name="T98" fmla="*/ 2147483647 w 690"/>
                <a:gd name="T99" fmla="*/ 2147483647 h 990"/>
                <a:gd name="T100" fmla="*/ 2147483647 w 690"/>
                <a:gd name="T101" fmla="*/ 2147483647 h 9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90"/>
                <a:gd name="T154" fmla="*/ 0 h 990"/>
                <a:gd name="T155" fmla="*/ 690 w 690"/>
                <a:gd name="T156" fmla="*/ 990 h 99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90" h="990">
                  <a:moveTo>
                    <a:pt x="678" y="204"/>
                  </a:moveTo>
                  <a:lnTo>
                    <a:pt x="672" y="198"/>
                  </a:lnTo>
                  <a:lnTo>
                    <a:pt x="660" y="192"/>
                  </a:lnTo>
                  <a:lnTo>
                    <a:pt x="648" y="180"/>
                  </a:lnTo>
                  <a:lnTo>
                    <a:pt x="648" y="174"/>
                  </a:lnTo>
                  <a:lnTo>
                    <a:pt x="654" y="162"/>
                  </a:lnTo>
                  <a:lnTo>
                    <a:pt x="660" y="156"/>
                  </a:lnTo>
                  <a:lnTo>
                    <a:pt x="666" y="144"/>
                  </a:lnTo>
                  <a:lnTo>
                    <a:pt x="642" y="132"/>
                  </a:lnTo>
                  <a:lnTo>
                    <a:pt x="648" y="108"/>
                  </a:lnTo>
                  <a:lnTo>
                    <a:pt x="636" y="102"/>
                  </a:lnTo>
                  <a:lnTo>
                    <a:pt x="636" y="96"/>
                  </a:lnTo>
                  <a:lnTo>
                    <a:pt x="642" y="90"/>
                  </a:lnTo>
                  <a:lnTo>
                    <a:pt x="642" y="66"/>
                  </a:lnTo>
                  <a:lnTo>
                    <a:pt x="636" y="66"/>
                  </a:lnTo>
                  <a:lnTo>
                    <a:pt x="630" y="60"/>
                  </a:lnTo>
                  <a:lnTo>
                    <a:pt x="618" y="60"/>
                  </a:lnTo>
                  <a:lnTo>
                    <a:pt x="588" y="42"/>
                  </a:lnTo>
                  <a:lnTo>
                    <a:pt x="552" y="42"/>
                  </a:lnTo>
                  <a:lnTo>
                    <a:pt x="540" y="30"/>
                  </a:lnTo>
                  <a:lnTo>
                    <a:pt x="534" y="30"/>
                  </a:lnTo>
                  <a:lnTo>
                    <a:pt x="528" y="24"/>
                  </a:lnTo>
                  <a:lnTo>
                    <a:pt x="516" y="24"/>
                  </a:lnTo>
                  <a:lnTo>
                    <a:pt x="504" y="18"/>
                  </a:lnTo>
                  <a:lnTo>
                    <a:pt x="498" y="12"/>
                  </a:lnTo>
                  <a:lnTo>
                    <a:pt x="486" y="6"/>
                  </a:lnTo>
                  <a:lnTo>
                    <a:pt x="456" y="0"/>
                  </a:lnTo>
                  <a:lnTo>
                    <a:pt x="456" y="24"/>
                  </a:lnTo>
                  <a:lnTo>
                    <a:pt x="444" y="24"/>
                  </a:lnTo>
                  <a:lnTo>
                    <a:pt x="444" y="30"/>
                  </a:lnTo>
                  <a:lnTo>
                    <a:pt x="456" y="42"/>
                  </a:lnTo>
                  <a:lnTo>
                    <a:pt x="462" y="42"/>
                  </a:lnTo>
                  <a:lnTo>
                    <a:pt x="456" y="48"/>
                  </a:lnTo>
                  <a:lnTo>
                    <a:pt x="444" y="48"/>
                  </a:lnTo>
                  <a:lnTo>
                    <a:pt x="438" y="42"/>
                  </a:lnTo>
                  <a:lnTo>
                    <a:pt x="414" y="42"/>
                  </a:lnTo>
                  <a:lnTo>
                    <a:pt x="390" y="36"/>
                  </a:lnTo>
                  <a:lnTo>
                    <a:pt x="366" y="42"/>
                  </a:lnTo>
                  <a:lnTo>
                    <a:pt x="366" y="30"/>
                  </a:lnTo>
                  <a:lnTo>
                    <a:pt x="360" y="24"/>
                  </a:lnTo>
                  <a:lnTo>
                    <a:pt x="348" y="36"/>
                  </a:lnTo>
                  <a:lnTo>
                    <a:pt x="348" y="66"/>
                  </a:lnTo>
                  <a:lnTo>
                    <a:pt x="342" y="72"/>
                  </a:lnTo>
                  <a:lnTo>
                    <a:pt x="324" y="72"/>
                  </a:lnTo>
                  <a:lnTo>
                    <a:pt x="282" y="78"/>
                  </a:lnTo>
                  <a:lnTo>
                    <a:pt x="264" y="96"/>
                  </a:lnTo>
                  <a:lnTo>
                    <a:pt x="252" y="102"/>
                  </a:lnTo>
                  <a:lnTo>
                    <a:pt x="246" y="102"/>
                  </a:lnTo>
                  <a:lnTo>
                    <a:pt x="246" y="114"/>
                  </a:lnTo>
                  <a:lnTo>
                    <a:pt x="258" y="120"/>
                  </a:lnTo>
                  <a:lnTo>
                    <a:pt x="264" y="126"/>
                  </a:lnTo>
                  <a:lnTo>
                    <a:pt x="258" y="144"/>
                  </a:lnTo>
                  <a:lnTo>
                    <a:pt x="252" y="144"/>
                  </a:lnTo>
                  <a:lnTo>
                    <a:pt x="240" y="150"/>
                  </a:lnTo>
                  <a:lnTo>
                    <a:pt x="234" y="156"/>
                  </a:lnTo>
                  <a:lnTo>
                    <a:pt x="234" y="162"/>
                  </a:lnTo>
                  <a:lnTo>
                    <a:pt x="228" y="168"/>
                  </a:lnTo>
                  <a:lnTo>
                    <a:pt x="210" y="168"/>
                  </a:lnTo>
                  <a:lnTo>
                    <a:pt x="216" y="174"/>
                  </a:lnTo>
                  <a:lnTo>
                    <a:pt x="216" y="180"/>
                  </a:lnTo>
                  <a:lnTo>
                    <a:pt x="222" y="186"/>
                  </a:lnTo>
                  <a:lnTo>
                    <a:pt x="222" y="192"/>
                  </a:lnTo>
                  <a:lnTo>
                    <a:pt x="216" y="192"/>
                  </a:lnTo>
                  <a:lnTo>
                    <a:pt x="210" y="198"/>
                  </a:lnTo>
                  <a:lnTo>
                    <a:pt x="204" y="198"/>
                  </a:lnTo>
                  <a:lnTo>
                    <a:pt x="192" y="204"/>
                  </a:lnTo>
                  <a:lnTo>
                    <a:pt x="174" y="192"/>
                  </a:lnTo>
                  <a:lnTo>
                    <a:pt x="174" y="228"/>
                  </a:lnTo>
                  <a:lnTo>
                    <a:pt x="168" y="270"/>
                  </a:lnTo>
                  <a:lnTo>
                    <a:pt x="138" y="300"/>
                  </a:lnTo>
                  <a:lnTo>
                    <a:pt x="132" y="300"/>
                  </a:lnTo>
                  <a:lnTo>
                    <a:pt x="120" y="306"/>
                  </a:lnTo>
                  <a:lnTo>
                    <a:pt x="132" y="312"/>
                  </a:lnTo>
                  <a:lnTo>
                    <a:pt x="150" y="330"/>
                  </a:lnTo>
                  <a:lnTo>
                    <a:pt x="150" y="336"/>
                  </a:lnTo>
                  <a:lnTo>
                    <a:pt x="144" y="342"/>
                  </a:lnTo>
                  <a:lnTo>
                    <a:pt x="102" y="342"/>
                  </a:lnTo>
                  <a:lnTo>
                    <a:pt x="90" y="348"/>
                  </a:lnTo>
                  <a:lnTo>
                    <a:pt x="84" y="354"/>
                  </a:lnTo>
                  <a:lnTo>
                    <a:pt x="72" y="360"/>
                  </a:lnTo>
                  <a:lnTo>
                    <a:pt x="30" y="402"/>
                  </a:lnTo>
                  <a:lnTo>
                    <a:pt x="36" y="408"/>
                  </a:lnTo>
                  <a:lnTo>
                    <a:pt x="42" y="408"/>
                  </a:lnTo>
                  <a:lnTo>
                    <a:pt x="48" y="414"/>
                  </a:lnTo>
                  <a:lnTo>
                    <a:pt x="48" y="420"/>
                  </a:lnTo>
                  <a:lnTo>
                    <a:pt x="42" y="426"/>
                  </a:lnTo>
                  <a:lnTo>
                    <a:pt x="36" y="426"/>
                  </a:lnTo>
                  <a:lnTo>
                    <a:pt x="30" y="432"/>
                  </a:lnTo>
                  <a:lnTo>
                    <a:pt x="30" y="444"/>
                  </a:lnTo>
                  <a:lnTo>
                    <a:pt x="54" y="468"/>
                  </a:lnTo>
                  <a:lnTo>
                    <a:pt x="54" y="480"/>
                  </a:lnTo>
                  <a:lnTo>
                    <a:pt x="48" y="492"/>
                  </a:lnTo>
                  <a:lnTo>
                    <a:pt x="48" y="510"/>
                  </a:lnTo>
                  <a:lnTo>
                    <a:pt x="60" y="522"/>
                  </a:lnTo>
                  <a:lnTo>
                    <a:pt x="66" y="522"/>
                  </a:lnTo>
                  <a:lnTo>
                    <a:pt x="84" y="540"/>
                  </a:lnTo>
                  <a:lnTo>
                    <a:pt x="84" y="552"/>
                  </a:lnTo>
                  <a:lnTo>
                    <a:pt x="72" y="564"/>
                  </a:lnTo>
                  <a:lnTo>
                    <a:pt x="48" y="570"/>
                  </a:lnTo>
                  <a:lnTo>
                    <a:pt x="54" y="576"/>
                  </a:lnTo>
                  <a:lnTo>
                    <a:pt x="60" y="588"/>
                  </a:lnTo>
                  <a:lnTo>
                    <a:pt x="60" y="594"/>
                  </a:lnTo>
                  <a:lnTo>
                    <a:pt x="66" y="600"/>
                  </a:lnTo>
                  <a:lnTo>
                    <a:pt x="66" y="606"/>
                  </a:lnTo>
                  <a:lnTo>
                    <a:pt x="72" y="618"/>
                  </a:lnTo>
                  <a:lnTo>
                    <a:pt x="66" y="618"/>
                  </a:lnTo>
                  <a:lnTo>
                    <a:pt x="66" y="642"/>
                  </a:lnTo>
                  <a:lnTo>
                    <a:pt x="60" y="648"/>
                  </a:lnTo>
                  <a:lnTo>
                    <a:pt x="24" y="648"/>
                  </a:lnTo>
                  <a:lnTo>
                    <a:pt x="30" y="660"/>
                  </a:lnTo>
                  <a:lnTo>
                    <a:pt x="30" y="666"/>
                  </a:lnTo>
                  <a:lnTo>
                    <a:pt x="24" y="666"/>
                  </a:lnTo>
                  <a:lnTo>
                    <a:pt x="18" y="672"/>
                  </a:lnTo>
                  <a:lnTo>
                    <a:pt x="18" y="678"/>
                  </a:lnTo>
                  <a:lnTo>
                    <a:pt x="30" y="690"/>
                  </a:lnTo>
                  <a:lnTo>
                    <a:pt x="30" y="708"/>
                  </a:lnTo>
                  <a:lnTo>
                    <a:pt x="24" y="714"/>
                  </a:lnTo>
                  <a:lnTo>
                    <a:pt x="18" y="726"/>
                  </a:lnTo>
                  <a:lnTo>
                    <a:pt x="0" y="708"/>
                  </a:lnTo>
                  <a:lnTo>
                    <a:pt x="0" y="768"/>
                  </a:lnTo>
                  <a:lnTo>
                    <a:pt x="6" y="762"/>
                  </a:lnTo>
                  <a:lnTo>
                    <a:pt x="24" y="762"/>
                  </a:lnTo>
                  <a:lnTo>
                    <a:pt x="36" y="774"/>
                  </a:lnTo>
                  <a:lnTo>
                    <a:pt x="36" y="780"/>
                  </a:lnTo>
                  <a:lnTo>
                    <a:pt x="30" y="780"/>
                  </a:lnTo>
                  <a:lnTo>
                    <a:pt x="30" y="774"/>
                  </a:lnTo>
                  <a:lnTo>
                    <a:pt x="24" y="774"/>
                  </a:lnTo>
                  <a:lnTo>
                    <a:pt x="24" y="834"/>
                  </a:lnTo>
                  <a:lnTo>
                    <a:pt x="30" y="840"/>
                  </a:lnTo>
                  <a:lnTo>
                    <a:pt x="36" y="840"/>
                  </a:lnTo>
                  <a:lnTo>
                    <a:pt x="48" y="846"/>
                  </a:lnTo>
                  <a:lnTo>
                    <a:pt x="54" y="858"/>
                  </a:lnTo>
                  <a:lnTo>
                    <a:pt x="60" y="864"/>
                  </a:lnTo>
                  <a:lnTo>
                    <a:pt x="66" y="876"/>
                  </a:lnTo>
                  <a:lnTo>
                    <a:pt x="90" y="900"/>
                  </a:lnTo>
                  <a:lnTo>
                    <a:pt x="96" y="900"/>
                  </a:lnTo>
                  <a:lnTo>
                    <a:pt x="96" y="912"/>
                  </a:lnTo>
                  <a:lnTo>
                    <a:pt x="78" y="912"/>
                  </a:lnTo>
                  <a:lnTo>
                    <a:pt x="78" y="942"/>
                  </a:lnTo>
                  <a:lnTo>
                    <a:pt x="90" y="954"/>
                  </a:lnTo>
                  <a:lnTo>
                    <a:pt x="102" y="960"/>
                  </a:lnTo>
                  <a:lnTo>
                    <a:pt x="96" y="966"/>
                  </a:lnTo>
                  <a:lnTo>
                    <a:pt x="96" y="984"/>
                  </a:lnTo>
                  <a:lnTo>
                    <a:pt x="102" y="984"/>
                  </a:lnTo>
                  <a:lnTo>
                    <a:pt x="108" y="990"/>
                  </a:lnTo>
                  <a:lnTo>
                    <a:pt x="174" y="990"/>
                  </a:lnTo>
                  <a:lnTo>
                    <a:pt x="180" y="984"/>
                  </a:lnTo>
                  <a:lnTo>
                    <a:pt x="180" y="948"/>
                  </a:lnTo>
                  <a:lnTo>
                    <a:pt x="198" y="942"/>
                  </a:lnTo>
                  <a:lnTo>
                    <a:pt x="198" y="924"/>
                  </a:lnTo>
                  <a:lnTo>
                    <a:pt x="264" y="930"/>
                  </a:lnTo>
                  <a:lnTo>
                    <a:pt x="276" y="936"/>
                  </a:lnTo>
                  <a:lnTo>
                    <a:pt x="300" y="876"/>
                  </a:lnTo>
                  <a:lnTo>
                    <a:pt x="300" y="864"/>
                  </a:lnTo>
                  <a:lnTo>
                    <a:pt x="306" y="852"/>
                  </a:lnTo>
                  <a:lnTo>
                    <a:pt x="306" y="816"/>
                  </a:lnTo>
                  <a:lnTo>
                    <a:pt x="300" y="810"/>
                  </a:lnTo>
                  <a:lnTo>
                    <a:pt x="294" y="798"/>
                  </a:lnTo>
                  <a:lnTo>
                    <a:pt x="312" y="798"/>
                  </a:lnTo>
                  <a:lnTo>
                    <a:pt x="324" y="786"/>
                  </a:lnTo>
                  <a:lnTo>
                    <a:pt x="324" y="780"/>
                  </a:lnTo>
                  <a:lnTo>
                    <a:pt x="306" y="762"/>
                  </a:lnTo>
                  <a:lnTo>
                    <a:pt x="294" y="762"/>
                  </a:lnTo>
                  <a:lnTo>
                    <a:pt x="312" y="756"/>
                  </a:lnTo>
                  <a:lnTo>
                    <a:pt x="300" y="750"/>
                  </a:lnTo>
                  <a:lnTo>
                    <a:pt x="324" y="750"/>
                  </a:lnTo>
                  <a:lnTo>
                    <a:pt x="336" y="744"/>
                  </a:lnTo>
                  <a:lnTo>
                    <a:pt x="348" y="744"/>
                  </a:lnTo>
                  <a:lnTo>
                    <a:pt x="354" y="738"/>
                  </a:lnTo>
                  <a:lnTo>
                    <a:pt x="360" y="726"/>
                  </a:lnTo>
                  <a:lnTo>
                    <a:pt x="360" y="714"/>
                  </a:lnTo>
                  <a:lnTo>
                    <a:pt x="366" y="708"/>
                  </a:lnTo>
                  <a:lnTo>
                    <a:pt x="384" y="726"/>
                  </a:lnTo>
                  <a:lnTo>
                    <a:pt x="390" y="726"/>
                  </a:lnTo>
                  <a:lnTo>
                    <a:pt x="396" y="720"/>
                  </a:lnTo>
                  <a:lnTo>
                    <a:pt x="408" y="696"/>
                  </a:lnTo>
                  <a:lnTo>
                    <a:pt x="402" y="690"/>
                  </a:lnTo>
                  <a:lnTo>
                    <a:pt x="402" y="684"/>
                  </a:lnTo>
                  <a:lnTo>
                    <a:pt x="414" y="684"/>
                  </a:lnTo>
                  <a:lnTo>
                    <a:pt x="420" y="678"/>
                  </a:lnTo>
                  <a:lnTo>
                    <a:pt x="432" y="672"/>
                  </a:lnTo>
                  <a:lnTo>
                    <a:pt x="432" y="660"/>
                  </a:lnTo>
                  <a:lnTo>
                    <a:pt x="420" y="636"/>
                  </a:lnTo>
                  <a:lnTo>
                    <a:pt x="408" y="630"/>
                  </a:lnTo>
                  <a:lnTo>
                    <a:pt x="408" y="618"/>
                  </a:lnTo>
                  <a:lnTo>
                    <a:pt x="372" y="600"/>
                  </a:lnTo>
                  <a:lnTo>
                    <a:pt x="360" y="606"/>
                  </a:lnTo>
                  <a:lnTo>
                    <a:pt x="354" y="606"/>
                  </a:lnTo>
                  <a:lnTo>
                    <a:pt x="342" y="600"/>
                  </a:lnTo>
                  <a:lnTo>
                    <a:pt x="330" y="576"/>
                  </a:lnTo>
                  <a:lnTo>
                    <a:pt x="330" y="558"/>
                  </a:lnTo>
                  <a:lnTo>
                    <a:pt x="324" y="546"/>
                  </a:lnTo>
                  <a:lnTo>
                    <a:pt x="324" y="528"/>
                  </a:lnTo>
                  <a:lnTo>
                    <a:pt x="336" y="516"/>
                  </a:lnTo>
                  <a:lnTo>
                    <a:pt x="342" y="504"/>
                  </a:lnTo>
                  <a:lnTo>
                    <a:pt x="342" y="486"/>
                  </a:lnTo>
                  <a:lnTo>
                    <a:pt x="336" y="474"/>
                  </a:lnTo>
                  <a:lnTo>
                    <a:pt x="330" y="468"/>
                  </a:lnTo>
                  <a:lnTo>
                    <a:pt x="330" y="462"/>
                  </a:lnTo>
                  <a:lnTo>
                    <a:pt x="348" y="462"/>
                  </a:lnTo>
                  <a:lnTo>
                    <a:pt x="354" y="456"/>
                  </a:lnTo>
                  <a:lnTo>
                    <a:pt x="354" y="438"/>
                  </a:lnTo>
                  <a:lnTo>
                    <a:pt x="348" y="426"/>
                  </a:lnTo>
                  <a:lnTo>
                    <a:pt x="354" y="432"/>
                  </a:lnTo>
                  <a:lnTo>
                    <a:pt x="378" y="432"/>
                  </a:lnTo>
                  <a:lnTo>
                    <a:pt x="384" y="426"/>
                  </a:lnTo>
                  <a:lnTo>
                    <a:pt x="396" y="420"/>
                  </a:lnTo>
                  <a:lnTo>
                    <a:pt x="408" y="408"/>
                  </a:lnTo>
                  <a:lnTo>
                    <a:pt x="438" y="414"/>
                  </a:lnTo>
                  <a:lnTo>
                    <a:pt x="450" y="390"/>
                  </a:lnTo>
                  <a:lnTo>
                    <a:pt x="480" y="390"/>
                  </a:lnTo>
                  <a:lnTo>
                    <a:pt x="498" y="384"/>
                  </a:lnTo>
                  <a:lnTo>
                    <a:pt x="510" y="378"/>
                  </a:lnTo>
                  <a:lnTo>
                    <a:pt x="522" y="354"/>
                  </a:lnTo>
                  <a:lnTo>
                    <a:pt x="540" y="336"/>
                  </a:lnTo>
                  <a:lnTo>
                    <a:pt x="546" y="324"/>
                  </a:lnTo>
                  <a:lnTo>
                    <a:pt x="528" y="300"/>
                  </a:lnTo>
                  <a:lnTo>
                    <a:pt x="558" y="264"/>
                  </a:lnTo>
                  <a:lnTo>
                    <a:pt x="540" y="246"/>
                  </a:lnTo>
                  <a:lnTo>
                    <a:pt x="576" y="234"/>
                  </a:lnTo>
                  <a:lnTo>
                    <a:pt x="594" y="216"/>
                  </a:lnTo>
                  <a:lnTo>
                    <a:pt x="672" y="222"/>
                  </a:lnTo>
                  <a:lnTo>
                    <a:pt x="684" y="240"/>
                  </a:lnTo>
                  <a:lnTo>
                    <a:pt x="690" y="240"/>
                  </a:lnTo>
                  <a:lnTo>
                    <a:pt x="678" y="204"/>
                  </a:lnTo>
                  <a:close/>
                  <a:moveTo>
                    <a:pt x="390" y="828"/>
                  </a:moveTo>
                  <a:lnTo>
                    <a:pt x="390" y="840"/>
                  </a:lnTo>
                  <a:lnTo>
                    <a:pt x="396" y="852"/>
                  </a:lnTo>
                  <a:lnTo>
                    <a:pt x="396" y="864"/>
                  </a:lnTo>
                  <a:lnTo>
                    <a:pt x="402" y="870"/>
                  </a:lnTo>
                  <a:lnTo>
                    <a:pt x="402" y="876"/>
                  </a:lnTo>
                  <a:lnTo>
                    <a:pt x="414" y="852"/>
                  </a:lnTo>
                  <a:lnTo>
                    <a:pt x="426" y="852"/>
                  </a:lnTo>
                  <a:lnTo>
                    <a:pt x="432" y="846"/>
                  </a:lnTo>
                  <a:lnTo>
                    <a:pt x="438" y="834"/>
                  </a:lnTo>
                  <a:lnTo>
                    <a:pt x="438" y="822"/>
                  </a:lnTo>
                  <a:lnTo>
                    <a:pt x="432" y="816"/>
                  </a:lnTo>
                  <a:lnTo>
                    <a:pt x="450" y="798"/>
                  </a:lnTo>
                  <a:lnTo>
                    <a:pt x="444" y="798"/>
                  </a:lnTo>
                  <a:lnTo>
                    <a:pt x="438" y="804"/>
                  </a:lnTo>
                  <a:lnTo>
                    <a:pt x="420" y="804"/>
                  </a:lnTo>
                  <a:lnTo>
                    <a:pt x="408" y="810"/>
                  </a:lnTo>
                  <a:lnTo>
                    <a:pt x="390" y="828"/>
                  </a:lnTo>
                  <a:close/>
                  <a:moveTo>
                    <a:pt x="300" y="900"/>
                  </a:moveTo>
                  <a:lnTo>
                    <a:pt x="300" y="912"/>
                  </a:lnTo>
                  <a:lnTo>
                    <a:pt x="294" y="924"/>
                  </a:lnTo>
                  <a:lnTo>
                    <a:pt x="300" y="918"/>
                  </a:lnTo>
                  <a:lnTo>
                    <a:pt x="312" y="912"/>
                  </a:lnTo>
                  <a:lnTo>
                    <a:pt x="318" y="900"/>
                  </a:lnTo>
                  <a:lnTo>
                    <a:pt x="318" y="894"/>
                  </a:lnTo>
                  <a:lnTo>
                    <a:pt x="324" y="888"/>
                  </a:lnTo>
                  <a:lnTo>
                    <a:pt x="324" y="882"/>
                  </a:lnTo>
                  <a:lnTo>
                    <a:pt x="342" y="858"/>
                  </a:lnTo>
                  <a:lnTo>
                    <a:pt x="336" y="840"/>
                  </a:lnTo>
                  <a:lnTo>
                    <a:pt x="330" y="852"/>
                  </a:lnTo>
                  <a:lnTo>
                    <a:pt x="312" y="870"/>
                  </a:lnTo>
                  <a:lnTo>
                    <a:pt x="300" y="894"/>
                  </a:lnTo>
                  <a:lnTo>
                    <a:pt x="300" y="90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1" name="Swaziland" descr="© INSCALE GmbH, 05.05.2010&#10;http://www.presentationload.com/">
              <a:extLst>
                <a:ext uri="{FF2B5EF4-FFF2-40B4-BE49-F238E27FC236}">
                  <a16:creationId xmlns:a16="http://schemas.microsoft.com/office/drawing/2014/main" id="{A7B82D36-0564-4D50-BA62-E5FB79FA58EA}"/>
                </a:ext>
              </a:extLst>
            </p:cNvPr>
            <p:cNvSpPr>
              <a:spLocks/>
            </p:cNvSpPr>
            <p:nvPr/>
          </p:nvSpPr>
          <p:spPr bwMode="gray">
            <a:xfrm>
              <a:off x="5050696" y="4004139"/>
              <a:ext cx="38542" cy="50401"/>
            </a:xfrm>
            <a:custGeom>
              <a:avLst/>
              <a:gdLst>
                <a:gd name="T0" fmla="*/ 2147483647 w 102"/>
                <a:gd name="T1" fmla="*/ 2147483647 h 132"/>
                <a:gd name="T2" fmla="*/ 2147483647 w 102"/>
                <a:gd name="T3" fmla="*/ 2147483647 h 132"/>
                <a:gd name="T4" fmla="*/ 2147483647 w 102"/>
                <a:gd name="T5" fmla="*/ 2147483647 h 132"/>
                <a:gd name="T6" fmla="*/ 2147483647 w 102"/>
                <a:gd name="T7" fmla="*/ 2147483647 h 132"/>
                <a:gd name="T8" fmla="*/ 2147483647 w 102"/>
                <a:gd name="T9" fmla="*/ 2147483647 h 132"/>
                <a:gd name="T10" fmla="*/ 2147483647 w 102"/>
                <a:gd name="T11" fmla="*/ 0 h 132"/>
                <a:gd name="T12" fmla="*/ 2147483647 w 102"/>
                <a:gd name="T13" fmla="*/ 0 h 132"/>
                <a:gd name="T14" fmla="*/ 2147483647 w 102"/>
                <a:gd name="T15" fmla="*/ 2147483647 h 132"/>
                <a:gd name="T16" fmla="*/ 2147483647 w 102"/>
                <a:gd name="T17" fmla="*/ 2147483647 h 132"/>
                <a:gd name="T18" fmla="*/ 2147483647 w 102"/>
                <a:gd name="T19" fmla="*/ 2147483647 h 132"/>
                <a:gd name="T20" fmla="*/ 2147483647 w 102"/>
                <a:gd name="T21" fmla="*/ 2147483647 h 132"/>
                <a:gd name="T22" fmla="*/ 0 w 102"/>
                <a:gd name="T23" fmla="*/ 2147483647 h 132"/>
                <a:gd name="T24" fmla="*/ 0 w 102"/>
                <a:gd name="T25" fmla="*/ 2147483647 h 132"/>
                <a:gd name="T26" fmla="*/ 2147483647 w 102"/>
                <a:gd name="T27" fmla="*/ 2147483647 h 132"/>
                <a:gd name="T28" fmla="*/ 2147483647 w 102"/>
                <a:gd name="T29" fmla="*/ 2147483647 h 132"/>
                <a:gd name="T30" fmla="*/ 2147483647 w 102"/>
                <a:gd name="T31" fmla="*/ 2147483647 h 132"/>
                <a:gd name="T32" fmla="*/ 2147483647 w 102"/>
                <a:gd name="T33" fmla="*/ 2147483647 h 132"/>
                <a:gd name="T34" fmla="*/ 2147483647 w 102"/>
                <a:gd name="T35" fmla="*/ 2147483647 h 132"/>
                <a:gd name="T36" fmla="*/ 2147483647 w 102"/>
                <a:gd name="T37" fmla="*/ 2147483647 h 132"/>
                <a:gd name="T38" fmla="*/ 2147483647 w 102"/>
                <a:gd name="T39" fmla="*/ 2147483647 h 132"/>
                <a:gd name="T40" fmla="*/ 2147483647 w 102"/>
                <a:gd name="T41" fmla="*/ 2147483647 h 132"/>
                <a:gd name="T42" fmla="*/ 2147483647 w 102"/>
                <a:gd name="T43" fmla="*/ 2147483647 h 132"/>
                <a:gd name="T44" fmla="*/ 2147483647 w 102"/>
                <a:gd name="T45" fmla="*/ 2147483647 h 132"/>
                <a:gd name="T46" fmla="*/ 2147483647 w 102"/>
                <a:gd name="T47" fmla="*/ 2147483647 h 132"/>
                <a:gd name="T48" fmla="*/ 2147483647 w 102"/>
                <a:gd name="T49" fmla="*/ 2147483647 h 1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
                <a:gd name="T76" fmla="*/ 0 h 132"/>
                <a:gd name="T77" fmla="*/ 102 w 102"/>
                <a:gd name="T78" fmla="*/ 132 h 1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 h="132">
                  <a:moveTo>
                    <a:pt x="84" y="54"/>
                  </a:moveTo>
                  <a:lnTo>
                    <a:pt x="84" y="30"/>
                  </a:lnTo>
                  <a:lnTo>
                    <a:pt x="90" y="18"/>
                  </a:lnTo>
                  <a:lnTo>
                    <a:pt x="66" y="18"/>
                  </a:lnTo>
                  <a:lnTo>
                    <a:pt x="54" y="6"/>
                  </a:lnTo>
                  <a:lnTo>
                    <a:pt x="42" y="0"/>
                  </a:lnTo>
                  <a:lnTo>
                    <a:pt x="36" y="0"/>
                  </a:lnTo>
                  <a:lnTo>
                    <a:pt x="24" y="12"/>
                  </a:lnTo>
                  <a:lnTo>
                    <a:pt x="18" y="24"/>
                  </a:lnTo>
                  <a:lnTo>
                    <a:pt x="18" y="36"/>
                  </a:lnTo>
                  <a:lnTo>
                    <a:pt x="6" y="48"/>
                  </a:lnTo>
                  <a:lnTo>
                    <a:pt x="0" y="60"/>
                  </a:lnTo>
                  <a:lnTo>
                    <a:pt x="0" y="84"/>
                  </a:lnTo>
                  <a:lnTo>
                    <a:pt x="12" y="108"/>
                  </a:lnTo>
                  <a:lnTo>
                    <a:pt x="24" y="114"/>
                  </a:lnTo>
                  <a:lnTo>
                    <a:pt x="36" y="126"/>
                  </a:lnTo>
                  <a:lnTo>
                    <a:pt x="54" y="126"/>
                  </a:lnTo>
                  <a:lnTo>
                    <a:pt x="66" y="132"/>
                  </a:lnTo>
                  <a:lnTo>
                    <a:pt x="78" y="132"/>
                  </a:lnTo>
                  <a:lnTo>
                    <a:pt x="90" y="90"/>
                  </a:lnTo>
                  <a:lnTo>
                    <a:pt x="96" y="90"/>
                  </a:lnTo>
                  <a:lnTo>
                    <a:pt x="102" y="84"/>
                  </a:lnTo>
                  <a:lnTo>
                    <a:pt x="96" y="60"/>
                  </a:lnTo>
                  <a:lnTo>
                    <a:pt x="90" y="60"/>
                  </a:lnTo>
                  <a:lnTo>
                    <a:pt x="84" y="5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2" name="Suriname" descr="© INSCALE GmbH, 05.05.2010&#10;http://www.presentationload.com/">
              <a:extLst>
                <a:ext uri="{FF2B5EF4-FFF2-40B4-BE49-F238E27FC236}">
                  <a16:creationId xmlns:a16="http://schemas.microsoft.com/office/drawing/2014/main" id="{AD7F413C-027B-4CB7-A4A6-B71B45F1A829}"/>
                </a:ext>
              </a:extLst>
            </p:cNvPr>
            <p:cNvSpPr>
              <a:spLocks/>
            </p:cNvSpPr>
            <p:nvPr/>
          </p:nvSpPr>
          <p:spPr bwMode="gray">
            <a:xfrm>
              <a:off x="2668524" y="3036146"/>
              <a:ext cx="111179" cy="127485"/>
            </a:xfrm>
            <a:custGeom>
              <a:avLst/>
              <a:gdLst>
                <a:gd name="T0" fmla="*/ 2147483647 w 294"/>
                <a:gd name="T1" fmla="*/ 2147483647 h 336"/>
                <a:gd name="T2" fmla="*/ 2147483647 w 294"/>
                <a:gd name="T3" fmla="*/ 2147483647 h 336"/>
                <a:gd name="T4" fmla="*/ 2147483647 w 294"/>
                <a:gd name="T5" fmla="*/ 2147483647 h 336"/>
                <a:gd name="T6" fmla="*/ 0 w 294"/>
                <a:gd name="T7" fmla="*/ 2147483647 h 336"/>
                <a:gd name="T8" fmla="*/ 2147483647 w 294"/>
                <a:gd name="T9" fmla="*/ 2147483647 h 336"/>
                <a:gd name="T10" fmla="*/ 2147483647 w 294"/>
                <a:gd name="T11" fmla="*/ 2147483647 h 336"/>
                <a:gd name="T12" fmla="*/ 2147483647 w 294"/>
                <a:gd name="T13" fmla="*/ 2147483647 h 336"/>
                <a:gd name="T14" fmla="*/ 2147483647 w 294"/>
                <a:gd name="T15" fmla="*/ 2147483647 h 336"/>
                <a:gd name="T16" fmla="*/ 2147483647 w 294"/>
                <a:gd name="T17" fmla="*/ 2147483647 h 336"/>
                <a:gd name="T18" fmla="*/ 2147483647 w 294"/>
                <a:gd name="T19" fmla="*/ 2147483647 h 336"/>
                <a:gd name="T20" fmla="*/ 2147483647 w 294"/>
                <a:gd name="T21" fmla="*/ 2147483647 h 336"/>
                <a:gd name="T22" fmla="*/ 2147483647 w 294"/>
                <a:gd name="T23" fmla="*/ 2147483647 h 336"/>
                <a:gd name="T24" fmla="*/ 2147483647 w 294"/>
                <a:gd name="T25" fmla="*/ 2147483647 h 336"/>
                <a:gd name="T26" fmla="*/ 2147483647 w 294"/>
                <a:gd name="T27" fmla="*/ 2147483647 h 336"/>
                <a:gd name="T28" fmla="*/ 2147483647 w 294"/>
                <a:gd name="T29" fmla="*/ 2147483647 h 336"/>
                <a:gd name="T30" fmla="*/ 2147483647 w 294"/>
                <a:gd name="T31" fmla="*/ 2147483647 h 336"/>
                <a:gd name="T32" fmla="*/ 2147483647 w 294"/>
                <a:gd name="T33" fmla="*/ 2147483647 h 336"/>
                <a:gd name="T34" fmla="*/ 2147483647 w 294"/>
                <a:gd name="T35" fmla="*/ 2147483647 h 336"/>
                <a:gd name="T36" fmla="*/ 2147483647 w 294"/>
                <a:gd name="T37" fmla="*/ 2147483647 h 336"/>
                <a:gd name="T38" fmla="*/ 2147483647 w 294"/>
                <a:gd name="T39" fmla="*/ 2147483647 h 336"/>
                <a:gd name="T40" fmla="*/ 2147483647 w 294"/>
                <a:gd name="T41" fmla="*/ 2147483647 h 336"/>
                <a:gd name="T42" fmla="*/ 2147483647 w 294"/>
                <a:gd name="T43" fmla="*/ 2147483647 h 336"/>
                <a:gd name="T44" fmla="*/ 2147483647 w 294"/>
                <a:gd name="T45" fmla="*/ 2147483647 h 336"/>
                <a:gd name="T46" fmla="*/ 2147483647 w 294"/>
                <a:gd name="T47" fmla="*/ 2147483647 h 336"/>
                <a:gd name="T48" fmla="*/ 2147483647 w 294"/>
                <a:gd name="T49" fmla="*/ 2147483647 h 336"/>
                <a:gd name="T50" fmla="*/ 2147483647 w 294"/>
                <a:gd name="T51" fmla="*/ 2147483647 h 336"/>
                <a:gd name="T52" fmla="*/ 2147483647 w 294"/>
                <a:gd name="T53" fmla="*/ 2147483647 h 336"/>
                <a:gd name="T54" fmla="*/ 2147483647 w 294"/>
                <a:gd name="T55" fmla="*/ 2147483647 h 336"/>
                <a:gd name="T56" fmla="*/ 2147483647 w 294"/>
                <a:gd name="T57" fmla="*/ 2147483647 h 336"/>
                <a:gd name="T58" fmla="*/ 2147483647 w 294"/>
                <a:gd name="T59" fmla="*/ 2147483647 h 336"/>
                <a:gd name="T60" fmla="*/ 2147483647 w 294"/>
                <a:gd name="T61" fmla="*/ 2147483647 h 336"/>
                <a:gd name="T62" fmla="*/ 2147483647 w 294"/>
                <a:gd name="T63" fmla="*/ 2147483647 h 336"/>
                <a:gd name="T64" fmla="*/ 2147483647 w 294"/>
                <a:gd name="T65" fmla="*/ 2147483647 h 336"/>
                <a:gd name="T66" fmla="*/ 2147483647 w 294"/>
                <a:gd name="T67" fmla="*/ 2147483647 h 336"/>
                <a:gd name="T68" fmla="*/ 2147483647 w 294"/>
                <a:gd name="T69" fmla="*/ 2147483647 h 336"/>
                <a:gd name="T70" fmla="*/ 2147483647 w 294"/>
                <a:gd name="T71" fmla="*/ 0 h 336"/>
                <a:gd name="T72" fmla="*/ 2147483647 w 294"/>
                <a:gd name="T73" fmla="*/ 2147483647 h 336"/>
                <a:gd name="T74" fmla="*/ 2147483647 w 294"/>
                <a:gd name="T75" fmla="*/ 2147483647 h 336"/>
                <a:gd name="T76" fmla="*/ 2147483647 w 294"/>
                <a:gd name="T77" fmla="*/ 2147483647 h 336"/>
                <a:gd name="T78" fmla="*/ 2147483647 w 294"/>
                <a:gd name="T79" fmla="*/ 2147483647 h 336"/>
                <a:gd name="T80" fmla="*/ 2147483647 w 294"/>
                <a:gd name="T81" fmla="*/ 2147483647 h 336"/>
                <a:gd name="T82" fmla="*/ 2147483647 w 294"/>
                <a:gd name="T83" fmla="*/ 2147483647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4"/>
                <a:gd name="T127" fmla="*/ 0 h 336"/>
                <a:gd name="T128" fmla="*/ 294 w 29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4" h="336">
                  <a:moveTo>
                    <a:pt x="60" y="78"/>
                  </a:moveTo>
                  <a:lnTo>
                    <a:pt x="30" y="78"/>
                  </a:lnTo>
                  <a:lnTo>
                    <a:pt x="18" y="84"/>
                  </a:lnTo>
                  <a:lnTo>
                    <a:pt x="12" y="90"/>
                  </a:lnTo>
                  <a:lnTo>
                    <a:pt x="12" y="132"/>
                  </a:lnTo>
                  <a:lnTo>
                    <a:pt x="6" y="138"/>
                  </a:lnTo>
                  <a:lnTo>
                    <a:pt x="0" y="150"/>
                  </a:lnTo>
                  <a:lnTo>
                    <a:pt x="0" y="162"/>
                  </a:lnTo>
                  <a:lnTo>
                    <a:pt x="6" y="168"/>
                  </a:lnTo>
                  <a:lnTo>
                    <a:pt x="6" y="174"/>
                  </a:lnTo>
                  <a:lnTo>
                    <a:pt x="12" y="174"/>
                  </a:lnTo>
                  <a:lnTo>
                    <a:pt x="12" y="186"/>
                  </a:lnTo>
                  <a:lnTo>
                    <a:pt x="18" y="198"/>
                  </a:lnTo>
                  <a:lnTo>
                    <a:pt x="24" y="204"/>
                  </a:lnTo>
                  <a:lnTo>
                    <a:pt x="30" y="216"/>
                  </a:lnTo>
                  <a:lnTo>
                    <a:pt x="42" y="216"/>
                  </a:lnTo>
                  <a:lnTo>
                    <a:pt x="42" y="210"/>
                  </a:lnTo>
                  <a:lnTo>
                    <a:pt x="54" y="198"/>
                  </a:lnTo>
                  <a:lnTo>
                    <a:pt x="54" y="216"/>
                  </a:lnTo>
                  <a:lnTo>
                    <a:pt x="48" y="222"/>
                  </a:lnTo>
                  <a:lnTo>
                    <a:pt x="48" y="246"/>
                  </a:lnTo>
                  <a:lnTo>
                    <a:pt x="54" y="258"/>
                  </a:lnTo>
                  <a:lnTo>
                    <a:pt x="72" y="276"/>
                  </a:lnTo>
                  <a:lnTo>
                    <a:pt x="78" y="294"/>
                  </a:lnTo>
                  <a:lnTo>
                    <a:pt x="84" y="306"/>
                  </a:lnTo>
                  <a:lnTo>
                    <a:pt x="90" y="312"/>
                  </a:lnTo>
                  <a:lnTo>
                    <a:pt x="90" y="318"/>
                  </a:lnTo>
                  <a:lnTo>
                    <a:pt x="102" y="324"/>
                  </a:lnTo>
                  <a:lnTo>
                    <a:pt x="108" y="324"/>
                  </a:lnTo>
                  <a:lnTo>
                    <a:pt x="132" y="336"/>
                  </a:lnTo>
                  <a:lnTo>
                    <a:pt x="150" y="336"/>
                  </a:lnTo>
                  <a:lnTo>
                    <a:pt x="156" y="330"/>
                  </a:lnTo>
                  <a:lnTo>
                    <a:pt x="150" y="324"/>
                  </a:lnTo>
                  <a:lnTo>
                    <a:pt x="150" y="318"/>
                  </a:lnTo>
                  <a:lnTo>
                    <a:pt x="138" y="306"/>
                  </a:lnTo>
                  <a:lnTo>
                    <a:pt x="138" y="282"/>
                  </a:lnTo>
                  <a:lnTo>
                    <a:pt x="150" y="276"/>
                  </a:lnTo>
                  <a:lnTo>
                    <a:pt x="156" y="276"/>
                  </a:lnTo>
                  <a:lnTo>
                    <a:pt x="156" y="288"/>
                  </a:lnTo>
                  <a:lnTo>
                    <a:pt x="180" y="288"/>
                  </a:lnTo>
                  <a:lnTo>
                    <a:pt x="192" y="282"/>
                  </a:lnTo>
                  <a:lnTo>
                    <a:pt x="198" y="276"/>
                  </a:lnTo>
                  <a:lnTo>
                    <a:pt x="210" y="270"/>
                  </a:lnTo>
                  <a:lnTo>
                    <a:pt x="216" y="270"/>
                  </a:lnTo>
                  <a:lnTo>
                    <a:pt x="222" y="282"/>
                  </a:lnTo>
                  <a:lnTo>
                    <a:pt x="228" y="288"/>
                  </a:lnTo>
                  <a:lnTo>
                    <a:pt x="246" y="294"/>
                  </a:lnTo>
                  <a:lnTo>
                    <a:pt x="252" y="282"/>
                  </a:lnTo>
                  <a:lnTo>
                    <a:pt x="258" y="276"/>
                  </a:lnTo>
                  <a:lnTo>
                    <a:pt x="258" y="264"/>
                  </a:lnTo>
                  <a:lnTo>
                    <a:pt x="264" y="264"/>
                  </a:lnTo>
                  <a:lnTo>
                    <a:pt x="276" y="258"/>
                  </a:lnTo>
                  <a:lnTo>
                    <a:pt x="270" y="222"/>
                  </a:lnTo>
                  <a:lnTo>
                    <a:pt x="288" y="204"/>
                  </a:lnTo>
                  <a:lnTo>
                    <a:pt x="288" y="198"/>
                  </a:lnTo>
                  <a:lnTo>
                    <a:pt x="282" y="186"/>
                  </a:lnTo>
                  <a:lnTo>
                    <a:pt x="264" y="168"/>
                  </a:lnTo>
                  <a:lnTo>
                    <a:pt x="258" y="156"/>
                  </a:lnTo>
                  <a:lnTo>
                    <a:pt x="258" y="144"/>
                  </a:lnTo>
                  <a:lnTo>
                    <a:pt x="252" y="126"/>
                  </a:lnTo>
                  <a:lnTo>
                    <a:pt x="252" y="96"/>
                  </a:lnTo>
                  <a:lnTo>
                    <a:pt x="258" y="78"/>
                  </a:lnTo>
                  <a:lnTo>
                    <a:pt x="264" y="66"/>
                  </a:lnTo>
                  <a:lnTo>
                    <a:pt x="276" y="60"/>
                  </a:lnTo>
                  <a:lnTo>
                    <a:pt x="282" y="54"/>
                  </a:lnTo>
                  <a:lnTo>
                    <a:pt x="288" y="54"/>
                  </a:lnTo>
                  <a:lnTo>
                    <a:pt x="288" y="30"/>
                  </a:lnTo>
                  <a:lnTo>
                    <a:pt x="294" y="12"/>
                  </a:lnTo>
                  <a:lnTo>
                    <a:pt x="288" y="12"/>
                  </a:lnTo>
                  <a:lnTo>
                    <a:pt x="282" y="6"/>
                  </a:lnTo>
                  <a:lnTo>
                    <a:pt x="270" y="6"/>
                  </a:lnTo>
                  <a:lnTo>
                    <a:pt x="252" y="0"/>
                  </a:lnTo>
                  <a:lnTo>
                    <a:pt x="210" y="0"/>
                  </a:lnTo>
                  <a:lnTo>
                    <a:pt x="204" y="12"/>
                  </a:lnTo>
                  <a:lnTo>
                    <a:pt x="156" y="6"/>
                  </a:lnTo>
                  <a:lnTo>
                    <a:pt x="156" y="18"/>
                  </a:lnTo>
                  <a:lnTo>
                    <a:pt x="96" y="0"/>
                  </a:lnTo>
                  <a:lnTo>
                    <a:pt x="72" y="6"/>
                  </a:lnTo>
                  <a:lnTo>
                    <a:pt x="66" y="18"/>
                  </a:lnTo>
                  <a:lnTo>
                    <a:pt x="60" y="24"/>
                  </a:lnTo>
                  <a:lnTo>
                    <a:pt x="54" y="36"/>
                  </a:lnTo>
                  <a:lnTo>
                    <a:pt x="54" y="48"/>
                  </a:lnTo>
                  <a:lnTo>
                    <a:pt x="66" y="60"/>
                  </a:lnTo>
                  <a:lnTo>
                    <a:pt x="66" y="72"/>
                  </a:lnTo>
                  <a:lnTo>
                    <a:pt x="60" y="7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3" name="Sudan">
              <a:extLst>
                <a:ext uri="{FF2B5EF4-FFF2-40B4-BE49-F238E27FC236}">
                  <a16:creationId xmlns:a16="http://schemas.microsoft.com/office/drawing/2014/main" id="{786DF9BC-192E-4CF0-8992-F57DF961079F}"/>
                </a:ext>
              </a:extLst>
            </p:cNvPr>
            <p:cNvSpPr>
              <a:spLocks/>
            </p:cNvSpPr>
            <p:nvPr/>
          </p:nvSpPr>
          <p:spPr bwMode="auto">
            <a:xfrm>
              <a:off x="4814919" y="2510265"/>
              <a:ext cx="452944" cy="444363"/>
            </a:xfrm>
            <a:custGeom>
              <a:avLst/>
              <a:gdLst/>
              <a:ahLst/>
              <a:cxnLst>
                <a:cxn ang="0">
                  <a:pos x="442" y="199"/>
                </a:cxn>
                <a:cxn ang="0">
                  <a:pos x="446" y="187"/>
                </a:cxn>
                <a:cxn ang="0">
                  <a:pos x="475" y="170"/>
                </a:cxn>
                <a:cxn ang="0">
                  <a:pos x="458" y="149"/>
                </a:cxn>
                <a:cxn ang="0">
                  <a:pos x="439" y="137"/>
                </a:cxn>
                <a:cxn ang="0">
                  <a:pos x="434" y="114"/>
                </a:cxn>
                <a:cxn ang="0">
                  <a:pos x="430" y="90"/>
                </a:cxn>
                <a:cxn ang="0">
                  <a:pos x="423" y="55"/>
                </a:cxn>
                <a:cxn ang="0">
                  <a:pos x="413" y="29"/>
                </a:cxn>
                <a:cxn ang="0">
                  <a:pos x="387" y="0"/>
                </a:cxn>
                <a:cxn ang="0">
                  <a:pos x="361" y="26"/>
                </a:cxn>
                <a:cxn ang="0">
                  <a:pos x="345" y="31"/>
                </a:cxn>
                <a:cxn ang="0">
                  <a:pos x="326" y="47"/>
                </a:cxn>
                <a:cxn ang="0">
                  <a:pos x="269" y="36"/>
                </a:cxn>
                <a:cxn ang="0">
                  <a:pos x="87" y="36"/>
                </a:cxn>
                <a:cxn ang="0">
                  <a:pos x="54" y="241"/>
                </a:cxn>
                <a:cxn ang="0">
                  <a:pos x="30" y="246"/>
                </a:cxn>
                <a:cxn ang="0">
                  <a:pos x="30" y="258"/>
                </a:cxn>
                <a:cxn ang="0">
                  <a:pos x="16" y="272"/>
                </a:cxn>
                <a:cxn ang="0">
                  <a:pos x="7" y="300"/>
                </a:cxn>
                <a:cxn ang="0">
                  <a:pos x="9" y="322"/>
                </a:cxn>
                <a:cxn ang="0">
                  <a:pos x="4" y="338"/>
                </a:cxn>
                <a:cxn ang="0">
                  <a:pos x="19" y="338"/>
                </a:cxn>
                <a:cxn ang="0">
                  <a:pos x="21" y="373"/>
                </a:cxn>
                <a:cxn ang="0">
                  <a:pos x="35" y="385"/>
                </a:cxn>
                <a:cxn ang="0">
                  <a:pos x="42" y="409"/>
                </a:cxn>
                <a:cxn ang="0">
                  <a:pos x="54" y="430"/>
                </a:cxn>
                <a:cxn ang="0">
                  <a:pos x="47" y="451"/>
                </a:cxn>
                <a:cxn ang="0">
                  <a:pos x="49" y="463"/>
                </a:cxn>
                <a:cxn ang="0">
                  <a:pos x="73" y="456"/>
                </a:cxn>
                <a:cxn ang="0">
                  <a:pos x="78" y="447"/>
                </a:cxn>
                <a:cxn ang="0">
                  <a:pos x="89" y="418"/>
                </a:cxn>
                <a:cxn ang="0">
                  <a:pos x="115" y="416"/>
                </a:cxn>
                <a:cxn ang="0">
                  <a:pos x="125" y="430"/>
                </a:cxn>
                <a:cxn ang="0">
                  <a:pos x="170" y="433"/>
                </a:cxn>
                <a:cxn ang="0">
                  <a:pos x="196" y="442"/>
                </a:cxn>
                <a:cxn ang="0">
                  <a:pos x="234" y="411"/>
                </a:cxn>
                <a:cxn ang="0">
                  <a:pos x="290" y="409"/>
                </a:cxn>
                <a:cxn ang="0">
                  <a:pos x="307" y="364"/>
                </a:cxn>
                <a:cxn ang="0">
                  <a:pos x="331" y="347"/>
                </a:cxn>
                <a:cxn ang="0">
                  <a:pos x="328" y="378"/>
                </a:cxn>
                <a:cxn ang="0">
                  <a:pos x="335" y="399"/>
                </a:cxn>
                <a:cxn ang="0">
                  <a:pos x="357" y="423"/>
                </a:cxn>
                <a:cxn ang="0">
                  <a:pos x="359" y="409"/>
                </a:cxn>
                <a:cxn ang="0">
                  <a:pos x="368" y="399"/>
                </a:cxn>
                <a:cxn ang="0">
                  <a:pos x="380" y="385"/>
                </a:cxn>
                <a:cxn ang="0">
                  <a:pos x="382" y="364"/>
                </a:cxn>
                <a:cxn ang="0">
                  <a:pos x="392" y="343"/>
                </a:cxn>
                <a:cxn ang="0">
                  <a:pos x="411" y="333"/>
                </a:cxn>
                <a:cxn ang="0">
                  <a:pos x="418" y="303"/>
                </a:cxn>
                <a:cxn ang="0">
                  <a:pos x="416" y="262"/>
                </a:cxn>
                <a:cxn ang="0">
                  <a:pos x="423" y="239"/>
                </a:cxn>
                <a:cxn ang="0">
                  <a:pos x="430" y="215"/>
                </a:cxn>
              </a:cxnLst>
              <a:rect l="0" t="0" r="r" b="b"/>
              <a:pathLst>
                <a:path w="475" h="466">
                  <a:moveTo>
                    <a:pt x="432" y="208"/>
                  </a:moveTo>
                  <a:lnTo>
                    <a:pt x="434" y="206"/>
                  </a:lnTo>
                  <a:lnTo>
                    <a:pt x="434" y="199"/>
                  </a:lnTo>
                  <a:lnTo>
                    <a:pt x="442" y="199"/>
                  </a:lnTo>
                  <a:lnTo>
                    <a:pt x="444" y="196"/>
                  </a:lnTo>
                  <a:lnTo>
                    <a:pt x="444" y="194"/>
                  </a:lnTo>
                  <a:lnTo>
                    <a:pt x="446" y="192"/>
                  </a:lnTo>
                  <a:lnTo>
                    <a:pt x="446" y="187"/>
                  </a:lnTo>
                  <a:lnTo>
                    <a:pt x="451" y="187"/>
                  </a:lnTo>
                  <a:lnTo>
                    <a:pt x="460" y="184"/>
                  </a:lnTo>
                  <a:lnTo>
                    <a:pt x="470" y="180"/>
                  </a:lnTo>
                  <a:lnTo>
                    <a:pt x="475" y="170"/>
                  </a:lnTo>
                  <a:lnTo>
                    <a:pt x="475" y="166"/>
                  </a:lnTo>
                  <a:lnTo>
                    <a:pt x="460" y="154"/>
                  </a:lnTo>
                  <a:lnTo>
                    <a:pt x="460" y="151"/>
                  </a:lnTo>
                  <a:lnTo>
                    <a:pt x="458" y="149"/>
                  </a:lnTo>
                  <a:lnTo>
                    <a:pt x="458" y="144"/>
                  </a:lnTo>
                  <a:lnTo>
                    <a:pt x="453" y="142"/>
                  </a:lnTo>
                  <a:lnTo>
                    <a:pt x="444" y="142"/>
                  </a:lnTo>
                  <a:lnTo>
                    <a:pt x="439" y="137"/>
                  </a:lnTo>
                  <a:lnTo>
                    <a:pt x="439" y="132"/>
                  </a:lnTo>
                  <a:lnTo>
                    <a:pt x="437" y="125"/>
                  </a:lnTo>
                  <a:lnTo>
                    <a:pt x="437" y="118"/>
                  </a:lnTo>
                  <a:lnTo>
                    <a:pt x="434" y="114"/>
                  </a:lnTo>
                  <a:lnTo>
                    <a:pt x="434" y="107"/>
                  </a:lnTo>
                  <a:lnTo>
                    <a:pt x="432" y="107"/>
                  </a:lnTo>
                  <a:lnTo>
                    <a:pt x="432" y="97"/>
                  </a:lnTo>
                  <a:lnTo>
                    <a:pt x="430" y="90"/>
                  </a:lnTo>
                  <a:lnTo>
                    <a:pt x="430" y="73"/>
                  </a:lnTo>
                  <a:lnTo>
                    <a:pt x="427" y="69"/>
                  </a:lnTo>
                  <a:lnTo>
                    <a:pt x="434" y="66"/>
                  </a:lnTo>
                  <a:lnTo>
                    <a:pt x="423" y="55"/>
                  </a:lnTo>
                  <a:lnTo>
                    <a:pt x="423" y="38"/>
                  </a:lnTo>
                  <a:lnTo>
                    <a:pt x="420" y="33"/>
                  </a:lnTo>
                  <a:lnTo>
                    <a:pt x="418" y="31"/>
                  </a:lnTo>
                  <a:lnTo>
                    <a:pt x="413" y="29"/>
                  </a:lnTo>
                  <a:lnTo>
                    <a:pt x="401" y="17"/>
                  </a:lnTo>
                  <a:lnTo>
                    <a:pt x="397" y="17"/>
                  </a:lnTo>
                  <a:lnTo>
                    <a:pt x="390" y="10"/>
                  </a:lnTo>
                  <a:lnTo>
                    <a:pt x="387" y="0"/>
                  </a:lnTo>
                  <a:lnTo>
                    <a:pt x="378" y="12"/>
                  </a:lnTo>
                  <a:lnTo>
                    <a:pt x="364" y="12"/>
                  </a:lnTo>
                  <a:lnTo>
                    <a:pt x="364" y="21"/>
                  </a:lnTo>
                  <a:lnTo>
                    <a:pt x="361" y="26"/>
                  </a:lnTo>
                  <a:lnTo>
                    <a:pt x="359" y="29"/>
                  </a:lnTo>
                  <a:lnTo>
                    <a:pt x="352" y="29"/>
                  </a:lnTo>
                  <a:lnTo>
                    <a:pt x="349" y="31"/>
                  </a:lnTo>
                  <a:lnTo>
                    <a:pt x="345" y="31"/>
                  </a:lnTo>
                  <a:lnTo>
                    <a:pt x="340" y="36"/>
                  </a:lnTo>
                  <a:lnTo>
                    <a:pt x="335" y="45"/>
                  </a:lnTo>
                  <a:lnTo>
                    <a:pt x="333" y="47"/>
                  </a:lnTo>
                  <a:lnTo>
                    <a:pt x="326" y="47"/>
                  </a:lnTo>
                  <a:lnTo>
                    <a:pt x="323" y="45"/>
                  </a:lnTo>
                  <a:lnTo>
                    <a:pt x="321" y="40"/>
                  </a:lnTo>
                  <a:lnTo>
                    <a:pt x="319" y="38"/>
                  </a:lnTo>
                  <a:lnTo>
                    <a:pt x="269" y="36"/>
                  </a:lnTo>
                  <a:lnTo>
                    <a:pt x="269" y="31"/>
                  </a:lnTo>
                  <a:lnTo>
                    <a:pt x="267" y="31"/>
                  </a:lnTo>
                  <a:lnTo>
                    <a:pt x="260" y="38"/>
                  </a:lnTo>
                  <a:lnTo>
                    <a:pt x="87" y="36"/>
                  </a:lnTo>
                  <a:lnTo>
                    <a:pt x="87" y="99"/>
                  </a:lnTo>
                  <a:lnTo>
                    <a:pt x="56" y="99"/>
                  </a:lnTo>
                  <a:lnTo>
                    <a:pt x="59" y="241"/>
                  </a:lnTo>
                  <a:lnTo>
                    <a:pt x="54" y="241"/>
                  </a:lnTo>
                  <a:lnTo>
                    <a:pt x="49" y="239"/>
                  </a:lnTo>
                  <a:lnTo>
                    <a:pt x="33" y="239"/>
                  </a:lnTo>
                  <a:lnTo>
                    <a:pt x="28" y="244"/>
                  </a:lnTo>
                  <a:lnTo>
                    <a:pt x="30" y="246"/>
                  </a:lnTo>
                  <a:lnTo>
                    <a:pt x="30" y="251"/>
                  </a:lnTo>
                  <a:lnTo>
                    <a:pt x="33" y="253"/>
                  </a:lnTo>
                  <a:lnTo>
                    <a:pt x="33" y="255"/>
                  </a:lnTo>
                  <a:lnTo>
                    <a:pt x="30" y="258"/>
                  </a:lnTo>
                  <a:lnTo>
                    <a:pt x="26" y="260"/>
                  </a:lnTo>
                  <a:lnTo>
                    <a:pt x="21" y="265"/>
                  </a:lnTo>
                  <a:lnTo>
                    <a:pt x="21" y="272"/>
                  </a:lnTo>
                  <a:lnTo>
                    <a:pt x="16" y="272"/>
                  </a:lnTo>
                  <a:lnTo>
                    <a:pt x="19" y="281"/>
                  </a:lnTo>
                  <a:lnTo>
                    <a:pt x="21" y="288"/>
                  </a:lnTo>
                  <a:lnTo>
                    <a:pt x="14" y="293"/>
                  </a:lnTo>
                  <a:lnTo>
                    <a:pt x="7" y="300"/>
                  </a:lnTo>
                  <a:lnTo>
                    <a:pt x="9" y="303"/>
                  </a:lnTo>
                  <a:lnTo>
                    <a:pt x="14" y="312"/>
                  </a:lnTo>
                  <a:lnTo>
                    <a:pt x="14" y="317"/>
                  </a:lnTo>
                  <a:lnTo>
                    <a:pt x="9" y="322"/>
                  </a:lnTo>
                  <a:lnTo>
                    <a:pt x="4" y="324"/>
                  </a:lnTo>
                  <a:lnTo>
                    <a:pt x="0" y="329"/>
                  </a:lnTo>
                  <a:lnTo>
                    <a:pt x="0" y="336"/>
                  </a:lnTo>
                  <a:lnTo>
                    <a:pt x="4" y="338"/>
                  </a:lnTo>
                  <a:lnTo>
                    <a:pt x="9" y="338"/>
                  </a:lnTo>
                  <a:lnTo>
                    <a:pt x="12" y="336"/>
                  </a:lnTo>
                  <a:lnTo>
                    <a:pt x="16" y="336"/>
                  </a:lnTo>
                  <a:lnTo>
                    <a:pt x="19" y="338"/>
                  </a:lnTo>
                  <a:lnTo>
                    <a:pt x="19" y="355"/>
                  </a:lnTo>
                  <a:lnTo>
                    <a:pt x="26" y="362"/>
                  </a:lnTo>
                  <a:lnTo>
                    <a:pt x="19" y="364"/>
                  </a:lnTo>
                  <a:lnTo>
                    <a:pt x="21" y="373"/>
                  </a:lnTo>
                  <a:lnTo>
                    <a:pt x="23" y="373"/>
                  </a:lnTo>
                  <a:lnTo>
                    <a:pt x="28" y="376"/>
                  </a:lnTo>
                  <a:lnTo>
                    <a:pt x="33" y="383"/>
                  </a:lnTo>
                  <a:lnTo>
                    <a:pt x="35" y="385"/>
                  </a:lnTo>
                  <a:lnTo>
                    <a:pt x="35" y="388"/>
                  </a:lnTo>
                  <a:lnTo>
                    <a:pt x="30" y="388"/>
                  </a:lnTo>
                  <a:lnTo>
                    <a:pt x="30" y="397"/>
                  </a:lnTo>
                  <a:lnTo>
                    <a:pt x="42" y="409"/>
                  </a:lnTo>
                  <a:lnTo>
                    <a:pt x="45" y="414"/>
                  </a:lnTo>
                  <a:lnTo>
                    <a:pt x="49" y="418"/>
                  </a:lnTo>
                  <a:lnTo>
                    <a:pt x="52" y="425"/>
                  </a:lnTo>
                  <a:lnTo>
                    <a:pt x="54" y="430"/>
                  </a:lnTo>
                  <a:lnTo>
                    <a:pt x="54" y="442"/>
                  </a:lnTo>
                  <a:lnTo>
                    <a:pt x="52" y="444"/>
                  </a:lnTo>
                  <a:lnTo>
                    <a:pt x="49" y="449"/>
                  </a:lnTo>
                  <a:lnTo>
                    <a:pt x="47" y="451"/>
                  </a:lnTo>
                  <a:lnTo>
                    <a:pt x="47" y="454"/>
                  </a:lnTo>
                  <a:lnTo>
                    <a:pt x="49" y="456"/>
                  </a:lnTo>
                  <a:lnTo>
                    <a:pt x="52" y="456"/>
                  </a:lnTo>
                  <a:lnTo>
                    <a:pt x="49" y="463"/>
                  </a:lnTo>
                  <a:lnTo>
                    <a:pt x="66" y="466"/>
                  </a:lnTo>
                  <a:lnTo>
                    <a:pt x="66" y="461"/>
                  </a:lnTo>
                  <a:lnTo>
                    <a:pt x="68" y="459"/>
                  </a:lnTo>
                  <a:lnTo>
                    <a:pt x="73" y="456"/>
                  </a:lnTo>
                  <a:lnTo>
                    <a:pt x="73" y="456"/>
                  </a:lnTo>
                  <a:lnTo>
                    <a:pt x="73" y="454"/>
                  </a:lnTo>
                  <a:lnTo>
                    <a:pt x="73" y="451"/>
                  </a:lnTo>
                  <a:lnTo>
                    <a:pt x="78" y="447"/>
                  </a:lnTo>
                  <a:lnTo>
                    <a:pt x="78" y="437"/>
                  </a:lnTo>
                  <a:lnTo>
                    <a:pt x="82" y="437"/>
                  </a:lnTo>
                  <a:lnTo>
                    <a:pt x="82" y="428"/>
                  </a:lnTo>
                  <a:lnTo>
                    <a:pt x="89" y="418"/>
                  </a:lnTo>
                  <a:lnTo>
                    <a:pt x="92" y="411"/>
                  </a:lnTo>
                  <a:lnTo>
                    <a:pt x="101" y="409"/>
                  </a:lnTo>
                  <a:lnTo>
                    <a:pt x="113" y="407"/>
                  </a:lnTo>
                  <a:lnTo>
                    <a:pt x="115" y="416"/>
                  </a:lnTo>
                  <a:lnTo>
                    <a:pt x="118" y="418"/>
                  </a:lnTo>
                  <a:lnTo>
                    <a:pt x="123" y="421"/>
                  </a:lnTo>
                  <a:lnTo>
                    <a:pt x="123" y="423"/>
                  </a:lnTo>
                  <a:lnTo>
                    <a:pt x="125" y="430"/>
                  </a:lnTo>
                  <a:lnTo>
                    <a:pt x="127" y="433"/>
                  </a:lnTo>
                  <a:lnTo>
                    <a:pt x="137" y="440"/>
                  </a:lnTo>
                  <a:lnTo>
                    <a:pt x="146" y="435"/>
                  </a:lnTo>
                  <a:lnTo>
                    <a:pt x="170" y="433"/>
                  </a:lnTo>
                  <a:lnTo>
                    <a:pt x="175" y="435"/>
                  </a:lnTo>
                  <a:lnTo>
                    <a:pt x="177" y="442"/>
                  </a:lnTo>
                  <a:lnTo>
                    <a:pt x="177" y="442"/>
                  </a:lnTo>
                  <a:lnTo>
                    <a:pt x="196" y="442"/>
                  </a:lnTo>
                  <a:lnTo>
                    <a:pt x="205" y="430"/>
                  </a:lnTo>
                  <a:lnTo>
                    <a:pt x="219" y="430"/>
                  </a:lnTo>
                  <a:lnTo>
                    <a:pt x="222" y="418"/>
                  </a:lnTo>
                  <a:lnTo>
                    <a:pt x="234" y="411"/>
                  </a:lnTo>
                  <a:lnTo>
                    <a:pt x="250" y="421"/>
                  </a:lnTo>
                  <a:lnTo>
                    <a:pt x="260" y="430"/>
                  </a:lnTo>
                  <a:lnTo>
                    <a:pt x="274" y="430"/>
                  </a:lnTo>
                  <a:lnTo>
                    <a:pt x="290" y="409"/>
                  </a:lnTo>
                  <a:lnTo>
                    <a:pt x="295" y="397"/>
                  </a:lnTo>
                  <a:lnTo>
                    <a:pt x="309" y="388"/>
                  </a:lnTo>
                  <a:lnTo>
                    <a:pt x="307" y="381"/>
                  </a:lnTo>
                  <a:lnTo>
                    <a:pt x="307" y="364"/>
                  </a:lnTo>
                  <a:lnTo>
                    <a:pt x="300" y="357"/>
                  </a:lnTo>
                  <a:lnTo>
                    <a:pt x="319" y="357"/>
                  </a:lnTo>
                  <a:lnTo>
                    <a:pt x="319" y="350"/>
                  </a:lnTo>
                  <a:lnTo>
                    <a:pt x="331" y="347"/>
                  </a:lnTo>
                  <a:lnTo>
                    <a:pt x="328" y="357"/>
                  </a:lnTo>
                  <a:lnTo>
                    <a:pt x="328" y="366"/>
                  </a:lnTo>
                  <a:lnTo>
                    <a:pt x="326" y="369"/>
                  </a:lnTo>
                  <a:lnTo>
                    <a:pt x="328" y="378"/>
                  </a:lnTo>
                  <a:lnTo>
                    <a:pt x="331" y="385"/>
                  </a:lnTo>
                  <a:lnTo>
                    <a:pt x="331" y="390"/>
                  </a:lnTo>
                  <a:lnTo>
                    <a:pt x="328" y="395"/>
                  </a:lnTo>
                  <a:lnTo>
                    <a:pt x="335" y="399"/>
                  </a:lnTo>
                  <a:lnTo>
                    <a:pt x="345" y="407"/>
                  </a:lnTo>
                  <a:lnTo>
                    <a:pt x="352" y="414"/>
                  </a:lnTo>
                  <a:lnTo>
                    <a:pt x="354" y="418"/>
                  </a:lnTo>
                  <a:lnTo>
                    <a:pt x="357" y="423"/>
                  </a:lnTo>
                  <a:lnTo>
                    <a:pt x="359" y="423"/>
                  </a:lnTo>
                  <a:lnTo>
                    <a:pt x="361" y="421"/>
                  </a:lnTo>
                  <a:lnTo>
                    <a:pt x="361" y="414"/>
                  </a:lnTo>
                  <a:lnTo>
                    <a:pt x="359" y="409"/>
                  </a:lnTo>
                  <a:lnTo>
                    <a:pt x="359" y="402"/>
                  </a:lnTo>
                  <a:lnTo>
                    <a:pt x="366" y="395"/>
                  </a:lnTo>
                  <a:lnTo>
                    <a:pt x="368" y="395"/>
                  </a:lnTo>
                  <a:lnTo>
                    <a:pt x="368" y="399"/>
                  </a:lnTo>
                  <a:lnTo>
                    <a:pt x="371" y="402"/>
                  </a:lnTo>
                  <a:lnTo>
                    <a:pt x="378" y="402"/>
                  </a:lnTo>
                  <a:lnTo>
                    <a:pt x="380" y="399"/>
                  </a:lnTo>
                  <a:lnTo>
                    <a:pt x="380" y="385"/>
                  </a:lnTo>
                  <a:lnTo>
                    <a:pt x="378" y="383"/>
                  </a:lnTo>
                  <a:lnTo>
                    <a:pt x="378" y="381"/>
                  </a:lnTo>
                  <a:lnTo>
                    <a:pt x="382" y="373"/>
                  </a:lnTo>
                  <a:lnTo>
                    <a:pt x="382" y="364"/>
                  </a:lnTo>
                  <a:lnTo>
                    <a:pt x="385" y="362"/>
                  </a:lnTo>
                  <a:lnTo>
                    <a:pt x="390" y="362"/>
                  </a:lnTo>
                  <a:lnTo>
                    <a:pt x="392" y="357"/>
                  </a:lnTo>
                  <a:lnTo>
                    <a:pt x="392" y="343"/>
                  </a:lnTo>
                  <a:lnTo>
                    <a:pt x="394" y="340"/>
                  </a:lnTo>
                  <a:lnTo>
                    <a:pt x="397" y="336"/>
                  </a:lnTo>
                  <a:lnTo>
                    <a:pt x="399" y="333"/>
                  </a:lnTo>
                  <a:lnTo>
                    <a:pt x="411" y="333"/>
                  </a:lnTo>
                  <a:lnTo>
                    <a:pt x="411" y="314"/>
                  </a:lnTo>
                  <a:lnTo>
                    <a:pt x="413" y="310"/>
                  </a:lnTo>
                  <a:lnTo>
                    <a:pt x="416" y="307"/>
                  </a:lnTo>
                  <a:lnTo>
                    <a:pt x="418" y="303"/>
                  </a:lnTo>
                  <a:lnTo>
                    <a:pt x="420" y="300"/>
                  </a:lnTo>
                  <a:lnTo>
                    <a:pt x="420" y="284"/>
                  </a:lnTo>
                  <a:lnTo>
                    <a:pt x="418" y="265"/>
                  </a:lnTo>
                  <a:lnTo>
                    <a:pt x="416" y="262"/>
                  </a:lnTo>
                  <a:lnTo>
                    <a:pt x="416" y="255"/>
                  </a:lnTo>
                  <a:lnTo>
                    <a:pt x="420" y="253"/>
                  </a:lnTo>
                  <a:lnTo>
                    <a:pt x="423" y="253"/>
                  </a:lnTo>
                  <a:lnTo>
                    <a:pt x="423" y="239"/>
                  </a:lnTo>
                  <a:lnTo>
                    <a:pt x="425" y="239"/>
                  </a:lnTo>
                  <a:lnTo>
                    <a:pt x="427" y="236"/>
                  </a:lnTo>
                  <a:lnTo>
                    <a:pt x="430" y="232"/>
                  </a:lnTo>
                  <a:lnTo>
                    <a:pt x="430" y="215"/>
                  </a:lnTo>
                  <a:lnTo>
                    <a:pt x="427" y="213"/>
                  </a:lnTo>
                  <a:lnTo>
                    <a:pt x="427" y="208"/>
                  </a:lnTo>
                  <a:lnTo>
                    <a:pt x="432" y="20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4" name="South Sudan">
              <a:extLst>
                <a:ext uri="{FF2B5EF4-FFF2-40B4-BE49-F238E27FC236}">
                  <a16:creationId xmlns:a16="http://schemas.microsoft.com/office/drawing/2014/main" id="{41DA15CA-C6DE-4F1A-88F8-CE741646A885}"/>
                </a:ext>
              </a:extLst>
            </p:cNvPr>
            <p:cNvSpPr>
              <a:spLocks/>
            </p:cNvSpPr>
            <p:nvPr/>
          </p:nvSpPr>
          <p:spPr bwMode="auto">
            <a:xfrm>
              <a:off x="4877854" y="2841153"/>
              <a:ext cx="326120" cy="272722"/>
            </a:xfrm>
            <a:custGeom>
              <a:avLst/>
              <a:gdLst/>
              <a:ahLst/>
              <a:cxnLst>
                <a:cxn ang="0">
                  <a:pos x="269" y="52"/>
                </a:cxn>
                <a:cxn ang="0">
                  <a:pos x="265" y="38"/>
                </a:cxn>
                <a:cxn ang="0">
                  <a:pos x="262" y="19"/>
                </a:cxn>
                <a:cxn ang="0">
                  <a:pos x="253" y="3"/>
                </a:cxn>
                <a:cxn ang="0">
                  <a:pos x="241" y="17"/>
                </a:cxn>
                <a:cxn ang="0">
                  <a:pos x="229" y="50"/>
                </a:cxn>
                <a:cxn ang="0">
                  <a:pos x="194" y="83"/>
                </a:cxn>
                <a:cxn ang="0">
                  <a:pos x="156" y="71"/>
                </a:cxn>
                <a:cxn ang="0">
                  <a:pos x="130" y="95"/>
                </a:cxn>
                <a:cxn ang="0">
                  <a:pos x="109" y="88"/>
                </a:cxn>
                <a:cxn ang="0">
                  <a:pos x="71" y="93"/>
                </a:cxn>
                <a:cxn ang="0">
                  <a:pos x="57" y="76"/>
                </a:cxn>
                <a:cxn ang="0">
                  <a:pos x="49" y="69"/>
                </a:cxn>
                <a:cxn ang="0">
                  <a:pos x="26" y="64"/>
                </a:cxn>
                <a:cxn ang="0">
                  <a:pos x="16" y="90"/>
                </a:cxn>
                <a:cxn ang="0">
                  <a:pos x="7" y="104"/>
                </a:cxn>
                <a:cxn ang="0">
                  <a:pos x="7" y="109"/>
                </a:cxn>
                <a:cxn ang="0">
                  <a:pos x="0" y="119"/>
                </a:cxn>
                <a:cxn ang="0">
                  <a:pos x="12" y="135"/>
                </a:cxn>
                <a:cxn ang="0">
                  <a:pos x="28" y="142"/>
                </a:cxn>
                <a:cxn ang="0">
                  <a:pos x="38" y="152"/>
                </a:cxn>
                <a:cxn ang="0">
                  <a:pos x="33" y="154"/>
                </a:cxn>
                <a:cxn ang="0">
                  <a:pos x="42" y="164"/>
                </a:cxn>
                <a:cxn ang="0">
                  <a:pos x="54" y="173"/>
                </a:cxn>
                <a:cxn ang="0">
                  <a:pos x="59" y="182"/>
                </a:cxn>
                <a:cxn ang="0">
                  <a:pos x="68" y="190"/>
                </a:cxn>
                <a:cxn ang="0">
                  <a:pos x="68" y="197"/>
                </a:cxn>
                <a:cxn ang="0">
                  <a:pos x="83" y="208"/>
                </a:cxn>
                <a:cxn ang="0">
                  <a:pos x="92" y="218"/>
                </a:cxn>
                <a:cxn ang="0">
                  <a:pos x="106" y="241"/>
                </a:cxn>
                <a:cxn ang="0">
                  <a:pos x="127" y="258"/>
                </a:cxn>
                <a:cxn ang="0">
                  <a:pos x="137" y="251"/>
                </a:cxn>
                <a:cxn ang="0">
                  <a:pos x="146" y="258"/>
                </a:cxn>
                <a:cxn ang="0">
                  <a:pos x="156" y="251"/>
                </a:cxn>
                <a:cxn ang="0">
                  <a:pos x="168" y="251"/>
                </a:cxn>
                <a:cxn ang="0">
                  <a:pos x="177" y="267"/>
                </a:cxn>
                <a:cxn ang="0">
                  <a:pos x="187" y="272"/>
                </a:cxn>
                <a:cxn ang="0">
                  <a:pos x="203" y="275"/>
                </a:cxn>
                <a:cxn ang="0">
                  <a:pos x="215" y="279"/>
                </a:cxn>
                <a:cxn ang="0">
                  <a:pos x="222" y="275"/>
                </a:cxn>
                <a:cxn ang="0">
                  <a:pos x="243" y="277"/>
                </a:cxn>
                <a:cxn ang="0">
                  <a:pos x="262" y="272"/>
                </a:cxn>
                <a:cxn ang="0">
                  <a:pos x="274" y="277"/>
                </a:cxn>
                <a:cxn ang="0">
                  <a:pos x="283" y="265"/>
                </a:cxn>
                <a:cxn ang="0">
                  <a:pos x="295" y="251"/>
                </a:cxn>
                <a:cxn ang="0">
                  <a:pos x="340" y="239"/>
                </a:cxn>
                <a:cxn ang="0">
                  <a:pos x="335" y="225"/>
                </a:cxn>
                <a:cxn ang="0">
                  <a:pos x="316" y="208"/>
                </a:cxn>
                <a:cxn ang="0">
                  <a:pos x="312" y="185"/>
                </a:cxn>
                <a:cxn ang="0">
                  <a:pos x="293" y="175"/>
                </a:cxn>
                <a:cxn ang="0">
                  <a:pos x="286" y="159"/>
                </a:cxn>
                <a:cxn ang="0">
                  <a:pos x="276" y="149"/>
                </a:cxn>
                <a:cxn ang="0">
                  <a:pos x="260" y="147"/>
                </a:cxn>
                <a:cxn ang="0">
                  <a:pos x="265" y="135"/>
                </a:cxn>
                <a:cxn ang="0">
                  <a:pos x="279" y="128"/>
                </a:cxn>
                <a:cxn ang="0">
                  <a:pos x="288" y="123"/>
                </a:cxn>
                <a:cxn ang="0">
                  <a:pos x="291" y="100"/>
                </a:cxn>
                <a:cxn ang="0">
                  <a:pos x="286" y="88"/>
                </a:cxn>
                <a:cxn ang="0">
                  <a:pos x="291" y="76"/>
                </a:cxn>
              </a:cxnLst>
              <a:rect l="0" t="0" r="r" b="b"/>
              <a:pathLst>
                <a:path w="342" h="286">
                  <a:moveTo>
                    <a:pt x="286" y="67"/>
                  </a:moveTo>
                  <a:lnTo>
                    <a:pt x="279" y="60"/>
                  </a:lnTo>
                  <a:lnTo>
                    <a:pt x="269" y="52"/>
                  </a:lnTo>
                  <a:lnTo>
                    <a:pt x="262" y="48"/>
                  </a:lnTo>
                  <a:lnTo>
                    <a:pt x="265" y="43"/>
                  </a:lnTo>
                  <a:lnTo>
                    <a:pt x="265" y="38"/>
                  </a:lnTo>
                  <a:lnTo>
                    <a:pt x="262" y="31"/>
                  </a:lnTo>
                  <a:lnTo>
                    <a:pt x="260" y="22"/>
                  </a:lnTo>
                  <a:lnTo>
                    <a:pt x="262" y="19"/>
                  </a:lnTo>
                  <a:lnTo>
                    <a:pt x="262" y="10"/>
                  </a:lnTo>
                  <a:lnTo>
                    <a:pt x="265" y="0"/>
                  </a:lnTo>
                  <a:lnTo>
                    <a:pt x="253" y="3"/>
                  </a:lnTo>
                  <a:lnTo>
                    <a:pt x="253" y="10"/>
                  </a:lnTo>
                  <a:lnTo>
                    <a:pt x="234" y="10"/>
                  </a:lnTo>
                  <a:lnTo>
                    <a:pt x="241" y="17"/>
                  </a:lnTo>
                  <a:lnTo>
                    <a:pt x="241" y="34"/>
                  </a:lnTo>
                  <a:lnTo>
                    <a:pt x="243" y="41"/>
                  </a:lnTo>
                  <a:lnTo>
                    <a:pt x="229" y="50"/>
                  </a:lnTo>
                  <a:lnTo>
                    <a:pt x="224" y="62"/>
                  </a:lnTo>
                  <a:lnTo>
                    <a:pt x="208" y="83"/>
                  </a:lnTo>
                  <a:lnTo>
                    <a:pt x="194" y="83"/>
                  </a:lnTo>
                  <a:lnTo>
                    <a:pt x="184" y="74"/>
                  </a:lnTo>
                  <a:lnTo>
                    <a:pt x="168" y="64"/>
                  </a:lnTo>
                  <a:lnTo>
                    <a:pt x="156" y="71"/>
                  </a:lnTo>
                  <a:lnTo>
                    <a:pt x="153" y="83"/>
                  </a:lnTo>
                  <a:lnTo>
                    <a:pt x="139" y="83"/>
                  </a:lnTo>
                  <a:lnTo>
                    <a:pt x="130" y="95"/>
                  </a:lnTo>
                  <a:lnTo>
                    <a:pt x="111" y="95"/>
                  </a:lnTo>
                  <a:lnTo>
                    <a:pt x="111" y="95"/>
                  </a:lnTo>
                  <a:lnTo>
                    <a:pt x="109" y="88"/>
                  </a:lnTo>
                  <a:lnTo>
                    <a:pt x="104" y="86"/>
                  </a:lnTo>
                  <a:lnTo>
                    <a:pt x="80" y="88"/>
                  </a:lnTo>
                  <a:lnTo>
                    <a:pt x="71" y="93"/>
                  </a:lnTo>
                  <a:lnTo>
                    <a:pt x="61" y="86"/>
                  </a:lnTo>
                  <a:lnTo>
                    <a:pt x="59" y="83"/>
                  </a:lnTo>
                  <a:lnTo>
                    <a:pt x="57" y="76"/>
                  </a:lnTo>
                  <a:lnTo>
                    <a:pt x="57" y="74"/>
                  </a:lnTo>
                  <a:lnTo>
                    <a:pt x="52" y="71"/>
                  </a:lnTo>
                  <a:lnTo>
                    <a:pt x="49" y="69"/>
                  </a:lnTo>
                  <a:lnTo>
                    <a:pt x="47" y="60"/>
                  </a:lnTo>
                  <a:lnTo>
                    <a:pt x="35" y="62"/>
                  </a:lnTo>
                  <a:lnTo>
                    <a:pt x="26" y="64"/>
                  </a:lnTo>
                  <a:lnTo>
                    <a:pt x="23" y="71"/>
                  </a:lnTo>
                  <a:lnTo>
                    <a:pt x="16" y="81"/>
                  </a:lnTo>
                  <a:lnTo>
                    <a:pt x="16" y="90"/>
                  </a:lnTo>
                  <a:lnTo>
                    <a:pt x="12" y="90"/>
                  </a:lnTo>
                  <a:lnTo>
                    <a:pt x="12" y="100"/>
                  </a:lnTo>
                  <a:lnTo>
                    <a:pt x="7" y="104"/>
                  </a:lnTo>
                  <a:lnTo>
                    <a:pt x="7" y="107"/>
                  </a:lnTo>
                  <a:lnTo>
                    <a:pt x="7" y="109"/>
                  </a:lnTo>
                  <a:lnTo>
                    <a:pt x="7" y="109"/>
                  </a:lnTo>
                  <a:lnTo>
                    <a:pt x="2" y="112"/>
                  </a:lnTo>
                  <a:lnTo>
                    <a:pt x="0" y="114"/>
                  </a:lnTo>
                  <a:lnTo>
                    <a:pt x="0" y="119"/>
                  </a:lnTo>
                  <a:lnTo>
                    <a:pt x="2" y="119"/>
                  </a:lnTo>
                  <a:lnTo>
                    <a:pt x="2" y="130"/>
                  </a:lnTo>
                  <a:lnTo>
                    <a:pt x="12" y="135"/>
                  </a:lnTo>
                  <a:lnTo>
                    <a:pt x="26" y="135"/>
                  </a:lnTo>
                  <a:lnTo>
                    <a:pt x="26" y="142"/>
                  </a:lnTo>
                  <a:lnTo>
                    <a:pt x="28" y="142"/>
                  </a:lnTo>
                  <a:lnTo>
                    <a:pt x="33" y="145"/>
                  </a:lnTo>
                  <a:lnTo>
                    <a:pt x="38" y="149"/>
                  </a:lnTo>
                  <a:lnTo>
                    <a:pt x="38" y="152"/>
                  </a:lnTo>
                  <a:lnTo>
                    <a:pt x="35" y="152"/>
                  </a:lnTo>
                  <a:lnTo>
                    <a:pt x="35" y="154"/>
                  </a:lnTo>
                  <a:lnTo>
                    <a:pt x="33" y="154"/>
                  </a:lnTo>
                  <a:lnTo>
                    <a:pt x="33" y="156"/>
                  </a:lnTo>
                  <a:lnTo>
                    <a:pt x="38" y="161"/>
                  </a:lnTo>
                  <a:lnTo>
                    <a:pt x="42" y="164"/>
                  </a:lnTo>
                  <a:lnTo>
                    <a:pt x="45" y="164"/>
                  </a:lnTo>
                  <a:lnTo>
                    <a:pt x="49" y="166"/>
                  </a:lnTo>
                  <a:lnTo>
                    <a:pt x="54" y="173"/>
                  </a:lnTo>
                  <a:lnTo>
                    <a:pt x="57" y="178"/>
                  </a:lnTo>
                  <a:lnTo>
                    <a:pt x="59" y="180"/>
                  </a:lnTo>
                  <a:lnTo>
                    <a:pt x="59" y="182"/>
                  </a:lnTo>
                  <a:lnTo>
                    <a:pt x="66" y="182"/>
                  </a:lnTo>
                  <a:lnTo>
                    <a:pt x="68" y="185"/>
                  </a:lnTo>
                  <a:lnTo>
                    <a:pt x="68" y="190"/>
                  </a:lnTo>
                  <a:lnTo>
                    <a:pt x="64" y="190"/>
                  </a:lnTo>
                  <a:lnTo>
                    <a:pt x="64" y="192"/>
                  </a:lnTo>
                  <a:lnTo>
                    <a:pt x="68" y="197"/>
                  </a:lnTo>
                  <a:lnTo>
                    <a:pt x="68" y="204"/>
                  </a:lnTo>
                  <a:lnTo>
                    <a:pt x="80" y="206"/>
                  </a:lnTo>
                  <a:lnTo>
                    <a:pt x="83" y="208"/>
                  </a:lnTo>
                  <a:lnTo>
                    <a:pt x="87" y="211"/>
                  </a:lnTo>
                  <a:lnTo>
                    <a:pt x="90" y="213"/>
                  </a:lnTo>
                  <a:lnTo>
                    <a:pt x="92" y="218"/>
                  </a:lnTo>
                  <a:lnTo>
                    <a:pt x="92" y="227"/>
                  </a:lnTo>
                  <a:lnTo>
                    <a:pt x="94" y="232"/>
                  </a:lnTo>
                  <a:lnTo>
                    <a:pt x="106" y="241"/>
                  </a:lnTo>
                  <a:lnTo>
                    <a:pt x="106" y="251"/>
                  </a:lnTo>
                  <a:lnTo>
                    <a:pt x="125" y="260"/>
                  </a:lnTo>
                  <a:lnTo>
                    <a:pt x="127" y="258"/>
                  </a:lnTo>
                  <a:lnTo>
                    <a:pt x="130" y="253"/>
                  </a:lnTo>
                  <a:lnTo>
                    <a:pt x="132" y="251"/>
                  </a:lnTo>
                  <a:lnTo>
                    <a:pt x="137" y="251"/>
                  </a:lnTo>
                  <a:lnTo>
                    <a:pt x="142" y="253"/>
                  </a:lnTo>
                  <a:lnTo>
                    <a:pt x="142" y="256"/>
                  </a:lnTo>
                  <a:lnTo>
                    <a:pt x="146" y="258"/>
                  </a:lnTo>
                  <a:lnTo>
                    <a:pt x="149" y="258"/>
                  </a:lnTo>
                  <a:lnTo>
                    <a:pt x="156" y="253"/>
                  </a:lnTo>
                  <a:lnTo>
                    <a:pt x="156" y="251"/>
                  </a:lnTo>
                  <a:lnTo>
                    <a:pt x="161" y="246"/>
                  </a:lnTo>
                  <a:lnTo>
                    <a:pt x="163" y="249"/>
                  </a:lnTo>
                  <a:lnTo>
                    <a:pt x="168" y="251"/>
                  </a:lnTo>
                  <a:lnTo>
                    <a:pt x="170" y="258"/>
                  </a:lnTo>
                  <a:lnTo>
                    <a:pt x="172" y="263"/>
                  </a:lnTo>
                  <a:lnTo>
                    <a:pt x="177" y="267"/>
                  </a:lnTo>
                  <a:lnTo>
                    <a:pt x="182" y="270"/>
                  </a:lnTo>
                  <a:lnTo>
                    <a:pt x="184" y="272"/>
                  </a:lnTo>
                  <a:lnTo>
                    <a:pt x="187" y="272"/>
                  </a:lnTo>
                  <a:lnTo>
                    <a:pt x="189" y="282"/>
                  </a:lnTo>
                  <a:lnTo>
                    <a:pt x="196" y="282"/>
                  </a:lnTo>
                  <a:lnTo>
                    <a:pt x="203" y="275"/>
                  </a:lnTo>
                  <a:lnTo>
                    <a:pt x="208" y="275"/>
                  </a:lnTo>
                  <a:lnTo>
                    <a:pt x="210" y="277"/>
                  </a:lnTo>
                  <a:lnTo>
                    <a:pt x="215" y="279"/>
                  </a:lnTo>
                  <a:lnTo>
                    <a:pt x="220" y="279"/>
                  </a:lnTo>
                  <a:lnTo>
                    <a:pt x="220" y="277"/>
                  </a:lnTo>
                  <a:lnTo>
                    <a:pt x="222" y="275"/>
                  </a:lnTo>
                  <a:lnTo>
                    <a:pt x="224" y="275"/>
                  </a:lnTo>
                  <a:lnTo>
                    <a:pt x="236" y="286"/>
                  </a:lnTo>
                  <a:lnTo>
                    <a:pt x="243" y="277"/>
                  </a:lnTo>
                  <a:lnTo>
                    <a:pt x="253" y="277"/>
                  </a:lnTo>
                  <a:lnTo>
                    <a:pt x="257" y="272"/>
                  </a:lnTo>
                  <a:lnTo>
                    <a:pt x="262" y="272"/>
                  </a:lnTo>
                  <a:lnTo>
                    <a:pt x="262" y="275"/>
                  </a:lnTo>
                  <a:lnTo>
                    <a:pt x="265" y="277"/>
                  </a:lnTo>
                  <a:lnTo>
                    <a:pt x="274" y="277"/>
                  </a:lnTo>
                  <a:lnTo>
                    <a:pt x="281" y="270"/>
                  </a:lnTo>
                  <a:lnTo>
                    <a:pt x="281" y="267"/>
                  </a:lnTo>
                  <a:lnTo>
                    <a:pt x="283" y="265"/>
                  </a:lnTo>
                  <a:lnTo>
                    <a:pt x="283" y="263"/>
                  </a:lnTo>
                  <a:lnTo>
                    <a:pt x="288" y="263"/>
                  </a:lnTo>
                  <a:lnTo>
                    <a:pt x="295" y="251"/>
                  </a:lnTo>
                  <a:lnTo>
                    <a:pt x="333" y="251"/>
                  </a:lnTo>
                  <a:lnTo>
                    <a:pt x="342" y="246"/>
                  </a:lnTo>
                  <a:lnTo>
                    <a:pt x="340" y="239"/>
                  </a:lnTo>
                  <a:lnTo>
                    <a:pt x="340" y="232"/>
                  </a:lnTo>
                  <a:lnTo>
                    <a:pt x="338" y="227"/>
                  </a:lnTo>
                  <a:lnTo>
                    <a:pt x="335" y="225"/>
                  </a:lnTo>
                  <a:lnTo>
                    <a:pt x="328" y="225"/>
                  </a:lnTo>
                  <a:lnTo>
                    <a:pt x="324" y="223"/>
                  </a:lnTo>
                  <a:lnTo>
                    <a:pt x="316" y="208"/>
                  </a:lnTo>
                  <a:lnTo>
                    <a:pt x="316" y="201"/>
                  </a:lnTo>
                  <a:lnTo>
                    <a:pt x="312" y="199"/>
                  </a:lnTo>
                  <a:lnTo>
                    <a:pt x="312" y="185"/>
                  </a:lnTo>
                  <a:lnTo>
                    <a:pt x="305" y="185"/>
                  </a:lnTo>
                  <a:lnTo>
                    <a:pt x="302" y="175"/>
                  </a:lnTo>
                  <a:lnTo>
                    <a:pt x="293" y="175"/>
                  </a:lnTo>
                  <a:lnTo>
                    <a:pt x="291" y="168"/>
                  </a:lnTo>
                  <a:lnTo>
                    <a:pt x="291" y="161"/>
                  </a:lnTo>
                  <a:lnTo>
                    <a:pt x="286" y="159"/>
                  </a:lnTo>
                  <a:lnTo>
                    <a:pt x="283" y="154"/>
                  </a:lnTo>
                  <a:lnTo>
                    <a:pt x="279" y="152"/>
                  </a:lnTo>
                  <a:lnTo>
                    <a:pt x="276" y="149"/>
                  </a:lnTo>
                  <a:lnTo>
                    <a:pt x="267" y="149"/>
                  </a:lnTo>
                  <a:lnTo>
                    <a:pt x="262" y="147"/>
                  </a:lnTo>
                  <a:lnTo>
                    <a:pt x="260" y="147"/>
                  </a:lnTo>
                  <a:lnTo>
                    <a:pt x="260" y="142"/>
                  </a:lnTo>
                  <a:lnTo>
                    <a:pt x="262" y="138"/>
                  </a:lnTo>
                  <a:lnTo>
                    <a:pt x="265" y="135"/>
                  </a:lnTo>
                  <a:lnTo>
                    <a:pt x="262" y="126"/>
                  </a:lnTo>
                  <a:lnTo>
                    <a:pt x="276" y="126"/>
                  </a:lnTo>
                  <a:lnTo>
                    <a:pt x="279" y="128"/>
                  </a:lnTo>
                  <a:lnTo>
                    <a:pt x="281" y="126"/>
                  </a:lnTo>
                  <a:lnTo>
                    <a:pt x="286" y="126"/>
                  </a:lnTo>
                  <a:lnTo>
                    <a:pt x="288" y="123"/>
                  </a:lnTo>
                  <a:lnTo>
                    <a:pt x="288" y="119"/>
                  </a:lnTo>
                  <a:lnTo>
                    <a:pt x="291" y="114"/>
                  </a:lnTo>
                  <a:lnTo>
                    <a:pt x="291" y="100"/>
                  </a:lnTo>
                  <a:lnTo>
                    <a:pt x="288" y="97"/>
                  </a:lnTo>
                  <a:lnTo>
                    <a:pt x="288" y="93"/>
                  </a:lnTo>
                  <a:lnTo>
                    <a:pt x="286" y="88"/>
                  </a:lnTo>
                  <a:lnTo>
                    <a:pt x="286" y="83"/>
                  </a:lnTo>
                  <a:lnTo>
                    <a:pt x="288" y="78"/>
                  </a:lnTo>
                  <a:lnTo>
                    <a:pt x="291" y="76"/>
                  </a:lnTo>
                  <a:lnTo>
                    <a:pt x="288" y="71"/>
                  </a:lnTo>
                  <a:lnTo>
                    <a:pt x="286" y="67"/>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5" name="Sri Lanka" descr="© INSCALE GmbH, 05.05.2010&#10;http://www.presentationload.com/">
              <a:extLst>
                <a:ext uri="{FF2B5EF4-FFF2-40B4-BE49-F238E27FC236}">
                  <a16:creationId xmlns:a16="http://schemas.microsoft.com/office/drawing/2014/main" id="{790D5D27-E361-4BF1-8FC3-B590BDE5078F}"/>
                </a:ext>
              </a:extLst>
            </p:cNvPr>
            <p:cNvSpPr>
              <a:spLocks/>
            </p:cNvSpPr>
            <p:nvPr/>
          </p:nvSpPr>
          <p:spPr bwMode="gray">
            <a:xfrm>
              <a:off x="6378902" y="2924967"/>
              <a:ext cx="65224" cy="115625"/>
            </a:xfrm>
            <a:custGeom>
              <a:avLst/>
              <a:gdLst>
                <a:gd name="T0" fmla="*/ 2147483647 w 174"/>
                <a:gd name="T1" fmla="*/ 2147483647 h 306"/>
                <a:gd name="T2" fmla="*/ 2147483647 w 174"/>
                <a:gd name="T3" fmla="*/ 0 h 306"/>
                <a:gd name="T4" fmla="*/ 2147483647 w 174"/>
                <a:gd name="T5" fmla="*/ 0 h 306"/>
                <a:gd name="T6" fmla="*/ 2147483647 w 174"/>
                <a:gd name="T7" fmla="*/ 2147483647 h 306"/>
                <a:gd name="T8" fmla="*/ 2147483647 w 174"/>
                <a:gd name="T9" fmla="*/ 2147483647 h 306"/>
                <a:gd name="T10" fmla="*/ 2147483647 w 174"/>
                <a:gd name="T11" fmla="*/ 2147483647 h 306"/>
                <a:gd name="T12" fmla="*/ 2147483647 w 174"/>
                <a:gd name="T13" fmla="*/ 2147483647 h 306"/>
                <a:gd name="T14" fmla="*/ 2147483647 w 174"/>
                <a:gd name="T15" fmla="*/ 2147483647 h 306"/>
                <a:gd name="T16" fmla="*/ 2147483647 w 174"/>
                <a:gd name="T17" fmla="*/ 2147483647 h 306"/>
                <a:gd name="T18" fmla="*/ 2147483647 w 174"/>
                <a:gd name="T19" fmla="*/ 2147483647 h 306"/>
                <a:gd name="T20" fmla="*/ 2147483647 w 174"/>
                <a:gd name="T21" fmla="*/ 2147483647 h 306"/>
                <a:gd name="T22" fmla="*/ 2147483647 w 174"/>
                <a:gd name="T23" fmla="*/ 2147483647 h 306"/>
                <a:gd name="T24" fmla="*/ 2147483647 w 174"/>
                <a:gd name="T25" fmla="*/ 2147483647 h 306"/>
                <a:gd name="T26" fmla="*/ 2147483647 w 174"/>
                <a:gd name="T27" fmla="*/ 2147483647 h 306"/>
                <a:gd name="T28" fmla="*/ 2147483647 w 174"/>
                <a:gd name="T29" fmla="*/ 2147483647 h 306"/>
                <a:gd name="T30" fmla="*/ 2147483647 w 174"/>
                <a:gd name="T31" fmla="*/ 2147483647 h 306"/>
                <a:gd name="T32" fmla="*/ 2147483647 w 174"/>
                <a:gd name="T33" fmla="*/ 2147483647 h 306"/>
                <a:gd name="T34" fmla="*/ 2147483647 w 174"/>
                <a:gd name="T35" fmla="*/ 2147483647 h 306"/>
                <a:gd name="T36" fmla="*/ 2147483647 w 174"/>
                <a:gd name="T37" fmla="*/ 2147483647 h 306"/>
                <a:gd name="T38" fmla="*/ 2147483647 w 174"/>
                <a:gd name="T39" fmla="*/ 2147483647 h 306"/>
                <a:gd name="T40" fmla="*/ 0 w 174"/>
                <a:gd name="T41" fmla="*/ 2147483647 h 306"/>
                <a:gd name="T42" fmla="*/ 0 w 174"/>
                <a:gd name="T43" fmla="*/ 2147483647 h 306"/>
                <a:gd name="T44" fmla="*/ 2147483647 w 174"/>
                <a:gd name="T45" fmla="*/ 2147483647 h 306"/>
                <a:gd name="T46" fmla="*/ 2147483647 w 174"/>
                <a:gd name="T47" fmla="*/ 2147483647 h 306"/>
                <a:gd name="T48" fmla="*/ 2147483647 w 174"/>
                <a:gd name="T49" fmla="*/ 2147483647 h 306"/>
                <a:gd name="T50" fmla="*/ 2147483647 w 174"/>
                <a:gd name="T51" fmla="*/ 2147483647 h 306"/>
                <a:gd name="T52" fmla="*/ 2147483647 w 174"/>
                <a:gd name="T53" fmla="*/ 2147483647 h 306"/>
                <a:gd name="T54" fmla="*/ 0 w 174"/>
                <a:gd name="T55" fmla="*/ 2147483647 h 306"/>
                <a:gd name="T56" fmla="*/ 2147483647 w 174"/>
                <a:gd name="T57" fmla="*/ 2147483647 h 306"/>
                <a:gd name="T58" fmla="*/ 2147483647 w 174"/>
                <a:gd name="T59" fmla="*/ 2147483647 h 30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4"/>
                <a:gd name="T91" fmla="*/ 0 h 306"/>
                <a:gd name="T92" fmla="*/ 174 w 174"/>
                <a:gd name="T93" fmla="*/ 306 h 30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4" h="306">
                  <a:moveTo>
                    <a:pt x="24" y="6"/>
                  </a:moveTo>
                  <a:lnTo>
                    <a:pt x="36" y="0"/>
                  </a:lnTo>
                  <a:lnTo>
                    <a:pt x="48" y="0"/>
                  </a:lnTo>
                  <a:lnTo>
                    <a:pt x="66" y="6"/>
                  </a:lnTo>
                  <a:lnTo>
                    <a:pt x="78" y="12"/>
                  </a:lnTo>
                  <a:lnTo>
                    <a:pt x="114" y="66"/>
                  </a:lnTo>
                  <a:lnTo>
                    <a:pt x="132" y="84"/>
                  </a:lnTo>
                  <a:lnTo>
                    <a:pt x="126" y="120"/>
                  </a:lnTo>
                  <a:lnTo>
                    <a:pt x="150" y="114"/>
                  </a:lnTo>
                  <a:lnTo>
                    <a:pt x="156" y="168"/>
                  </a:lnTo>
                  <a:lnTo>
                    <a:pt x="162" y="174"/>
                  </a:lnTo>
                  <a:lnTo>
                    <a:pt x="168" y="198"/>
                  </a:lnTo>
                  <a:lnTo>
                    <a:pt x="174" y="228"/>
                  </a:lnTo>
                  <a:lnTo>
                    <a:pt x="174" y="258"/>
                  </a:lnTo>
                  <a:lnTo>
                    <a:pt x="156" y="276"/>
                  </a:lnTo>
                  <a:lnTo>
                    <a:pt x="120" y="294"/>
                  </a:lnTo>
                  <a:lnTo>
                    <a:pt x="84" y="306"/>
                  </a:lnTo>
                  <a:lnTo>
                    <a:pt x="48" y="306"/>
                  </a:lnTo>
                  <a:lnTo>
                    <a:pt x="24" y="282"/>
                  </a:lnTo>
                  <a:lnTo>
                    <a:pt x="12" y="240"/>
                  </a:lnTo>
                  <a:lnTo>
                    <a:pt x="0" y="192"/>
                  </a:lnTo>
                  <a:lnTo>
                    <a:pt x="0" y="156"/>
                  </a:lnTo>
                  <a:lnTo>
                    <a:pt x="12" y="138"/>
                  </a:lnTo>
                  <a:lnTo>
                    <a:pt x="18" y="132"/>
                  </a:lnTo>
                  <a:lnTo>
                    <a:pt x="24" y="120"/>
                  </a:lnTo>
                  <a:lnTo>
                    <a:pt x="30" y="102"/>
                  </a:lnTo>
                  <a:lnTo>
                    <a:pt x="30" y="78"/>
                  </a:lnTo>
                  <a:lnTo>
                    <a:pt x="0" y="36"/>
                  </a:lnTo>
                  <a:lnTo>
                    <a:pt x="24" y="36"/>
                  </a:lnTo>
                  <a:lnTo>
                    <a:pt x="24" y="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6" name="Spain" descr="© INSCALE GmbH, 05.05.2010&#10;http://www.presentationload.com/">
              <a:extLst>
                <a:ext uri="{FF2B5EF4-FFF2-40B4-BE49-F238E27FC236}">
                  <a16:creationId xmlns:a16="http://schemas.microsoft.com/office/drawing/2014/main" id="{A16DFEC5-8087-4EF3-A857-41FA17E24771}"/>
                </a:ext>
              </a:extLst>
            </p:cNvPr>
            <p:cNvSpPr>
              <a:spLocks noEditPoints="1"/>
            </p:cNvSpPr>
            <p:nvPr/>
          </p:nvSpPr>
          <p:spPr bwMode="gray">
            <a:xfrm>
              <a:off x="4030823" y="1882856"/>
              <a:ext cx="332051" cy="234216"/>
            </a:xfrm>
            <a:custGeom>
              <a:avLst/>
              <a:gdLst>
                <a:gd name="T0" fmla="*/ 2147483647 w 876"/>
                <a:gd name="T1" fmla="*/ 2147483647 h 618"/>
                <a:gd name="T2" fmla="*/ 2147483647 w 876"/>
                <a:gd name="T3" fmla="*/ 2147483647 h 618"/>
                <a:gd name="T4" fmla="*/ 2147483647 w 876"/>
                <a:gd name="T5" fmla="*/ 2147483647 h 618"/>
                <a:gd name="T6" fmla="*/ 2147483647 w 876"/>
                <a:gd name="T7" fmla="*/ 2147483647 h 618"/>
                <a:gd name="T8" fmla="*/ 2147483647 w 876"/>
                <a:gd name="T9" fmla="*/ 2147483647 h 618"/>
                <a:gd name="T10" fmla="*/ 2147483647 w 876"/>
                <a:gd name="T11" fmla="*/ 2147483647 h 618"/>
                <a:gd name="T12" fmla="*/ 2147483647 w 876"/>
                <a:gd name="T13" fmla="*/ 2147483647 h 618"/>
                <a:gd name="T14" fmla="*/ 2147483647 w 876"/>
                <a:gd name="T15" fmla="*/ 2147483647 h 618"/>
                <a:gd name="T16" fmla="*/ 2147483647 w 876"/>
                <a:gd name="T17" fmla="*/ 2147483647 h 618"/>
                <a:gd name="T18" fmla="*/ 2147483647 w 876"/>
                <a:gd name="T19" fmla="*/ 2147483647 h 618"/>
                <a:gd name="T20" fmla="*/ 2147483647 w 876"/>
                <a:gd name="T21" fmla="*/ 2147483647 h 618"/>
                <a:gd name="T22" fmla="*/ 2147483647 w 876"/>
                <a:gd name="T23" fmla="*/ 2147483647 h 618"/>
                <a:gd name="T24" fmla="*/ 2147483647 w 876"/>
                <a:gd name="T25" fmla="*/ 2147483647 h 618"/>
                <a:gd name="T26" fmla="*/ 2147483647 w 876"/>
                <a:gd name="T27" fmla="*/ 2147483647 h 618"/>
                <a:gd name="T28" fmla="*/ 2147483647 w 876"/>
                <a:gd name="T29" fmla="*/ 2147483647 h 618"/>
                <a:gd name="T30" fmla="*/ 2147483647 w 876"/>
                <a:gd name="T31" fmla="*/ 2147483647 h 618"/>
                <a:gd name="T32" fmla="*/ 2147483647 w 876"/>
                <a:gd name="T33" fmla="*/ 2147483647 h 618"/>
                <a:gd name="T34" fmla="*/ 2147483647 w 876"/>
                <a:gd name="T35" fmla="*/ 2147483647 h 618"/>
                <a:gd name="T36" fmla="*/ 2147483647 w 876"/>
                <a:gd name="T37" fmla="*/ 2147483647 h 618"/>
                <a:gd name="T38" fmla="*/ 2147483647 w 876"/>
                <a:gd name="T39" fmla="*/ 2147483647 h 618"/>
                <a:gd name="T40" fmla="*/ 2147483647 w 876"/>
                <a:gd name="T41" fmla="*/ 0 h 618"/>
                <a:gd name="T42" fmla="*/ 2147483647 w 876"/>
                <a:gd name="T43" fmla="*/ 2147483647 h 618"/>
                <a:gd name="T44" fmla="*/ 0 w 876"/>
                <a:gd name="T45" fmla="*/ 2147483647 h 618"/>
                <a:gd name="T46" fmla="*/ 2147483647 w 876"/>
                <a:gd name="T47" fmla="*/ 2147483647 h 618"/>
                <a:gd name="T48" fmla="*/ 2147483647 w 876"/>
                <a:gd name="T49" fmla="*/ 2147483647 h 618"/>
                <a:gd name="T50" fmla="*/ 2147483647 w 876"/>
                <a:gd name="T51" fmla="*/ 2147483647 h 618"/>
                <a:gd name="T52" fmla="*/ 2147483647 w 876"/>
                <a:gd name="T53" fmla="*/ 2147483647 h 618"/>
                <a:gd name="T54" fmla="*/ 2147483647 w 876"/>
                <a:gd name="T55" fmla="*/ 2147483647 h 618"/>
                <a:gd name="T56" fmla="*/ 2147483647 w 876"/>
                <a:gd name="T57" fmla="*/ 2147483647 h 618"/>
                <a:gd name="T58" fmla="*/ 2147483647 w 876"/>
                <a:gd name="T59" fmla="*/ 2147483647 h 618"/>
                <a:gd name="T60" fmla="*/ 2147483647 w 876"/>
                <a:gd name="T61" fmla="*/ 2147483647 h 618"/>
                <a:gd name="T62" fmla="*/ 2147483647 w 876"/>
                <a:gd name="T63" fmla="*/ 2147483647 h 618"/>
                <a:gd name="T64" fmla="*/ 2147483647 w 876"/>
                <a:gd name="T65" fmla="*/ 2147483647 h 618"/>
                <a:gd name="T66" fmla="*/ 2147483647 w 876"/>
                <a:gd name="T67" fmla="*/ 2147483647 h 618"/>
                <a:gd name="T68" fmla="*/ 2147483647 w 876"/>
                <a:gd name="T69" fmla="*/ 2147483647 h 618"/>
                <a:gd name="T70" fmla="*/ 2147483647 w 876"/>
                <a:gd name="T71" fmla="*/ 2147483647 h 618"/>
                <a:gd name="T72" fmla="*/ 2147483647 w 876"/>
                <a:gd name="T73" fmla="*/ 2147483647 h 618"/>
                <a:gd name="T74" fmla="*/ 2147483647 w 876"/>
                <a:gd name="T75" fmla="*/ 2147483647 h 618"/>
                <a:gd name="T76" fmla="*/ 2147483647 w 876"/>
                <a:gd name="T77" fmla="*/ 2147483647 h 618"/>
                <a:gd name="T78" fmla="*/ 2147483647 w 876"/>
                <a:gd name="T79" fmla="*/ 2147483647 h 618"/>
                <a:gd name="T80" fmla="*/ 2147483647 w 876"/>
                <a:gd name="T81" fmla="*/ 2147483647 h 618"/>
                <a:gd name="T82" fmla="*/ 2147483647 w 876"/>
                <a:gd name="T83" fmla="*/ 2147483647 h 618"/>
                <a:gd name="T84" fmla="*/ 2147483647 w 876"/>
                <a:gd name="T85" fmla="*/ 2147483647 h 618"/>
                <a:gd name="T86" fmla="*/ 2147483647 w 876"/>
                <a:gd name="T87" fmla="*/ 2147483647 h 618"/>
                <a:gd name="T88" fmla="*/ 2147483647 w 876"/>
                <a:gd name="T89" fmla="*/ 2147483647 h 618"/>
                <a:gd name="T90" fmla="*/ 2147483647 w 876"/>
                <a:gd name="T91" fmla="*/ 2147483647 h 618"/>
                <a:gd name="T92" fmla="*/ 2147483647 w 876"/>
                <a:gd name="T93" fmla="*/ 2147483647 h 618"/>
                <a:gd name="T94" fmla="*/ 2147483647 w 876"/>
                <a:gd name="T95" fmla="*/ 2147483647 h 618"/>
                <a:gd name="T96" fmla="*/ 2147483647 w 876"/>
                <a:gd name="T97" fmla="*/ 2147483647 h 618"/>
                <a:gd name="T98" fmla="*/ 2147483647 w 876"/>
                <a:gd name="T99" fmla="*/ 2147483647 h 618"/>
                <a:gd name="T100" fmla="*/ 2147483647 w 876"/>
                <a:gd name="T101" fmla="*/ 2147483647 h 618"/>
                <a:gd name="T102" fmla="*/ 2147483647 w 876"/>
                <a:gd name="T103" fmla="*/ 2147483647 h 618"/>
                <a:gd name="T104" fmla="*/ 2147483647 w 876"/>
                <a:gd name="T105" fmla="*/ 2147483647 h 618"/>
                <a:gd name="T106" fmla="*/ 2147483647 w 876"/>
                <a:gd name="T107" fmla="*/ 2147483647 h 618"/>
                <a:gd name="T108" fmla="*/ 2147483647 w 876"/>
                <a:gd name="T109" fmla="*/ 2147483647 h 6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6"/>
                <a:gd name="T166" fmla="*/ 0 h 618"/>
                <a:gd name="T167" fmla="*/ 876 w 876"/>
                <a:gd name="T168" fmla="*/ 618 h 6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6" h="618">
                  <a:moveTo>
                    <a:pt x="804" y="318"/>
                  </a:moveTo>
                  <a:lnTo>
                    <a:pt x="798" y="312"/>
                  </a:lnTo>
                  <a:lnTo>
                    <a:pt x="798" y="306"/>
                  </a:lnTo>
                  <a:lnTo>
                    <a:pt x="786" y="306"/>
                  </a:lnTo>
                  <a:lnTo>
                    <a:pt x="762" y="318"/>
                  </a:lnTo>
                  <a:lnTo>
                    <a:pt x="750" y="330"/>
                  </a:lnTo>
                  <a:lnTo>
                    <a:pt x="750" y="336"/>
                  </a:lnTo>
                  <a:lnTo>
                    <a:pt x="756" y="342"/>
                  </a:lnTo>
                  <a:lnTo>
                    <a:pt x="768" y="342"/>
                  </a:lnTo>
                  <a:lnTo>
                    <a:pt x="774" y="348"/>
                  </a:lnTo>
                  <a:lnTo>
                    <a:pt x="774" y="354"/>
                  </a:lnTo>
                  <a:lnTo>
                    <a:pt x="804" y="354"/>
                  </a:lnTo>
                  <a:lnTo>
                    <a:pt x="816" y="342"/>
                  </a:lnTo>
                  <a:lnTo>
                    <a:pt x="816" y="324"/>
                  </a:lnTo>
                  <a:lnTo>
                    <a:pt x="810" y="318"/>
                  </a:lnTo>
                  <a:lnTo>
                    <a:pt x="804" y="318"/>
                  </a:lnTo>
                  <a:close/>
                  <a:moveTo>
                    <a:pt x="672" y="390"/>
                  </a:moveTo>
                  <a:lnTo>
                    <a:pt x="678" y="396"/>
                  </a:lnTo>
                  <a:lnTo>
                    <a:pt x="684" y="396"/>
                  </a:lnTo>
                  <a:lnTo>
                    <a:pt x="690" y="390"/>
                  </a:lnTo>
                  <a:lnTo>
                    <a:pt x="690" y="372"/>
                  </a:lnTo>
                  <a:lnTo>
                    <a:pt x="684" y="372"/>
                  </a:lnTo>
                  <a:lnTo>
                    <a:pt x="672" y="384"/>
                  </a:lnTo>
                  <a:lnTo>
                    <a:pt x="672" y="390"/>
                  </a:lnTo>
                  <a:close/>
                  <a:moveTo>
                    <a:pt x="840" y="300"/>
                  </a:moveTo>
                  <a:lnTo>
                    <a:pt x="840" y="306"/>
                  </a:lnTo>
                  <a:lnTo>
                    <a:pt x="852" y="318"/>
                  </a:lnTo>
                  <a:lnTo>
                    <a:pt x="870" y="318"/>
                  </a:lnTo>
                  <a:lnTo>
                    <a:pt x="876" y="312"/>
                  </a:lnTo>
                  <a:lnTo>
                    <a:pt x="864" y="300"/>
                  </a:lnTo>
                  <a:lnTo>
                    <a:pt x="852" y="300"/>
                  </a:lnTo>
                  <a:lnTo>
                    <a:pt x="846" y="294"/>
                  </a:lnTo>
                  <a:lnTo>
                    <a:pt x="840" y="300"/>
                  </a:lnTo>
                  <a:close/>
                  <a:moveTo>
                    <a:pt x="804" y="150"/>
                  </a:moveTo>
                  <a:lnTo>
                    <a:pt x="798" y="138"/>
                  </a:lnTo>
                  <a:lnTo>
                    <a:pt x="798" y="132"/>
                  </a:lnTo>
                  <a:lnTo>
                    <a:pt x="810" y="120"/>
                  </a:lnTo>
                  <a:lnTo>
                    <a:pt x="798" y="114"/>
                  </a:lnTo>
                  <a:lnTo>
                    <a:pt x="792" y="108"/>
                  </a:lnTo>
                  <a:lnTo>
                    <a:pt x="792" y="102"/>
                  </a:lnTo>
                  <a:lnTo>
                    <a:pt x="780" y="102"/>
                  </a:lnTo>
                  <a:lnTo>
                    <a:pt x="780" y="108"/>
                  </a:lnTo>
                  <a:lnTo>
                    <a:pt x="774" y="114"/>
                  </a:lnTo>
                  <a:lnTo>
                    <a:pt x="756" y="114"/>
                  </a:lnTo>
                  <a:lnTo>
                    <a:pt x="750" y="108"/>
                  </a:lnTo>
                  <a:lnTo>
                    <a:pt x="726" y="108"/>
                  </a:lnTo>
                  <a:lnTo>
                    <a:pt x="726" y="102"/>
                  </a:lnTo>
                  <a:lnTo>
                    <a:pt x="708" y="102"/>
                  </a:lnTo>
                  <a:lnTo>
                    <a:pt x="696" y="108"/>
                  </a:lnTo>
                  <a:lnTo>
                    <a:pt x="690" y="84"/>
                  </a:lnTo>
                  <a:lnTo>
                    <a:pt x="672" y="84"/>
                  </a:lnTo>
                  <a:lnTo>
                    <a:pt x="672" y="78"/>
                  </a:lnTo>
                  <a:lnTo>
                    <a:pt x="666" y="72"/>
                  </a:lnTo>
                  <a:lnTo>
                    <a:pt x="648" y="72"/>
                  </a:lnTo>
                  <a:lnTo>
                    <a:pt x="642" y="78"/>
                  </a:lnTo>
                  <a:lnTo>
                    <a:pt x="642" y="90"/>
                  </a:lnTo>
                  <a:lnTo>
                    <a:pt x="624" y="96"/>
                  </a:lnTo>
                  <a:lnTo>
                    <a:pt x="624" y="84"/>
                  </a:lnTo>
                  <a:lnTo>
                    <a:pt x="594" y="84"/>
                  </a:lnTo>
                  <a:lnTo>
                    <a:pt x="582" y="72"/>
                  </a:lnTo>
                  <a:lnTo>
                    <a:pt x="570" y="72"/>
                  </a:lnTo>
                  <a:lnTo>
                    <a:pt x="564" y="78"/>
                  </a:lnTo>
                  <a:lnTo>
                    <a:pt x="546" y="60"/>
                  </a:lnTo>
                  <a:lnTo>
                    <a:pt x="510" y="60"/>
                  </a:lnTo>
                  <a:lnTo>
                    <a:pt x="516" y="54"/>
                  </a:lnTo>
                  <a:lnTo>
                    <a:pt x="516" y="48"/>
                  </a:lnTo>
                  <a:lnTo>
                    <a:pt x="504" y="36"/>
                  </a:lnTo>
                  <a:lnTo>
                    <a:pt x="498" y="36"/>
                  </a:lnTo>
                  <a:lnTo>
                    <a:pt x="492" y="42"/>
                  </a:lnTo>
                  <a:lnTo>
                    <a:pt x="486" y="36"/>
                  </a:lnTo>
                  <a:lnTo>
                    <a:pt x="450" y="36"/>
                  </a:lnTo>
                  <a:lnTo>
                    <a:pt x="390" y="24"/>
                  </a:lnTo>
                  <a:lnTo>
                    <a:pt x="378" y="24"/>
                  </a:lnTo>
                  <a:lnTo>
                    <a:pt x="348" y="36"/>
                  </a:lnTo>
                  <a:lnTo>
                    <a:pt x="294" y="30"/>
                  </a:lnTo>
                  <a:lnTo>
                    <a:pt x="258" y="12"/>
                  </a:lnTo>
                  <a:lnTo>
                    <a:pt x="234" y="12"/>
                  </a:lnTo>
                  <a:lnTo>
                    <a:pt x="216" y="18"/>
                  </a:lnTo>
                  <a:lnTo>
                    <a:pt x="162" y="18"/>
                  </a:lnTo>
                  <a:lnTo>
                    <a:pt x="150" y="12"/>
                  </a:lnTo>
                  <a:lnTo>
                    <a:pt x="138" y="12"/>
                  </a:lnTo>
                  <a:lnTo>
                    <a:pt x="126" y="6"/>
                  </a:lnTo>
                  <a:lnTo>
                    <a:pt x="120" y="0"/>
                  </a:lnTo>
                  <a:lnTo>
                    <a:pt x="108" y="0"/>
                  </a:lnTo>
                  <a:lnTo>
                    <a:pt x="96" y="6"/>
                  </a:lnTo>
                  <a:lnTo>
                    <a:pt x="72" y="30"/>
                  </a:lnTo>
                  <a:lnTo>
                    <a:pt x="60" y="30"/>
                  </a:lnTo>
                  <a:lnTo>
                    <a:pt x="48" y="36"/>
                  </a:lnTo>
                  <a:lnTo>
                    <a:pt x="30" y="36"/>
                  </a:lnTo>
                  <a:lnTo>
                    <a:pt x="6" y="48"/>
                  </a:lnTo>
                  <a:lnTo>
                    <a:pt x="0" y="60"/>
                  </a:lnTo>
                  <a:lnTo>
                    <a:pt x="0" y="72"/>
                  </a:lnTo>
                  <a:lnTo>
                    <a:pt x="6" y="78"/>
                  </a:lnTo>
                  <a:lnTo>
                    <a:pt x="12" y="90"/>
                  </a:lnTo>
                  <a:lnTo>
                    <a:pt x="24" y="96"/>
                  </a:lnTo>
                  <a:lnTo>
                    <a:pt x="30" y="102"/>
                  </a:lnTo>
                  <a:lnTo>
                    <a:pt x="18" y="138"/>
                  </a:lnTo>
                  <a:lnTo>
                    <a:pt x="24" y="144"/>
                  </a:lnTo>
                  <a:lnTo>
                    <a:pt x="24" y="150"/>
                  </a:lnTo>
                  <a:lnTo>
                    <a:pt x="30" y="144"/>
                  </a:lnTo>
                  <a:lnTo>
                    <a:pt x="54" y="132"/>
                  </a:lnTo>
                  <a:lnTo>
                    <a:pt x="78" y="132"/>
                  </a:lnTo>
                  <a:lnTo>
                    <a:pt x="78" y="138"/>
                  </a:lnTo>
                  <a:lnTo>
                    <a:pt x="66" y="150"/>
                  </a:lnTo>
                  <a:lnTo>
                    <a:pt x="60" y="150"/>
                  </a:lnTo>
                  <a:lnTo>
                    <a:pt x="60" y="156"/>
                  </a:lnTo>
                  <a:lnTo>
                    <a:pt x="72" y="156"/>
                  </a:lnTo>
                  <a:lnTo>
                    <a:pt x="78" y="150"/>
                  </a:lnTo>
                  <a:lnTo>
                    <a:pt x="96" y="150"/>
                  </a:lnTo>
                  <a:lnTo>
                    <a:pt x="102" y="156"/>
                  </a:lnTo>
                  <a:lnTo>
                    <a:pt x="114" y="156"/>
                  </a:lnTo>
                  <a:lnTo>
                    <a:pt x="120" y="150"/>
                  </a:lnTo>
                  <a:lnTo>
                    <a:pt x="120" y="144"/>
                  </a:lnTo>
                  <a:lnTo>
                    <a:pt x="174" y="144"/>
                  </a:lnTo>
                  <a:lnTo>
                    <a:pt x="174" y="162"/>
                  </a:lnTo>
                  <a:lnTo>
                    <a:pt x="180" y="162"/>
                  </a:lnTo>
                  <a:lnTo>
                    <a:pt x="192" y="168"/>
                  </a:lnTo>
                  <a:lnTo>
                    <a:pt x="192" y="174"/>
                  </a:lnTo>
                  <a:lnTo>
                    <a:pt x="168" y="198"/>
                  </a:lnTo>
                  <a:lnTo>
                    <a:pt x="144" y="210"/>
                  </a:lnTo>
                  <a:lnTo>
                    <a:pt x="138" y="216"/>
                  </a:lnTo>
                  <a:lnTo>
                    <a:pt x="138" y="222"/>
                  </a:lnTo>
                  <a:lnTo>
                    <a:pt x="144" y="222"/>
                  </a:lnTo>
                  <a:lnTo>
                    <a:pt x="150" y="228"/>
                  </a:lnTo>
                  <a:lnTo>
                    <a:pt x="150" y="240"/>
                  </a:lnTo>
                  <a:lnTo>
                    <a:pt x="144" y="258"/>
                  </a:lnTo>
                  <a:lnTo>
                    <a:pt x="144" y="276"/>
                  </a:lnTo>
                  <a:lnTo>
                    <a:pt x="138" y="276"/>
                  </a:lnTo>
                  <a:lnTo>
                    <a:pt x="132" y="282"/>
                  </a:lnTo>
                  <a:lnTo>
                    <a:pt x="132" y="294"/>
                  </a:lnTo>
                  <a:lnTo>
                    <a:pt x="138" y="300"/>
                  </a:lnTo>
                  <a:lnTo>
                    <a:pt x="138" y="312"/>
                  </a:lnTo>
                  <a:lnTo>
                    <a:pt x="126" y="324"/>
                  </a:lnTo>
                  <a:lnTo>
                    <a:pt x="90" y="324"/>
                  </a:lnTo>
                  <a:lnTo>
                    <a:pt x="114" y="348"/>
                  </a:lnTo>
                  <a:lnTo>
                    <a:pt x="114" y="360"/>
                  </a:lnTo>
                  <a:lnTo>
                    <a:pt x="120" y="366"/>
                  </a:lnTo>
                  <a:lnTo>
                    <a:pt x="132" y="372"/>
                  </a:lnTo>
                  <a:lnTo>
                    <a:pt x="132" y="378"/>
                  </a:lnTo>
                  <a:lnTo>
                    <a:pt x="120" y="390"/>
                  </a:lnTo>
                  <a:lnTo>
                    <a:pt x="108" y="396"/>
                  </a:lnTo>
                  <a:lnTo>
                    <a:pt x="96" y="408"/>
                  </a:lnTo>
                  <a:lnTo>
                    <a:pt x="96" y="414"/>
                  </a:lnTo>
                  <a:lnTo>
                    <a:pt x="102" y="420"/>
                  </a:lnTo>
                  <a:lnTo>
                    <a:pt x="102" y="426"/>
                  </a:lnTo>
                  <a:lnTo>
                    <a:pt x="108" y="438"/>
                  </a:lnTo>
                  <a:lnTo>
                    <a:pt x="114" y="444"/>
                  </a:lnTo>
                  <a:lnTo>
                    <a:pt x="126" y="444"/>
                  </a:lnTo>
                  <a:lnTo>
                    <a:pt x="126" y="450"/>
                  </a:lnTo>
                  <a:lnTo>
                    <a:pt x="114" y="462"/>
                  </a:lnTo>
                  <a:lnTo>
                    <a:pt x="102" y="462"/>
                  </a:lnTo>
                  <a:lnTo>
                    <a:pt x="96" y="474"/>
                  </a:lnTo>
                  <a:lnTo>
                    <a:pt x="90" y="480"/>
                  </a:lnTo>
                  <a:lnTo>
                    <a:pt x="90" y="528"/>
                  </a:lnTo>
                  <a:lnTo>
                    <a:pt x="120" y="528"/>
                  </a:lnTo>
                  <a:lnTo>
                    <a:pt x="144" y="546"/>
                  </a:lnTo>
                  <a:lnTo>
                    <a:pt x="162" y="546"/>
                  </a:lnTo>
                  <a:lnTo>
                    <a:pt x="156" y="576"/>
                  </a:lnTo>
                  <a:lnTo>
                    <a:pt x="162" y="576"/>
                  </a:lnTo>
                  <a:lnTo>
                    <a:pt x="162" y="594"/>
                  </a:lnTo>
                  <a:lnTo>
                    <a:pt x="168" y="606"/>
                  </a:lnTo>
                  <a:lnTo>
                    <a:pt x="174" y="612"/>
                  </a:lnTo>
                  <a:lnTo>
                    <a:pt x="192" y="612"/>
                  </a:lnTo>
                  <a:lnTo>
                    <a:pt x="198" y="618"/>
                  </a:lnTo>
                  <a:lnTo>
                    <a:pt x="204" y="618"/>
                  </a:lnTo>
                  <a:lnTo>
                    <a:pt x="210" y="612"/>
                  </a:lnTo>
                  <a:lnTo>
                    <a:pt x="222" y="606"/>
                  </a:lnTo>
                  <a:lnTo>
                    <a:pt x="240" y="588"/>
                  </a:lnTo>
                  <a:lnTo>
                    <a:pt x="252" y="582"/>
                  </a:lnTo>
                  <a:lnTo>
                    <a:pt x="264" y="582"/>
                  </a:lnTo>
                  <a:lnTo>
                    <a:pt x="294" y="564"/>
                  </a:lnTo>
                  <a:lnTo>
                    <a:pt x="360" y="564"/>
                  </a:lnTo>
                  <a:lnTo>
                    <a:pt x="366" y="558"/>
                  </a:lnTo>
                  <a:lnTo>
                    <a:pt x="378" y="558"/>
                  </a:lnTo>
                  <a:lnTo>
                    <a:pt x="390" y="570"/>
                  </a:lnTo>
                  <a:lnTo>
                    <a:pt x="396" y="570"/>
                  </a:lnTo>
                  <a:lnTo>
                    <a:pt x="408" y="564"/>
                  </a:lnTo>
                  <a:lnTo>
                    <a:pt x="420" y="564"/>
                  </a:lnTo>
                  <a:lnTo>
                    <a:pt x="426" y="558"/>
                  </a:lnTo>
                  <a:lnTo>
                    <a:pt x="432" y="558"/>
                  </a:lnTo>
                  <a:lnTo>
                    <a:pt x="432" y="570"/>
                  </a:lnTo>
                  <a:lnTo>
                    <a:pt x="438" y="570"/>
                  </a:lnTo>
                  <a:lnTo>
                    <a:pt x="450" y="558"/>
                  </a:lnTo>
                  <a:lnTo>
                    <a:pt x="462" y="534"/>
                  </a:lnTo>
                  <a:lnTo>
                    <a:pt x="462" y="522"/>
                  </a:lnTo>
                  <a:lnTo>
                    <a:pt x="498" y="492"/>
                  </a:lnTo>
                  <a:lnTo>
                    <a:pt x="528" y="492"/>
                  </a:lnTo>
                  <a:lnTo>
                    <a:pt x="534" y="474"/>
                  </a:lnTo>
                  <a:lnTo>
                    <a:pt x="534" y="468"/>
                  </a:lnTo>
                  <a:lnTo>
                    <a:pt x="540" y="462"/>
                  </a:lnTo>
                  <a:lnTo>
                    <a:pt x="540" y="450"/>
                  </a:lnTo>
                  <a:lnTo>
                    <a:pt x="546" y="444"/>
                  </a:lnTo>
                  <a:lnTo>
                    <a:pt x="552" y="432"/>
                  </a:lnTo>
                  <a:lnTo>
                    <a:pt x="552" y="426"/>
                  </a:lnTo>
                  <a:lnTo>
                    <a:pt x="570" y="426"/>
                  </a:lnTo>
                  <a:lnTo>
                    <a:pt x="594" y="414"/>
                  </a:lnTo>
                  <a:lnTo>
                    <a:pt x="600" y="408"/>
                  </a:lnTo>
                  <a:lnTo>
                    <a:pt x="594" y="396"/>
                  </a:lnTo>
                  <a:lnTo>
                    <a:pt x="588" y="390"/>
                  </a:lnTo>
                  <a:lnTo>
                    <a:pt x="582" y="378"/>
                  </a:lnTo>
                  <a:lnTo>
                    <a:pt x="576" y="372"/>
                  </a:lnTo>
                  <a:lnTo>
                    <a:pt x="570" y="372"/>
                  </a:lnTo>
                  <a:lnTo>
                    <a:pt x="570" y="336"/>
                  </a:lnTo>
                  <a:lnTo>
                    <a:pt x="582" y="312"/>
                  </a:lnTo>
                  <a:lnTo>
                    <a:pt x="594" y="306"/>
                  </a:lnTo>
                  <a:lnTo>
                    <a:pt x="600" y="294"/>
                  </a:lnTo>
                  <a:lnTo>
                    <a:pt x="612" y="282"/>
                  </a:lnTo>
                  <a:lnTo>
                    <a:pt x="618" y="270"/>
                  </a:lnTo>
                  <a:lnTo>
                    <a:pt x="630" y="258"/>
                  </a:lnTo>
                  <a:lnTo>
                    <a:pt x="642" y="258"/>
                  </a:lnTo>
                  <a:lnTo>
                    <a:pt x="654" y="246"/>
                  </a:lnTo>
                  <a:lnTo>
                    <a:pt x="654" y="240"/>
                  </a:lnTo>
                  <a:lnTo>
                    <a:pt x="648" y="240"/>
                  </a:lnTo>
                  <a:lnTo>
                    <a:pt x="648" y="228"/>
                  </a:lnTo>
                  <a:lnTo>
                    <a:pt x="654" y="222"/>
                  </a:lnTo>
                  <a:lnTo>
                    <a:pt x="726" y="198"/>
                  </a:lnTo>
                  <a:lnTo>
                    <a:pt x="750" y="186"/>
                  </a:lnTo>
                  <a:lnTo>
                    <a:pt x="756" y="174"/>
                  </a:lnTo>
                  <a:lnTo>
                    <a:pt x="768" y="168"/>
                  </a:lnTo>
                  <a:lnTo>
                    <a:pt x="774" y="168"/>
                  </a:lnTo>
                  <a:lnTo>
                    <a:pt x="786" y="156"/>
                  </a:lnTo>
                  <a:lnTo>
                    <a:pt x="798" y="156"/>
                  </a:lnTo>
                  <a:lnTo>
                    <a:pt x="804" y="15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7" name="South Africa" descr="© INSCALE GmbH, 05.05.2010&#10;http://www.presentationload.com/">
              <a:extLst>
                <a:ext uri="{FF2B5EF4-FFF2-40B4-BE49-F238E27FC236}">
                  <a16:creationId xmlns:a16="http://schemas.microsoft.com/office/drawing/2014/main" id="{B60CC77B-C226-4C39-9798-7ACA803AAEC1}"/>
                </a:ext>
              </a:extLst>
            </p:cNvPr>
            <p:cNvSpPr>
              <a:spLocks noEditPoints="1"/>
            </p:cNvSpPr>
            <p:nvPr/>
          </p:nvSpPr>
          <p:spPr bwMode="gray">
            <a:xfrm>
              <a:off x="4672692" y="3895926"/>
              <a:ext cx="429889" cy="386901"/>
            </a:xfrm>
            <a:custGeom>
              <a:avLst/>
              <a:gdLst>
                <a:gd name="T0" fmla="*/ 2147483647 w 1134"/>
                <a:gd name="T1" fmla="*/ 2147483647 h 1020"/>
                <a:gd name="T2" fmla="*/ 2147483647 w 1134"/>
                <a:gd name="T3" fmla="*/ 2147483647 h 1020"/>
                <a:gd name="T4" fmla="*/ 2147483647 w 1134"/>
                <a:gd name="T5" fmla="*/ 2147483647 h 1020"/>
                <a:gd name="T6" fmla="*/ 2147483647 w 1134"/>
                <a:gd name="T7" fmla="*/ 2147483647 h 1020"/>
                <a:gd name="T8" fmla="*/ 2147483647 w 1134"/>
                <a:gd name="T9" fmla="*/ 2147483647 h 1020"/>
                <a:gd name="T10" fmla="*/ 2147483647 w 1134"/>
                <a:gd name="T11" fmla="*/ 2147483647 h 1020"/>
                <a:gd name="T12" fmla="*/ 2147483647 w 1134"/>
                <a:gd name="T13" fmla="*/ 2147483647 h 1020"/>
                <a:gd name="T14" fmla="*/ 2147483647 w 1134"/>
                <a:gd name="T15" fmla="*/ 2147483647 h 1020"/>
                <a:gd name="T16" fmla="*/ 2147483647 w 1134"/>
                <a:gd name="T17" fmla="*/ 2147483647 h 1020"/>
                <a:gd name="T18" fmla="*/ 2147483647 w 1134"/>
                <a:gd name="T19" fmla="*/ 2147483647 h 1020"/>
                <a:gd name="T20" fmla="*/ 2147483647 w 1134"/>
                <a:gd name="T21" fmla="*/ 2147483647 h 1020"/>
                <a:gd name="T22" fmla="*/ 2147483647 w 1134"/>
                <a:gd name="T23" fmla="*/ 2147483647 h 1020"/>
                <a:gd name="T24" fmla="*/ 2147483647 w 1134"/>
                <a:gd name="T25" fmla="*/ 2147483647 h 1020"/>
                <a:gd name="T26" fmla="*/ 2147483647 w 1134"/>
                <a:gd name="T27" fmla="*/ 2147483647 h 1020"/>
                <a:gd name="T28" fmla="*/ 2147483647 w 1134"/>
                <a:gd name="T29" fmla="*/ 2147483647 h 1020"/>
                <a:gd name="T30" fmla="*/ 2147483647 w 1134"/>
                <a:gd name="T31" fmla="*/ 2147483647 h 1020"/>
                <a:gd name="T32" fmla="*/ 2147483647 w 1134"/>
                <a:gd name="T33" fmla="*/ 2147483647 h 1020"/>
                <a:gd name="T34" fmla="*/ 2147483647 w 1134"/>
                <a:gd name="T35" fmla="*/ 2147483647 h 1020"/>
                <a:gd name="T36" fmla="*/ 2147483647 w 1134"/>
                <a:gd name="T37" fmla="*/ 2147483647 h 1020"/>
                <a:gd name="T38" fmla="*/ 2147483647 w 1134"/>
                <a:gd name="T39" fmla="*/ 2147483647 h 1020"/>
                <a:gd name="T40" fmla="*/ 2147483647 w 1134"/>
                <a:gd name="T41" fmla="*/ 2147483647 h 1020"/>
                <a:gd name="T42" fmla="*/ 2147483647 w 1134"/>
                <a:gd name="T43" fmla="*/ 2147483647 h 1020"/>
                <a:gd name="T44" fmla="*/ 2147483647 w 1134"/>
                <a:gd name="T45" fmla="*/ 2147483647 h 1020"/>
                <a:gd name="T46" fmla="*/ 2147483647 w 1134"/>
                <a:gd name="T47" fmla="*/ 2147483647 h 1020"/>
                <a:gd name="T48" fmla="*/ 2147483647 w 1134"/>
                <a:gd name="T49" fmla="*/ 2147483647 h 1020"/>
                <a:gd name="T50" fmla="*/ 2147483647 w 1134"/>
                <a:gd name="T51" fmla="*/ 2147483647 h 1020"/>
                <a:gd name="T52" fmla="*/ 2147483647 w 1134"/>
                <a:gd name="T53" fmla="*/ 2147483647 h 1020"/>
                <a:gd name="T54" fmla="*/ 2147483647 w 1134"/>
                <a:gd name="T55" fmla="*/ 2147483647 h 1020"/>
                <a:gd name="T56" fmla="*/ 2147483647 w 1134"/>
                <a:gd name="T57" fmla="*/ 2147483647 h 1020"/>
                <a:gd name="T58" fmla="*/ 2147483647 w 1134"/>
                <a:gd name="T59" fmla="*/ 2147483647 h 1020"/>
                <a:gd name="T60" fmla="*/ 2147483647 w 1134"/>
                <a:gd name="T61" fmla="*/ 2147483647 h 1020"/>
                <a:gd name="T62" fmla="*/ 0 w 1134"/>
                <a:gd name="T63" fmla="*/ 2147483647 h 1020"/>
                <a:gd name="T64" fmla="*/ 2147483647 w 1134"/>
                <a:gd name="T65" fmla="*/ 2147483647 h 1020"/>
                <a:gd name="T66" fmla="*/ 2147483647 w 1134"/>
                <a:gd name="T67" fmla="*/ 2147483647 h 1020"/>
                <a:gd name="T68" fmla="*/ 2147483647 w 1134"/>
                <a:gd name="T69" fmla="*/ 2147483647 h 1020"/>
                <a:gd name="T70" fmla="*/ 2147483647 w 1134"/>
                <a:gd name="T71" fmla="*/ 2147483647 h 1020"/>
                <a:gd name="T72" fmla="*/ 2147483647 w 1134"/>
                <a:gd name="T73" fmla="*/ 2147483647 h 1020"/>
                <a:gd name="T74" fmla="*/ 2147483647 w 1134"/>
                <a:gd name="T75" fmla="*/ 2147483647 h 1020"/>
                <a:gd name="T76" fmla="*/ 2147483647 w 1134"/>
                <a:gd name="T77" fmla="*/ 2147483647 h 1020"/>
                <a:gd name="T78" fmla="*/ 2147483647 w 1134"/>
                <a:gd name="T79" fmla="*/ 2147483647 h 1020"/>
                <a:gd name="T80" fmla="*/ 2147483647 w 1134"/>
                <a:gd name="T81" fmla="*/ 2147483647 h 1020"/>
                <a:gd name="T82" fmla="*/ 2147483647 w 1134"/>
                <a:gd name="T83" fmla="*/ 2147483647 h 1020"/>
                <a:gd name="T84" fmla="*/ 2147483647 w 1134"/>
                <a:gd name="T85" fmla="*/ 2147483647 h 1020"/>
                <a:gd name="T86" fmla="*/ 2147483647 w 1134"/>
                <a:gd name="T87" fmla="*/ 2147483647 h 1020"/>
                <a:gd name="T88" fmla="*/ 2147483647 w 1134"/>
                <a:gd name="T89" fmla="*/ 2147483647 h 1020"/>
                <a:gd name="T90" fmla="*/ 2147483647 w 1134"/>
                <a:gd name="T91" fmla="*/ 2147483647 h 1020"/>
                <a:gd name="T92" fmla="*/ 2147483647 w 1134"/>
                <a:gd name="T93" fmla="*/ 2147483647 h 1020"/>
                <a:gd name="T94" fmla="*/ 2147483647 w 1134"/>
                <a:gd name="T95" fmla="*/ 2147483647 h 1020"/>
                <a:gd name="T96" fmla="*/ 2147483647 w 1134"/>
                <a:gd name="T97" fmla="*/ 2147483647 h 1020"/>
                <a:gd name="T98" fmla="*/ 2147483647 w 1134"/>
                <a:gd name="T99" fmla="*/ 2147483647 h 1020"/>
                <a:gd name="T100" fmla="*/ 2147483647 w 1134"/>
                <a:gd name="T101" fmla="*/ 2147483647 h 1020"/>
                <a:gd name="T102" fmla="*/ 2147483647 w 1134"/>
                <a:gd name="T103" fmla="*/ 2147483647 h 1020"/>
                <a:gd name="T104" fmla="*/ 2147483647 w 1134"/>
                <a:gd name="T105" fmla="*/ 2147483647 h 1020"/>
                <a:gd name="T106" fmla="*/ 2147483647 w 1134"/>
                <a:gd name="T107" fmla="*/ 2147483647 h 1020"/>
                <a:gd name="T108" fmla="*/ 2147483647 w 1134"/>
                <a:gd name="T109" fmla="*/ 2147483647 h 1020"/>
                <a:gd name="T110" fmla="*/ 2147483647 w 1134"/>
                <a:gd name="T111" fmla="*/ 2147483647 h 1020"/>
                <a:gd name="T112" fmla="*/ 2147483647 w 1134"/>
                <a:gd name="T113" fmla="*/ 2147483647 h 1020"/>
                <a:gd name="T114" fmla="*/ 2147483647 w 1134"/>
                <a:gd name="T115" fmla="*/ 2147483647 h 1020"/>
                <a:gd name="T116" fmla="*/ 2147483647 w 1134"/>
                <a:gd name="T117" fmla="*/ 2147483647 h 1020"/>
                <a:gd name="T118" fmla="*/ 2147483647 w 1134"/>
                <a:gd name="T119" fmla="*/ 2147483647 h 1020"/>
                <a:gd name="T120" fmla="*/ 2147483647 w 1134"/>
                <a:gd name="T121" fmla="*/ 2147483647 h 1020"/>
                <a:gd name="T122" fmla="*/ 2147483647 w 1134"/>
                <a:gd name="T123" fmla="*/ 2147483647 h 1020"/>
                <a:gd name="T124" fmla="*/ 2147483647 w 1134"/>
                <a:gd name="T125" fmla="*/ 2147483647 h 102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34"/>
                <a:gd name="T190" fmla="*/ 0 h 1020"/>
                <a:gd name="T191" fmla="*/ 1134 w 1134"/>
                <a:gd name="T192" fmla="*/ 1020 h 102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34" h="1020">
                  <a:moveTo>
                    <a:pt x="1116" y="372"/>
                  </a:moveTo>
                  <a:lnTo>
                    <a:pt x="1098" y="372"/>
                  </a:lnTo>
                  <a:lnTo>
                    <a:pt x="1092" y="378"/>
                  </a:lnTo>
                  <a:lnTo>
                    <a:pt x="1086" y="378"/>
                  </a:lnTo>
                  <a:lnTo>
                    <a:pt x="1074" y="420"/>
                  </a:lnTo>
                  <a:lnTo>
                    <a:pt x="1062" y="420"/>
                  </a:lnTo>
                  <a:lnTo>
                    <a:pt x="1050" y="414"/>
                  </a:lnTo>
                  <a:lnTo>
                    <a:pt x="1032" y="414"/>
                  </a:lnTo>
                  <a:lnTo>
                    <a:pt x="1020" y="402"/>
                  </a:lnTo>
                  <a:lnTo>
                    <a:pt x="1008" y="396"/>
                  </a:lnTo>
                  <a:lnTo>
                    <a:pt x="996" y="372"/>
                  </a:lnTo>
                  <a:lnTo>
                    <a:pt x="996" y="348"/>
                  </a:lnTo>
                  <a:lnTo>
                    <a:pt x="1002" y="336"/>
                  </a:lnTo>
                  <a:lnTo>
                    <a:pt x="1014" y="324"/>
                  </a:lnTo>
                  <a:lnTo>
                    <a:pt x="1014" y="312"/>
                  </a:lnTo>
                  <a:lnTo>
                    <a:pt x="1020" y="300"/>
                  </a:lnTo>
                  <a:lnTo>
                    <a:pt x="1032" y="288"/>
                  </a:lnTo>
                  <a:lnTo>
                    <a:pt x="1038" y="288"/>
                  </a:lnTo>
                  <a:lnTo>
                    <a:pt x="1050" y="294"/>
                  </a:lnTo>
                  <a:lnTo>
                    <a:pt x="1062" y="306"/>
                  </a:lnTo>
                  <a:lnTo>
                    <a:pt x="1086" y="270"/>
                  </a:lnTo>
                  <a:lnTo>
                    <a:pt x="1086" y="180"/>
                  </a:lnTo>
                  <a:lnTo>
                    <a:pt x="1056" y="120"/>
                  </a:lnTo>
                  <a:lnTo>
                    <a:pt x="1056" y="102"/>
                  </a:lnTo>
                  <a:lnTo>
                    <a:pt x="1050" y="90"/>
                  </a:lnTo>
                  <a:lnTo>
                    <a:pt x="1050" y="72"/>
                  </a:lnTo>
                  <a:lnTo>
                    <a:pt x="1044" y="54"/>
                  </a:lnTo>
                  <a:lnTo>
                    <a:pt x="1044" y="24"/>
                  </a:lnTo>
                  <a:lnTo>
                    <a:pt x="1026" y="12"/>
                  </a:lnTo>
                  <a:lnTo>
                    <a:pt x="966" y="12"/>
                  </a:lnTo>
                  <a:lnTo>
                    <a:pt x="954" y="6"/>
                  </a:lnTo>
                  <a:lnTo>
                    <a:pt x="948" y="6"/>
                  </a:lnTo>
                  <a:lnTo>
                    <a:pt x="936" y="0"/>
                  </a:lnTo>
                  <a:lnTo>
                    <a:pt x="876" y="0"/>
                  </a:lnTo>
                  <a:lnTo>
                    <a:pt x="864" y="24"/>
                  </a:lnTo>
                  <a:lnTo>
                    <a:pt x="852" y="24"/>
                  </a:lnTo>
                  <a:lnTo>
                    <a:pt x="840" y="30"/>
                  </a:lnTo>
                  <a:lnTo>
                    <a:pt x="828" y="30"/>
                  </a:lnTo>
                  <a:lnTo>
                    <a:pt x="822" y="36"/>
                  </a:lnTo>
                  <a:lnTo>
                    <a:pt x="810" y="60"/>
                  </a:lnTo>
                  <a:lnTo>
                    <a:pt x="768" y="102"/>
                  </a:lnTo>
                  <a:lnTo>
                    <a:pt x="756" y="108"/>
                  </a:lnTo>
                  <a:lnTo>
                    <a:pt x="750" y="108"/>
                  </a:lnTo>
                  <a:lnTo>
                    <a:pt x="738" y="114"/>
                  </a:lnTo>
                  <a:lnTo>
                    <a:pt x="726" y="138"/>
                  </a:lnTo>
                  <a:lnTo>
                    <a:pt x="726" y="174"/>
                  </a:lnTo>
                  <a:lnTo>
                    <a:pt x="714" y="180"/>
                  </a:lnTo>
                  <a:lnTo>
                    <a:pt x="708" y="192"/>
                  </a:lnTo>
                  <a:lnTo>
                    <a:pt x="702" y="198"/>
                  </a:lnTo>
                  <a:lnTo>
                    <a:pt x="690" y="204"/>
                  </a:lnTo>
                  <a:lnTo>
                    <a:pt x="672" y="210"/>
                  </a:lnTo>
                  <a:lnTo>
                    <a:pt x="654" y="228"/>
                  </a:lnTo>
                  <a:lnTo>
                    <a:pt x="654" y="240"/>
                  </a:lnTo>
                  <a:lnTo>
                    <a:pt x="648" y="252"/>
                  </a:lnTo>
                  <a:lnTo>
                    <a:pt x="642" y="270"/>
                  </a:lnTo>
                  <a:lnTo>
                    <a:pt x="636" y="282"/>
                  </a:lnTo>
                  <a:lnTo>
                    <a:pt x="630" y="288"/>
                  </a:lnTo>
                  <a:lnTo>
                    <a:pt x="618" y="294"/>
                  </a:lnTo>
                  <a:lnTo>
                    <a:pt x="606" y="294"/>
                  </a:lnTo>
                  <a:lnTo>
                    <a:pt x="600" y="288"/>
                  </a:lnTo>
                  <a:lnTo>
                    <a:pt x="594" y="294"/>
                  </a:lnTo>
                  <a:lnTo>
                    <a:pt x="582" y="300"/>
                  </a:lnTo>
                  <a:lnTo>
                    <a:pt x="570" y="300"/>
                  </a:lnTo>
                  <a:lnTo>
                    <a:pt x="564" y="294"/>
                  </a:lnTo>
                  <a:lnTo>
                    <a:pt x="552" y="288"/>
                  </a:lnTo>
                  <a:lnTo>
                    <a:pt x="546" y="282"/>
                  </a:lnTo>
                  <a:lnTo>
                    <a:pt x="516" y="282"/>
                  </a:lnTo>
                  <a:lnTo>
                    <a:pt x="504" y="270"/>
                  </a:lnTo>
                  <a:lnTo>
                    <a:pt x="492" y="264"/>
                  </a:lnTo>
                  <a:lnTo>
                    <a:pt x="486" y="258"/>
                  </a:lnTo>
                  <a:lnTo>
                    <a:pt x="474" y="252"/>
                  </a:lnTo>
                  <a:lnTo>
                    <a:pt x="462" y="252"/>
                  </a:lnTo>
                  <a:lnTo>
                    <a:pt x="450" y="258"/>
                  </a:lnTo>
                  <a:lnTo>
                    <a:pt x="444" y="264"/>
                  </a:lnTo>
                  <a:lnTo>
                    <a:pt x="438" y="276"/>
                  </a:lnTo>
                  <a:lnTo>
                    <a:pt x="438" y="288"/>
                  </a:lnTo>
                  <a:lnTo>
                    <a:pt x="432" y="300"/>
                  </a:lnTo>
                  <a:lnTo>
                    <a:pt x="432" y="324"/>
                  </a:lnTo>
                  <a:lnTo>
                    <a:pt x="420" y="324"/>
                  </a:lnTo>
                  <a:lnTo>
                    <a:pt x="414" y="330"/>
                  </a:lnTo>
                  <a:lnTo>
                    <a:pt x="408" y="330"/>
                  </a:lnTo>
                  <a:lnTo>
                    <a:pt x="402" y="336"/>
                  </a:lnTo>
                  <a:lnTo>
                    <a:pt x="396" y="348"/>
                  </a:lnTo>
                  <a:lnTo>
                    <a:pt x="390" y="354"/>
                  </a:lnTo>
                  <a:lnTo>
                    <a:pt x="390" y="360"/>
                  </a:lnTo>
                  <a:lnTo>
                    <a:pt x="366" y="360"/>
                  </a:lnTo>
                  <a:lnTo>
                    <a:pt x="366" y="378"/>
                  </a:lnTo>
                  <a:lnTo>
                    <a:pt x="288" y="378"/>
                  </a:lnTo>
                  <a:lnTo>
                    <a:pt x="288" y="348"/>
                  </a:lnTo>
                  <a:lnTo>
                    <a:pt x="294" y="336"/>
                  </a:lnTo>
                  <a:lnTo>
                    <a:pt x="294" y="330"/>
                  </a:lnTo>
                  <a:lnTo>
                    <a:pt x="300" y="318"/>
                  </a:lnTo>
                  <a:lnTo>
                    <a:pt x="300" y="294"/>
                  </a:lnTo>
                  <a:lnTo>
                    <a:pt x="294" y="288"/>
                  </a:lnTo>
                  <a:lnTo>
                    <a:pt x="294" y="270"/>
                  </a:lnTo>
                  <a:lnTo>
                    <a:pt x="288" y="258"/>
                  </a:lnTo>
                  <a:lnTo>
                    <a:pt x="282" y="240"/>
                  </a:lnTo>
                  <a:lnTo>
                    <a:pt x="276" y="234"/>
                  </a:lnTo>
                  <a:lnTo>
                    <a:pt x="264" y="228"/>
                  </a:lnTo>
                  <a:lnTo>
                    <a:pt x="258" y="222"/>
                  </a:lnTo>
                  <a:lnTo>
                    <a:pt x="246" y="216"/>
                  </a:lnTo>
                  <a:lnTo>
                    <a:pt x="240" y="510"/>
                  </a:lnTo>
                  <a:lnTo>
                    <a:pt x="222" y="510"/>
                  </a:lnTo>
                  <a:lnTo>
                    <a:pt x="210" y="516"/>
                  </a:lnTo>
                  <a:lnTo>
                    <a:pt x="204" y="522"/>
                  </a:lnTo>
                  <a:lnTo>
                    <a:pt x="204" y="528"/>
                  </a:lnTo>
                  <a:lnTo>
                    <a:pt x="192" y="528"/>
                  </a:lnTo>
                  <a:lnTo>
                    <a:pt x="192" y="552"/>
                  </a:lnTo>
                  <a:lnTo>
                    <a:pt x="168" y="552"/>
                  </a:lnTo>
                  <a:lnTo>
                    <a:pt x="156" y="540"/>
                  </a:lnTo>
                  <a:lnTo>
                    <a:pt x="144" y="540"/>
                  </a:lnTo>
                  <a:lnTo>
                    <a:pt x="132" y="552"/>
                  </a:lnTo>
                  <a:lnTo>
                    <a:pt x="108" y="552"/>
                  </a:lnTo>
                  <a:lnTo>
                    <a:pt x="102" y="546"/>
                  </a:lnTo>
                  <a:lnTo>
                    <a:pt x="102" y="540"/>
                  </a:lnTo>
                  <a:lnTo>
                    <a:pt x="96" y="534"/>
                  </a:lnTo>
                  <a:lnTo>
                    <a:pt x="72" y="534"/>
                  </a:lnTo>
                  <a:lnTo>
                    <a:pt x="66" y="528"/>
                  </a:lnTo>
                  <a:lnTo>
                    <a:pt x="60" y="516"/>
                  </a:lnTo>
                  <a:lnTo>
                    <a:pt x="60" y="492"/>
                  </a:lnTo>
                  <a:lnTo>
                    <a:pt x="42" y="474"/>
                  </a:lnTo>
                  <a:lnTo>
                    <a:pt x="36" y="474"/>
                  </a:lnTo>
                  <a:lnTo>
                    <a:pt x="30" y="480"/>
                  </a:lnTo>
                  <a:lnTo>
                    <a:pt x="30" y="486"/>
                  </a:lnTo>
                  <a:lnTo>
                    <a:pt x="24" y="498"/>
                  </a:lnTo>
                  <a:lnTo>
                    <a:pt x="18" y="504"/>
                  </a:lnTo>
                  <a:lnTo>
                    <a:pt x="18" y="510"/>
                  </a:lnTo>
                  <a:lnTo>
                    <a:pt x="0" y="522"/>
                  </a:lnTo>
                  <a:lnTo>
                    <a:pt x="0" y="516"/>
                  </a:lnTo>
                  <a:lnTo>
                    <a:pt x="0" y="528"/>
                  </a:lnTo>
                  <a:lnTo>
                    <a:pt x="6" y="540"/>
                  </a:lnTo>
                  <a:lnTo>
                    <a:pt x="6" y="552"/>
                  </a:lnTo>
                  <a:lnTo>
                    <a:pt x="36" y="582"/>
                  </a:lnTo>
                  <a:lnTo>
                    <a:pt x="42" y="600"/>
                  </a:lnTo>
                  <a:lnTo>
                    <a:pt x="42" y="648"/>
                  </a:lnTo>
                  <a:lnTo>
                    <a:pt x="48" y="672"/>
                  </a:lnTo>
                  <a:lnTo>
                    <a:pt x="54" y="690"/>
                  </a:lnTo>
                  <a:lnTo>
                    <a:pt x="72" y="714"/>
                  </a:lnTo>
                  <a:lnTo>
                    <a:pt x="96" y="738"/>
                  </a:lnTo>
                  <a:lnTo>
                    <a:pt x="114" y="762"/>
                  </a:lnTo>
                  <a:lnTo>
                    <a:pt x="120" y="786"/>
                  </a:lnTo>
                  <a:lnTo>
                    <a:pt x="120" y="834"/>
                  </a:lnTo>
                  <a:lnTo>
                    <a:pt x="114" y="846"/>
                  </a:lnTo>
                  <a:lnTo>
                    <a:pt x="114" y="852"/>
                  </a:lnTo>
                  <a:lnTo>
                    <a:pt x="90" y="852"/>
                  </a:lnTo>
                  <a:lnTo>
                    <a:pt x="90" y="876"/>
                  </a:lnTo>
                  <a:lnTo>
                    <a:pt x="96" y="888"/>
                  </a:lnTo>
                  <a:lnTo>
                    <a:pt x="108" y="906"/>
                  </a:lnTo>
                  <a:lnTo>
                    <a:pt x="114" y="918"/>
                  </a:lnTo>
                  <a:lnTo>
                    <a:pt x="114" y="960"/>
                  </a:lnTo>
                  <a:lnTo>
                    <a:pt x="120" y="972"/>
                  </a:lnTo>
                  <a:lnTo>
                    <a:pt x="120" y="978"/>
                  </a:lnTo>
                  <a:lnTo>
                    <a:pt x="126" y="978"/>
                  </a:lnTo>
                  <a:lnTo>
                    <a:pt x="126" y="972"/>
                  </a:lnTo>
                  <a:lnTo>
                    <a:pt x="132" y="966"/>
                  </a:lnTo>
                  <a:lnTo>
                    <a:pt x="144" y="966"/>
                  </a:lnTo>
                  <a:lnTo>
                    <a:pt x="150" y="972"/>
                  </a:lnTo>
                  <a:lnTo>
                    <a:pt x="180" y="984"/>
                  </a:lnTo>
                  <a:lnTo>
                    <a:pt x="180" y="996"/>
                  </a:lnTo>
                  <a:lnTo>
                    <a:pt x="204" y="1020"/>
                  </a:lnTo>
                  <a:lnTo>
                    <a:pt x="216" y="1020"/>
                  </a:lnTo>
                  <a:lnTo>
                    <a:pt x="240" y="1008"/>
                  </a:lnTo>
                  <a:lnTo>
                    <a:pt x="246" y="996"/>
                  </a:lnTo>
                  <a:lnTo>
                    <a:pt x="252" y="990"/>
                  </a:lnTo>
                  <a:lnTo>
                    <a:pt x="264" y="984"/>
                  </a:lnTo>
                  <a:lnTo>
                    <a:pt x="294" y="984"/>
                  </a:lnTo>
                  <a:lnTo>
                    <a:pt x="306" y="990"/>
                  </a:lnTo>
                  <a:lnTo>
                    <a:pt x="354" y="990"/>
                  </a:lnTo>
                  <a:lnTo>
                    <a:pt x="354" y="984"/>
                  </a:lnTo>
                  <a:lnTo>
                    <a:pt x="360" y="978"/>
                  </a:lnTo>
                  <a:lnTo>
                    <a:pt x="360" y="966"/>
                  </a:lnTo>
                  <a:lnTo>
                    <a:pt x="366" y="960"/>
                  </a:lnTo>
                  <a:lnTo>
                    <a:pt x="378" y="954"/>
                  </a:lnTo>
                  <a:lnTo>
                    <a:pt x="408" y="954"/>
                  </a:lnTo>
                  <a:lnTo>
                    <a:pt x="420" y="960"/>
                  </a:lnTo>
                  <a:lnTo>
                    <a:pt x="432" y="960"/>
                  </a:lnTo>
                  <a:lnTo>
                    <a:pt x="438" y="966"/>
                  </a:lnTo>
                  <a:lnTo>
                    <a:pt x="444" y="960"/>
                  </a:lnTo>
                  <a:lnTo>
                    <a:pt x="456" y="960"/>
                  </a:lnTo>
                  <a:lnTo>
                    <a:pt x="468" y="954"/>
                  </a:lnTo>
                  <a:lnTo>
                    <a:pt x="504" y="954"/>
                  </a:lnTo>
                  <a:lnTo>
                    <a:pt x="522" y="960"/>
                  </a:lnTo>
                  <a:lnTo>
                    <a:pt x="534" y="966"/>
                  </a:lnTo>
                  <a:lnTo>
                    <a:pt x="552" y="966"/>
                  </a:lnTo>
                  <a:lnTo>
                    <a:pt x="558" y="960"/>
                  </a:lnTo>
                  <a:lnTo>
                    <a:pt x="570" y="954"/>
                  </a:lnTo>
                  <a:lnTo>
                    <a:pt x="606" y="954"/>
                  </a:lnTo>
                  <a:lnTo>
                    <a:pt x="618" y="948"/>
                  </a:lnTo>
                  <a:lnTo>
                    <a:pt x="624" y="942"/>
                  </a:lnTo>
                  <a:lnTo>
                    <a:pt x="636" y="936"/>
                  </a:lnTo>
                  <a:lnTo>
                    <a:pt x="684" y="936"/>
                  </a:lnTo>
                  <a:lnTo>
                    <a:pt x="708" y="924"/>
                  </a:lnTo>
                  <a:lnTo>
                    <a:pt x="720" y="912"/>
                  </a:lnTo>
                  <a:lnTo>
                    <a:pt x="738" y="900"/>
                  </a:lnTo>
                  <a:lnTo>
                    <a:pt x="774" y="864"/>
                  </a:lnTo>
                  <a:lnTo>
                    <a:pt x="786" y="858"/>
                  </a:lnTo>
                  <a:lnTo>
                    <a:pt x="804" y="846"/>
                  </a:lnTo>
                  <a:lnTo>
                    <a:pt x="900" y="750"/>
                  </a:lnTo>
                  <a:lnTo>
                    <a:pt x="918" y="750"/>
                  </a:lnTo>
                  <a:lnTo>
                    <a:pt x="924" y="744"/>
                  </a:lnTo>
                  <a:lnTo>
                    <a:pt x="960" y="696"/>
                  </a:lnTo>
                  <a:lnTo>
                    <a:pt x="972" y="672"/>
                  </a:lnTo>
                  <a:lnTo>
                    <a:pt x="984" y="654"/>
                  </a:lnTo>
                  <a:lnTo>
                    <a:pt x="990" y="642"/>
                  </a:lnTo>
                  <a:lnTo>
                    <a:pt x="1002" y="606"/>
                  </a:lnTo>
                  <a:lnTo>
                    <a:pt x="1014" y="588"/>
                  </a:lnTo>
                  <a:lnTo>
                    <a:pt x="1020" y="576"/>
                  </a:lnTo>
                  <a:lnTo>
                    <a:pt x="1026" y="570"/>
                  </a:lnTo>
                  <a:lnTo>
                    <a:pt x="1038" y="564"/>
                  </a:lnTo>
                  <a:lnTo>
                    <a:pt x="1050" y="552"/>
                  </a:lnTo>
                  <a:lnTo>
                    <a:pt x="1068" y="546"/>
                  </a:lnTo>
                  <a:lnTo>
                    <a:pt x="1086" y="534"/>
                  </a:lnTo>
                  <a:lnTo>
                    <a:pt x="1098" y="510"/>
                  </a:lnTo>
                  <a:lnTo>
                    <a:pt x="1098" y="498"/>
                  </a:lnTo>
                  <a:lnTo>
                    <a:pt x="1104" y="486"/>
                  </a:lnTo>
                  <a:lnTo>
                    <a:pt x="1110" y="468"/>
                  </a:lnTo>
                  <a:lnTo>
                    <a:pt x="1116" y="456"/>
                  </a:lnTo>
                  <a:lnTo>
                    <a:pt x="1122" y="450"/>
                  </a:lnTo>
                  <a:lnTo>
                    <a:pt x="1122" y="438"/>
                  </a:lnTo>
                  <a:lnTo>
                    <a:pt x="1128" y="432"/>
                  </a:lnTo>
                  <a:lnTo>
                    <a:pt x="1128" y="414"/>
                  </a:lnTo>
                  <a:lnTo>
                    <a:pt x="1134" y="396"/>
                  </a:lnTo>
                  <a:lnTo>
                    <a:pt x="1128" y="384"/>
                  </a:lnTo>
                  <a:lnTo>
                    <a:pt x="1116" y="372"/>
                  </a:lnTo>
                  <a:close/>
                  <a:moveTo>
                    <a:pt x="870" y="624"/>
                  </a:moveTo>
                  <a:lnTo>
                    <a:pt x="858" y="630"/>
                  </a:lnTo>
                  <a:lnTo>
                    <a:pt x="852" y="636"/>
                  </a:lnTo>
                  <a:lnTo>
                    <a:pt x="840" y="642"/>
                  </a:lnTo>
                  <a:lnTo>
                    <a:pt x="822" y="642"/>
                  </a:lnTo>
                  <a:lnTo>
                    <a:pt x="810" y="648"/>
                  </a:lnTo>
                  <a:lnTo>
                    <a:pt x="804" y="654"/>
                  </a:lnTo>
                  <a:lnTo>
                    <a:pt x="798" y="666"/>
                  </a:lnTo>
                  <a:lnTo>
                    <a:pt x="792" y="672"/>
                  </a:lnTo>
                  <a:lnTo>
                    <a:pt x="792" y="684"/>
                  </a:lnTo>
                  <a:lnTo>
                    <a:pt x="774" y="684"/>
                  </a:lnTo>
                  <a:lnTo>
                    <a:pt x="744" y="654"/>
                  </a:lnTo>
                  <a:lnTo>
                    <a:pt x="744" y="636"/>
                  </a:lnTo>
                  <a:lnTo>
                    <a:pt x="720" y="600"/>
                  </a:lnTo>
                  <a:lnTo>
                    <a:pt x="744" y="600"/>
                  </a:lnTo>
                  <a:lnTo>
                    <a:pt x="750" y="582"/>
                  </a:lnTo>
                  <a:lnTo>
                    <a:pt x="768" y="564"/>
                  </a:lnTo>
                  <a:lnTo>
                    <a:pt x="768" y="546"/>
                  </a:lnTo>
                  <a:lnTo>
                    <a:pt x="774" y="540"/>
                  </a:lnTo>
                  <a:lnTo>
                    <a:pt x="798" y="540"/>
                  </a:lnTo>
                  <a:lnTo>
                    <a:pt x="798" y="528"/>
                  </a:lnTo>
                  <a:lnTo>
                    <a:pt x="810" y="522"/>
                  </a:lnTo>
                  <a:lnTo>
                    <a:pt x="846" y="522"/>
                  </a:lnTo>
                  <a:lnTo>
                    <a:pt x="852" y="528"/>
                  </a:lnTo>
                  <a:lnTo>
                    <a:pt x="858" y="540"/>
                  </a:lnTo>
                  <a:lnTo>
                    <a:pt x="864" y="546"/>
                  </a:lnTo>
                  <a:lnTo>
                    <a:pt x="870" y="558"/>
                  </a:lnTo>
                  <a:lnTo>
                    <a:pt x="882" y="564"/>
                  </a:lnTo>
                  <a:lnTo>
                    <a:pt x="888" y="588"/>
                  </a:lnTo>
                  <a:lnTo>
                    <a:pt x="864" y="606"/>
                  </a:lnTo>
                  <a:lnTo>
                    <a:pt x="870" y="62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8" name="Somalia" descr="© INSCALE GmbH, 05.05.2010&#10;http://www.presentationload.com/">
              <a:extLst>
                <a:ext uri="{FF2B5EF4-FFF2-40B4-BE49-F238E27FC236}">
                  <a16:creationId xmlns:a16="http://schemas.microsoft.com/office/drawing/2014/main" id="{D1911005-98D7-4D2E-B1A1-D227CC0E8F1B}"/>
                </a:ext>
              </a:extLst>
            </p:cNvPr>
            <p:cNvSpPr>
              <a:spLocks/>
            </p:cNvSpPr>
            <p:nvPr/>
          </p:nvSpPr>
          <p:spPr bwMode="gray">
            <a:xfrm>
              <a:off x="5341240" y="2850849"/>
              <a:ext cx="271275" cy="419514"/>
            </a:xfrm>
            <a:custGeom>
              <a:avLst/>
              <a:gdLst>
                <a:gd name="T0" fmla="*/ 2147483647 w 714"/>
                <a:gd name="T1" fmla="*/ 2147483647 h 1104"/>
                <a:gd name="T2" fmla="*/ 2147483647 w 714"/>
                <a:gd name="T3" fmla="*/ 2147483647 h 1104"/>
                <a:gd name="T4" fmla="*/ 2147483647 w 714"/>
                <a:gd name="T5" fmla="*/ 2147483647 h 1104"/>
                <a:gd name="T6" fmla="*/ 2147483647 w 714"/>
                <a:gd name="T7" fmla="*/ 2147483647 h 1104"/>
                <a:gd name="T8" fmla="*/ 2147483647 w 714"/>
                <a:gd name="T9" fmla="*/ 2147483647 h 1104"/>
                <a:gd name="T10" fmla="*/ 2147483647 w 714"/>
                <a:gd name="T11" fmla="*/ 2147483647 h 1104"/>
                <a:gd name="T12" fmla="*/ 2147483647 w 714"/>
                <a:gd name="T13" fmla="*/ 2147483647 h 1104"/>
                <a:gd name="T14" fmla="*/ 2147483647 w 714"/>
                <a:gd name="T15" fmla="*/ 2147483647 h 1104"/>
                <a:gd name="T16" fmla="*/ 2147483647 w 714"/>
                <a:gd name="T17" fmla="*/ 2147483647 h 1104"/>
                <a:gd name="T18" fmla="*/ 2147483647 w 714"/>
                <a:gd name="T19" fmla="*/ 2147483647 h 1104"/>
                <a:gd name="T20" fmla="*/ 2147483647 w 714"/>
                <a:gd name="T21" fmla="*/ 2147483647 h 1104"/>
                <a:gd name="T22" fmla="*/ 2147483647 w 714"/>
                <a:gd name="T23" fmla="*/ 2147483647 h 1104"/>
                <a:gd name="T24" fmla="*/ 0 w 714"/>
                <a:gd name="T25" fmla="*/ 2147483647 h 1104"/>
                <a:gd name="T26" fmla="*/ 2147483647 w 714"/>
                <a:gd name="T27" fmla="*/ 2147483647 h 1104"/>
                <a:gd name="T28" fmla="*/ 2147483647 w 714"/>
                <a:gd name="T29" fmla="*/ 2147483647 h 1104"/>
                <a:gd name="T30" fmla="*/ 2147483647 w 714"/>
                <a:gd name="T31" fmla="*/ 2147483647 h 1104"/>
                <a:gd name="T32" fmla="*/ 2147483647 w 714"/>
                <a:gd name="T33" fmla="*/ 2147483647 h 1104"/>
                <a:gd name="T34" fmla="*/ 2147483647 w 714"/>
                <a:gd name="T35" fmla="*/ 2147483647 h 1104"/>
                <a:gd name="T36" fmla="*/ 2147483647 w 714"/>
                <a:gd name="T37" fmla="*/ 2147483647 h 1104"/>
                <a:gd name="T38" fmla="*/ 2147483647 w 714"/>
                <a:gd name="T39" fmla="*/ 2147483647 h 1104"/>
                <a:gd name="T40" fmla="*/ 2147483647 w 714"/>
                <a:gd name="T41" fmla="*/ 2147483647 h 1104"/>
                <a:gd name="T42" fmla="*/ 2147483647 w 714"/>
                <a:gd name="T43" fmla="*/ 2147483647 h 1104"/>
                <a:gd name="T44" fmla="*/ 2147483647 w 714"/>
                <a:gd name="T45" fmla="*/ 2147483647 h 1104"/>
                <a:gd name="T46" fmla="*/ 2147483647 w 714"/>
                <a:gd name="T47" fmla="*/ 2147483647 h 1104"/>
                <a:gd name="T48" fmla="*/ 2147483647 w 714"/>
                <a:gd name="T49" fmla="*/ 2147483647 h 1104"/>
                <a:gd name="T50" fmla="*/ 2147483647 w 714"/>
                <a:gd name="T51" fmla="*/ 2147483647 h 1104"/>
                <a:gd name="T52" fmla="*/ 2147483647 w 714"/>
                <a:gd name="T53" fmla="*/ 2147483647 h 1104"/>
                <a:gd name="T54" fmla="*/ 2147483647 w 714"/>
                <a:gd name="T55" fmla="*/ 2147483647 h 1104"/>
                <a:gd name="T56" fmla="*/ 2147483647 w 714"/>
                <a:gd name="T57" fmla="*/ 2147483647 h 1104"/>
                <a:gd name="T58" fmla="*/ 2147483647 w 714"/>
                <a:gd name="T59" fmla="*/ 2147483647 h 1104"/>
                <a:gd name="T60" fmla="*/ 2147483647 w 714"/>
                <a:gd name="T61" fmla="*/ 2147483647 h 1104"/>
                <a:gd name="T62" fmla="*/ 2147483647 w 714"/>
                <a:gd name="T63" fmla="*/ 2147483647 h 1104"/>
                <a:gd name="T64" fmla="*/ 2147483647 w 714"/>
                <a:gd name="T65" fmla="*/ 2147483647 h 1104"/>
                <a:gd name="T66" fmla="*/ 2147483647 w 714"/>
                <a:gd name="T67" fmla="*/ 2147483647 h 1104"/>
                <a:gd name="T68" fmla="*/ 2147483647 w 714"/>
                <a:gd name="T69" fmla="*/ 2147483647 h 1104"/>
                <a:gd name="T70" fmla="*/ 2147483647 w 714"/>
                <a:gd name="T71" fmla="*/ 2147483647 h 1104"/>
                <a:gd name="T72" fmla="*/ 2147483647 w 714"/>
                <a:gd name="T73" fmla="*/ 2147483647 h 1104"/>
                <a:gd name="T74" fmla="*/ 2147483647 w 714"/>
                <a:gd name="T75" fmla="*/ 2147483647 h 1104"/>
                <a:gd name="T76" fmla="*/ 2147483647 w 714"/>
                <a:gd name="T77" fmla="*/ 2147483647 h 1104"/>
                <a:gd name="T78" fmla="*/ 2147483647 w 714"/>
                <a:gd name="T79" fmla="*/ 2147483647 h 1104"/>
                <a:gd name="T80" fmla="*/ 2147483647 w 714"/>
                <a:gd name="T81" fmla="*/ 2147483647 h 1104"/>
                <a:gd name="T82" fmla="*/ 2147483647 w 714"/>
                <a:gd name="T83" fmla="*/ 2147483647 h 1104"/>
                <a:gd name="T84" fmla="*/ 2147483647 w 714"/>
                <a:gd name="T85" fmla="*/ 2147483647 h 1104"/>
                <a:gd name="T86" fmla="*/ 2147483647 w 714"/>
                <a:gd name="T87" fmla="*/ 2147483647 h 110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4"/>
                <a:gd name="T133" fmla="*/ 0 h 1104"/>
                <a:gd name="T134" fmla="*/ 714 w 714"/>
                <a:gd name="T135" fmla="*/ 1104 h 110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4" h="1104">
                  <a:moveTo>
                    <a:pt x="108" y="114"/>
                  </a:moveTo>
                  <a:lnTo>
                    <a:pt x="120" y="126"/>
                  </a:lnTo>
                  <a:lnTo>
                    <a:pt x="120" y="138"/>
                  </a:lnTo>
                  <a:lnTo>
                    <a:pt x="126" y="150"/>
                  </a:lnTo>
                  <a:lnTo>
                    <a:pt x="132" y="156"/>
                  </a:lnTo>
                  <a:lnTo>
                    <a:pt x="138" y="168"/>
                  </a:lnTo>
                  <a:lnTo>
                    <a:pt x="144" y="174"/>
                  </a:lnTo>
                  <a:lnTo>
                    <a:pt x="156" y="198"/>
                  </a:lnTo>
                  <a:lnTo>
                    <a:pt x="162" y="204"/>
                  </a:lnTo>
                  <a:lnTo>
                    <a:pt x="162" y="210"/>
                  </a:lnTo>
                  <a:lnTo>
                    <a:pt x="186" y="210"/>
                  </a:lnTo>
                  <a:lnTo>
                    <a:pt x="192" y="222"/>
                  </a:lnTo>
                  <a:lnTo>
                    <a:pt x="198" y="228"/>
                  </a:lnTo>
                  <a:lnTo>
                    <a:pt x="204" y="240"/>
                  </a:lnTo>
                  <a:lnTo>
                    <a:pt x="240" y="258"/>
                  </a:lnTo>
                  <a:lnTo>
                    <a:pt x="312" y="282"/>
                  </a:lnTo>
                  <a:lnTo>
                    <a:pt x="336" y="288"/>
                  </a:lnTo>
                  <a:lnTo>
                    <a:pt x="348" y="294"/>
                  </a:lnTo>
                  <a:lnTo>
                    <a:pt x="366" y="300"/>
                  </a:lnTo>
                  <a:lnTo>
                    <a:pt x="378" y="312"/>
                  </a:lnTo>
                  <a:lnTo>
                    <a:pt x="414" y="330"/>
                  </a:lnTo>
                  <a:lnTo>
                    <a:pt x="486" y="324"/>
                  </a:lnTo>
                  <a:lnTo>
                    <a:pt x="276" y="570"/>
                  </a:lnTo>
                  <a:lnTo>
                    <a:pt x="192" y="570"/>
                  </a:lnTo>
                  <a:lnTo>
                    <a:pt x="186" y="576"/>
                  </a:lnTo>
                  <a:lnTo>
                    <a:pt x="174" y="576"/>
                  </a:lnTo>
                  <a:lnTo>
                    <a:pt x="162" y="582"/>
                  </a:lnTo>
                  <a:lnTo>
                    <a:pt x="156" y="588"/>
                  </a:lnTo>
                  <a:lnTo>
                    <a:pt x="144" y="594"/>
                  </a:lnTo>
                  <a:lnTo>
                    <a:pt x="144" y="606"/>
                  </a:lnTo>
                  <a:lnTo>
                    <a:pt x="126" y="624"/>
                  </a:lnTo>
                  <a:lnTo>
                    <a:pt x="102" y="624"/>
                  </a:lnTo>
                  <a:lnTo>
                    <a:pt x="90" y="630"/>
                  </a:lnTo>
                  <a:lnTo>
                    <a:pt x="78" y="630"/>
                  </a:lnTo>
                  <a:lnTo>
                    <a:pt x="66" y="642"/>
                  </a:lnTo>
                  <a:lnTo>
                    <a:pt x="66" y="654"/>
                  </a:lnTo>
                  <a:lnTo>
                    <a:pt x="60" y="660"/>
                  </a:lnTo>
                  <a:lnTo>
                    <a:pt x="42" y="696"/>
                  </a:lnTo>
                  <a:lnTo>
                    <a:pt x="0" y="738"/>
                  </a:lnTo>
                  <a:lnTo>
                    <a:pt x="0" y="1038"/>
                  </a:lnTo>
                  <a:lnTo>
                    <a:pt x="42" y="1104"/>
                  </a:lnTo>
                  <a:lnTo>
                    <a:pt x="48" y="1086"/>
                  </a:lnTo>
                  <a:lnTo>
                    <a:pt x="84" y="1032"/>
                  </a:lnTo>
                  <a:lnTo>
                    <a:pt x="96" y="1008"/>
                  </a:lnTo>
                  <a:lnTo>
                    <a:pt x="114" y="996"/>
                  </a:lnTo>
                  <a:lnTo>
                    <a:pt x="144" y="966"/>
                  </a:lnTo>
                  <a:lnTo>
                    <a:pt x="150" y="954"/>
                  </a:lnTo>
                  <a:lnTo>
                    <a:pt x="162" y="936"/>
                  </a:lnTo>
                  <a:lnTo>
                    <a:pt x="192" y="906"/>
                  </a:lnTo>
                  <a:lnTo>
                    <a:pt x="216" y="876"/>
                  </a:lnTo>
                  <a:lnTo>
                    <a:pt x="246" y="846"/>
                  </a:lnTo>
                  <a:lnTo>
                    <a:pt x="264" y="840"/>
                  </a:lnTo>
                  <a:lnTo>
                    <a:pt x="276" y="828"/>
                  </a:lnTo>
                  <a:lnTo>
                    <a:pt x="294" y="816"/>
                  </a:lnTo>
                  <a:lnTo>
                    <a:pt x="318" y="804"/>
                  </a:lnTo>
                  <a:lnTo>
                    <a:pt x="336" y="786"/>
                  </a:lnTo>
                  <a:lnTo>
                    <a:pt x="372" y="756"/>
                  </a:lnTo>
                  <a:lnTo>
                    <a:pt x="420" y="708"/>
                  </a:lnTo>
                  <a:lnTo>
                    <a:pt x="438" y="684"/>
                  </a:lnTo>
                  <a:lnTo>
                    <a:pt x="462" y="654"/>
                  </a:lnTo>
                  <a:lnTo>
                    <a:pt x="492" y="618"/>
                  </a:lnTo>
                  <a:lnTo>
                    <a:pt x="516" y="570"/>
                  </a:lnTo>
                  <a:lnTo>
                    <a:pt x="528" y="540"/>
                  </a:lnTo>
                  <a:lnTo>
                    <a:pt x="546" y="516"/>
                  </a:lnTo>
                  <a:lnTo>
                    <a:pt x="558" y="498"/>
                  </a:lnTo>
                  <a:lnTo>
                    <a:pt x="564" y="492"/>
                  </a:lnTo>
                  <a:lnTo>
                    <a:pt x="570" y="480"/>
                  </a:lnTo>
                  <a:lnTo>
                    <a:pt x="576" y="474"/>
                  </a:lnTo>
                  <a:lnTo>
                    <a:pt x="576" y="450"/>
                  </a:lnTo>
                  <a:lnTo>
                    <a:pt x="582" y="432"/>
                  </a:lnTo>
                  <a:lnTo>
                    <a:pt x="588" y="420"/>
                  </a:lnTo>
                  <a:lnTo>
                    <a:pt x="588" y="402"/>
                  </a:lnTo>
                  <a:lnTo>
                    <a:pt x="594" y="390"/>
                  </a:lnTo>
                  <a:lnTo>
                    <a:pt x="606" y="378"/>
                  </a:lnTo>
                  <a:lnTo>
                    <a:pt x="612" y="366"/>
                  </a:lnTo>
                  <a:lnTo>
                    <a:pt x="624" y="354"/>
                  </a:lnTo>
                  <a:lnTo>
                    <a:pt x="624" y="324"/>
                  </a:lnTo>
                  <a:lnTo>
                    <a:pt x="636" y="318"/>
                  </a:lnTo>
                  <a:lnTo>
                    <a:pt x="642" y="306"/>
                  </a:lnTo>
                  <a:lnTo>
                    <a:pt x="660" y="252"/>
                  </a:lnTo>
                  <a:lnTo>
                    <a:pt x="672" y="252"/>
                  </a:lnTo>
                  <a:lnTo>
                    <a:pt x="672" y="246"/>
                  </a:lnTo>
                  <a:lnTo>
                    <a:pt x="684" y="234"/>
                  </a:lnTo>
                  <a:lnTo>
                    <a:pt x="684" y="138"/>
                  </a:lnTo>
                  <a:lnTo>
                    <a:pt x="708" y="126"/>
                  </a:lnTo>
                  <a:lnTo>
                    <a:pt x="702" y="54"/>
                  </a:lnTo>
                  <a:lnTo>
                    <a:pt x="708" y="42"/>
                  </a:lnTo>
                  <a:lnTo>
                    <a:pt x="708" y="36"/>
                  </a:lnTo>
                  <a:lnTo>
                    <a:pt x="714" y="24"/>
                  </a:lnTo>
                  <a:lnTo>
                    <a:pt x="714" y="12"/>
                  </a:lnTo>
                  <a:lnTo>
                    <a:pt x="690" y="0"/>
                  </a:lnTo>
                  <a:lnTo>
                    <a:pt x="672" y="0"/>
                  </a:lnTo>
                  <a:lnTo>
                    <a:pt x="666" y="12"/>
                  </a:lnTo>
                  <a:lnTo>
                    <a:pt x="654" y="18"/>
                  </a:lnTo>
                  <a:lnTo>
                    <a:pt x="648" y="30"/>
                  </a:lnTo>
                  <a:lnTo>
                    <a:pt x="624" y="42"/>
                  </a:lnTo>
                  <a:lnTo>
                    <a:pt x="612" y="42"/>
                  </a:lnTo>
                  <a:lnTo>
                    <a:pt x="594" y="48"/>
                  </a:lnTo>
                  <a:lnTo>
                    <a:pt x="582" y="54"/>
                  </a:lnTo>
                  <a:lnTo>
                    <a:pt x="564" y="54"/>
                  </a:lnTo>
                  <a:lnTo>
                    <a:pt x="546" y="48"/>
                  </a:lnTo>
                  <a:lnTo>
                    <a:pt x="534" y="42"/>
                  </a:lnTo>
                  <a:lnTo>
                    <a:pt x="516" y="48"/>
                  </a:lnTo>
                  <a:lnTo>
                    <a:pt x="510" y="54"/>
                  </a:lnTo>
                  <a:lnTo>
                    <a:pt x="498" y="60"/>
                  </a:lnTo>
                  <a:lnTo>
                    <a:pt x="492" y="72"/>
                  </a:lnTo>
                  <a:lnTo>
                    <a:pt x="486" y="78"/>
                  </a:lnTo>
                  <a:lnTo>
                    <a:pt x="474" y="78"/>
                  </a:lnTo>
                  <a:lnTo>
                    <a:pt x="462" y="72"/>
                  </a:lnTo>
                  <a:lnTo>
                    <a:pt x="456" y="60"/>
                  </a:lnTo>
                  <a:lnTo>
                    <a:pt x="444" y="60"/>
                  </a:lnTo>
                  <a:lnTo>
                    <a:pt x="438" y="66"/>
                  </a:lnTo>
                  <a:lnTo>
                    <a:pt x="426" y="72"/>
                  </a:lnTo>
                  <a:lnTo>
                    <a:pt x="396" y="102"/>
                  </a:lnTo>
                  <a:lnTo>
                    <a:pt x="384" y="108"/>
                  </a:lnTo>
                  <a:lnTo>
                    <a:pt x="372" y="108"/>
                  </a:lnTo>
                  <a:lnTo>
                    <a:pt x="360" y="102"/>
                  </a:lnTo>
                  <a:lnTo>
                    <a:pt x="354" y="96"/>
                  </a:lnTo>
                  <a:lnTo>
                    <a:pt x="342" y="90"/>
                  </a:lnTo>
                  <a:lnTo>
                    <a:pt x="330" y="90"/>
                  </a:lnTo>
                  <a:lnTo>
                    <a:pt x="306" y="102"/>
                  </a:lnTo>
                  <a:lnTo>
                    <a:pt x="294" y="114"/>
                  </a:lnTo>
                  <a:lnTo>
                    <a:pt x="270" y="126"/>
                  </a:lnTo>
                  <a:lnTo>
                    <a:pt x="210" y="126"/>
                  </a:lnTo>
                  <a:lnTo>
                    <a:pt x="192" y="108"/>
                  </a:lnTo>
                  <a:lnTo>
                    <a:pt x="186" y="96"/>
                  </a:lnTo>
                  <a:lnTo>
                    <a:pt x="174" y="90"/>
                  </a:lnTo>
                  <a:lnTo>
                    <a:pt x="168" y="78"/>
                  </a:lnTo>
                  <a:lnTo>
                    <a:pt x="168" y="66"/>
                  </a:lnTo>
                  <a:lnTo>
                    <a:pt x="156" y="54"/>
                  </a:lnTo>
                  <a:lnTo>
                    <a:pt x="150" y="54"/>
                  </a:lnTo>
                  <a:lnTo>
                    <a:pt x="126" y="78"/>
                  </a:lnTo>
                  <a:lnTo>
                    <a:pt x="108" y="11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29" name="Solomon Islands" descr="© INSCALE GmbH, 05.05.2010&#10;http://www.presentationload.com/">
              <a:extLst>
                <a:ext uri="{FF2B5EF4-FFF2-40B4-BE49-F238E27FC236}">
                  <a16:creationId xmlns:a16="http://schemas.microsoft.com/office/drawing/2014/main" id="{BC1F884F-492B-4E81-9232-A3E17B5121C6}"/>
                </a:ext>
              </a:extLst>
            </p:cNvPr>
            <p:cNvSpPr>
              <a:spLocks noEditPoints="1"/>
            </p:cNvSpPr>
            <p:nvPr/>
          </p:nvSpPr>
          <p:spPr bwMode="gray">
            <a:xfrm>
              <a:off x="8452741" y="3423046"/>
              <a:ext cx="140826" cy="131932"/>
            </a:xfrm>
            <a:custGeom>
              <a:avLst/>
              <a:gdLst>
                <a:gd name="T0" fmla="*/ 2147483647 w 372"/>
                <a:gd name="T1" fmla="*/ 0 h 348"/>
                <a:gd name="T2" fmla="*/ 2147483647 w 372"/>
                <a:gd name="T3" fmla="*/ 2147483647 h 348"/>
                <a:gd name="T4" fmla="*/ 0 w 372"/>
                <a:gd name="T5" fmla="*/ 2147483647 h 348"/>
                <a:gd name="T6" fmla="*/ 2147483647 w 372"/>
                <a:gd name="T7" fmla="*/ 2147483647 h 348"/>
                <a:gd name="T8" fmla="*/ 0 w 372"/>
                <a:gd name="T9" fmla="*/ 2147483647 h 348"/>
                <a:gd name="T10" fmla="*/ 2147483647 w 372"/>
                <a:gd name="T11" fmla="*/ 2147483647 h 348"/>
                <a:gd name="T12" fmla="*/ 2147483647 w 372"/>
                <a:gd name="T13" fmla="*/ 2147483647 h 348"/>
                <a:gd name="T14" fmla="*/ 2147483647 w 372"/>
                <a:gd name="T15" fmla="*/ 2147483647 h 348"/>
                <a:gd name="T16" fmla="*/ 2147483647 w 372"/>
                <a:gd name="T17" fmla="*/ 2147483647 h 348"/>
                <a:gd name="T18" fmla="*/ 2147483647 w 372"/>
                <a:gd name="T19" fmla="*/ 2147483647 h 348"/>
                <a:gd name="T20" fmla="*/ 2147483647 w 372"/>
                <a:gd name="T21" fmla="*/ 2147483647 h 348"/>
                <a:gd name="T22" fmla="*/ 2147483647 w 372"/>
                <a:gd name="T23" fmla="*/ 2147483647 h 348"/>
                <a:gd name="T24" fmla="*/ 2147483647 w 372"/>
                <a:gd name="T25" fmla="*/ 2147483647 h 348"/>
                <a:gd name="T26" fmla="*/ 2147483647 w 372"/>
                <a:gd name="T27" fmla="*/ 2147483647 h 348"/>
                <a:gd name="T28" fmla="*/ 2147483647 w 372"/>
                <a:gd name="T29" fmla="*/ 2147483647 h 348"/>
                <a:gd name="T30" fmla="*/ 2147483647 w 372"/>
                <a:gd name="T31" fmla="*/ 2147483647 h 348"/>
                <a:gd name="T32" fmla="*/ 2147483647 w 372"/>
                <a:gd name="T33" fmla="*/ 2147483647 h 348"/>
                <a:gd name="T34" fmla="*/ 2147483647 w 372"/>
                <a:gd name="T35" fmla="*/ 2147483647 h 348"/>
                <a:gd name="T36" fmla="*/ 2147483647 w 372"/>
                <a:gd name="T37" fmla="*/ 2147483647 h 348"/>
                <a:gd name="T38" fmla="*/ 2147483647 w 372"/>
                <a:gd name="T39" fmla="*/ 2147483647 h 348"/>
                <a:gd name="T40" fmla="*/ 2147483647 w 372"/>
                <a:gd name="T41" fmla="*/ 2147483647 h 348"/>
                <a:gd name="T42" fmla="*/ 2147483647 w 372"/>
                <a:gd name="T43" fmla="*/ 2147483647 h 348"/>
                <a:gd name="T44" fmla="*/ 2147483647 w 372"/>
                <a:gd name="T45" fmla="*/ 2147483647 h 348"/>
                <a:gd name="T46" fmla="*/ 2147483647 w 372"/>
                <a:gd name="T47" fmla="*/ 2147483647 h 348"/>
                <a:gd name="T48" fmla="*/ 2147483647 w 372"/>
                <a:gd name="T49" fmla="*/ 2147483647 h 348"/>
                <a:gd name="T50" fmla="*/ 2147483647 w 372"/>
                <a:gd name="T51" fmla="*/ 2147483647 h 348"/>
                <a:gd name="T52" fmla="*/ 2147483647 w 372"/>
                <a:gd name="T53" fmla="*/ 2147483647 h 348"/>
                <a:gd name="T54" fmla="*/ 2147483647 w 372"/>
                <a:gd name="T55" fmla="*/ 2147483647 h 348"/>
                <a:gd name="T56" fmla="*/ 2147483647 w 372"/>
                <a:gd name="T57" fmla="*/ 2147483647 h 348"/>
                <a:gd name="T58" fmla="*/ 2147483647 w 372"/>
                <a:gd name="T59" fmla="*/ 2147483647 h 348"/>
                <a:gd name="T60" fmla="*/ 2147483647 w 372"/>
                <a:gd name="T61" fmla="*/ 2147483647 h 348"/>
                <a:gd name="T62" fmla="*/ 2147483647 w 372"/>
                <a:gd name="T63" fmla="*/ 2147483647 h 3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348"/>
                <a:gd name="T98" fmla="*/ 372 w 372"/>
                <a:gd name="T99" fmla="*/ 348 h 3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348">
                  <a:moveTo>
                    <a:pt x="30" y="18"/>
                  </a:moveTo>
                  <a:lnTo>
                    <a:pt x="12" y="0"/>
                  </a:lnTo>
                  <a:lnTo>
                    <a:pt x="6" y="24"/>
                  </a:lnTo>
                  <a:lnTo>
                    <a:pt x="24" y="48"/>
                  </a:lnTo>
                  <a:lnTo>
                    <a:pt x="30" y="18"/>
                  </a:lnTo>
                  <a:close/>
                  <a:moveTo>
                    <a:pt x="0" y="126"/>
                  </a:moveTo>
                  <a:lnTo>
                    <a:pt x="18" y="132"/>
                  </a:lnTo>
                  <a:lnTo>
                    <a:pt x="36" y="102"/>
                  </a:lnTo>
                  <a:lnTo>
                    <a:pt x="0" y="102"/>
                  </a:lnTo>
                  <a:lnTo>
                    <a:pt x="0" y="126"/>
                  </a:lnTo>
                  <a:close/>
                  <a:moveTo>
                    <a:pt x="78" y="120"/>
                  </a:moveTo>
                  <a:lnTo>
                    <a:pt x="36" y="120"/>
                  </a:lnTo>
                  <a:lnTo>
                    <a:pt x="42" y="144"/>
                  </a:lnTo>
                  <a:lnTo>
                    <a:pt x="78" y="132"/>
                  </a:lnTo>
                  <a:lnTo>
                    <a:pt x="78" y="120"/>
                  </a:lnTo>
                  <a:close/>
                  <a:moveTo>
                    <a:pt x="60" y="186"/>
                  </a:moveTo>
                  <a:lnTo>
                    <a:pt x="96" y="186"/>
                  </a:lnTo>
                  <a:lnTo>
                    <a:pt x="48" y="150"/>
                  </a:lnTo>
                  <a:lnTo>
                    <a:pt x="60" y="186"/>
                  </a:lnTo>
                  <a:close/>
                  <a:moveTo>
                    <a:pt x="246" y="222"/>
                  </a:moveTo>
                  <a:lnTo>
                    <a:pt x="222" y="210"/>
                  </a:lnTo>
                  <a:lnTo>
                    <a:pt x="192" y="210"/>
                  </a:lnTo>
                  <a:lnTo>
                    <a:pt x="192" y="228"/>
                  </a:lnTo>
                  <a:lnTo>
                    <a:pt x="198" y="234"/>
                  </a:lnTo>
                  <a:lnTo>
                    <a:pt x="204" y="246"/>
                  </a:lnTo>
                  <a:lnTo>
                    <a:pt x="216" y="252"/>
                  </a:lnTo>
                  <a:lnTo>
                    <a:pt x="252" y="264"/>
                  </a:lnTo>
                  <a:lnTo>
                    <a:pt x="264" y="264"/>
                  </a:lnTo>
                  <a:lnTo>
                    <a:pt x="276" y="258"/>
                  </a:lnTo>
                  <a:lnTo>
                    <a:pt x="276" y="252"/>
                  </a:lnTo>
                  <a:lnTo>
                    <a:pt x="270" y="246"/>
                  </a:lnTo>
                  <a:lnTo>
                    <a:pt x="264" y="234"/>
                  </a:lnTo>
                  <a:lnTo>
                    <a:pt x="246" y="222"/>
                  </a:lnTo>
                  <a:close/>
                  <a:moveTo>
                    <a:pt x="312" y="288"/>
                  </a:moveTo>
                  <a:lnTo>
                    <a:pt x="360" y="348"/>
                  </a:lnTo>
                  <a:lnTo>
                    <a:pt x="372" y="318"/>
                  </a:lnTo>
                  <a:lnTo>
                    <a:pt x="312" y="288"/>
                  </a:lnTo>
                  <a:close/>
                  <a:moveTo>
                    <a:pt x="288" y="126"/>
                  </a:moveTo>
                  <a:lnTo>
                    <a:pt x="288" y="132"/>
                  </a:lnTo>
                  <a:lnTo>
                    <a:pt x="282" y="138"/>
                  </a:lnTo>
                  <a:lnTo>
                    <a:pt x="282" y="150"/>
                  </a:lnTo>
                  <a:lnTo>
                    <a:pt x="276" y="162"/>
                  </a:lnTo>
                  <a:lnTo>
                    <a:pt x="276" y="192"/>
                  </a:lnTo>
                  <a:lnTo>
                    <a:pt x="312" y="228"/>
                  </a:lnTo>
                  <a:lnTo>
                    <a:pt x="324" y="234"/>
                  </a:lnTo>
                  <a:lnTo>
                    <a:pt x="330" y="240"/>
                  </a:lnTo>
                  <a:lnTo>
                    <a:pt x="288" y="126"/>
                  </a:lnTo>
                  <a:close/>
                  <a:moveTo>
                    <a:pt x="120" y="60"/>
                  </a:moveTo>
                  <a:lnTo>
                    <a:pt x="120" y="66"/>
                  </a:lnTo>
                  <a:lnTo>
                    <a:pt x="126" y="78"/>
                  </a:lnTo>
                  <a:lnTo>
                    <a:pt x="138" y="90"/>
                  </a:lnTo>
                  <a:lnTo>
                    <a:pt x="150" y="108"/>
                  </a:lnTo>
                  <a:lnTo>
                    <a:pt x="168" y="120"/>
                  </a:lnTo>
                  <a:lnTo>
                    <a:pt x="192" y="144"/>
                  </a:lnTo>
                  <a:lnTo>
                    <a:pt x="204" y="150"/>
                  </a:lnTo>
                  <a:lnTo>
                    <a:pt x="216" y="150"/>
                  </a:lnTo>
                  <a:lnTo>
                    <a:pt x="210" y="138"/>
                  </a:lnTo>
                  <a:lnTo>
                    <a:pt x="204" y="132"/>
                  </a:lnTo>
                  <a:lnTo>
                    <a:pt x="198" y="120"/>
                  </a:lnTo>
                  <a:lnTo>
                    <a:pt x="186" y="108"/>
                  </a:lnTo>
                  <a:lnTo>
                    <a:pt x="174" y="90"/>
                  </a:lnTo>
                  <a:lnTo>
                    <a:pt x="156" y="78"/>
                  </a:lnTo>
                  <a:lnTo>
                    <a:pt x="144" y="66"/>
                  </a:lnTo>
                  <a:lnTo>
                    <a:pt x="132" y="60"/>
                  </a:lnTo>
                  <a:lnTo>
                    <a:pt x="120" y="6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0" name="Slovenia" descr="© INSCALE GmbH, 05.05.2010&#10;http://www.presentationload.com/">
              <a:extLst>
                <a:ext uri="{FF2B5EF4-FFF2-40B4-BE49-F238E27FC236}">
                  <a16:creationId xmlns:a16="http://schemas.microsoft.com/office/drawing/2014/main" id="{2EE908B8-ABE3-46B5-A6A4-37E63FD4B09A}"/>
                </a:ext>
              </a:extLst>
            </p:cNvPr>
            <p:cNvSpPr>
              <a:spLocks/>
            </p:cNvSpPr>
            <p:nvPr/>
          </p:nvSpPr>
          <p:spPr bwMode="gray">
            <a:xfrm>
              <a:off x="4583748" y="1786501"/>
              <a:ext cx="80048" cy="45954"/>
            </a:xfrm>
            <a:custGeom>
              <a:avLst/>
              <a:gdLst>
                <a:gd name="T0" fmla="*/ 2147483647 w 210"/>
                <a:gd name="T1" fmla="*/ 2147483647 h 120"/>
                <a:gd name="T2" fmla="*/ 2147483647 w 210"/>
                <a:gd name="T3" fmla="*/ 2147483647 h 120"/>
                <a:gd name="T4" fmla="*/ 2147483647 w 210"/>
                <a:gd name="T5" fmla="*/ 2147483647 h 120"/>
                <a:gd name="T6" fmla="*/ 2147483647 w 210"/>
                <a:gd name="T7" fmla="*/ 2147483647 h 120"/>
                <a:gd name="T8" fmla="*/ 2147483647 w 210"/>
                <a:gd name="T9" fmla="*/ 2147483647 h 120"/>
                <a:gd name="T10" fmla="*/ 2147483647 w 210"/>
                <a:gd name="T11" fmla="*/ 2147483647 h 120"/>
                <a:gd name="T12" fmla="*/ 2147483647 w 210"/>
                <a:gd name="T13" fmla="*/ 2147483647 h 120"/>
                <a:gd name="T14" fmla="*/ 2147483647 w 210"/>
                <a:gd name="T15" fmla="*/ 2147483647 h 120"/>
                <a:gd name="T16" fmla="*/ 2147483647 w 210"/>
                <a:gd name="T17" fmla="*/ 2147483647 h 120"/>
                <a:gd name="T18" fmla="*/ 2147483647 w 210"/>
                <a:gd name="T19" fmla="*/ 2147483647 h 120"/>
                <a:gd name="T20" fmla="*/ 2147483647 w 210"/>
                <a:gd name="T21" fmla="*/ 2147483647 h 120"/>
                <a:gd name="T22" fmla="*/ 2147483647 w 210"/>
                <a:gd name="T23" fmla="*/ 2147483647 h 120"/>
                <a:gd name="T24" fmla="*/ 2147483647 w 210"/>
                <a:gd name="T25" fmla="*/ 2147483647 h 120"/>
                <a:gd name="T26" fmla="*/ 2147483647 w 210"/>
                <a:gd name="T27" fmla="*/ 2147483647 h 120"/>
                <a:gd name="T28" fmla="*/ 2147483647 w 210"/>
                <a:gd name="T29" fmla="*/ 2147483647 h 120"/>
                <a:gd name="T30" fmla="*/ 2147483647 w 210"/>
                <a:gd name="T31" fmla="*/ 2147483647 h 120"/>
                <a:gd name="T32" fmla="*/ 2147483647 w 210"/>
                <a:gd name="T33" fmla="*/ 2147483647 h 120"/>
                <a:gd name="T34" fmla="*/ 2147483647 w 210"/>
                <a:gd name="T35" fmla="*/ 2147483647 h 120"/>
                <a:gd name="T36" fmla="*/ 2147483647 w 210"/>
                <a:gd name="T37" fmla="*/ 2147483647 h 120"/>
                <a:gd name="T38" fmla="*/ 2147483647 w 210"/>
                <a:gd name="T39" fmla="*/ 2147483647 h 120"/>
                <a:gd name="T40" fmla="*/ 2147483647 w 210"/>
                <a:gd name="T41" fmla="*/ 2147483647 h 120"/>
                <a:gd name="T42" fmla="*/ 2147483647 w 210"/>
                <a:gd name="T43" fmla="*/ 0 h 120"/>
                <a:gd name="T44" fmla="*/ 2147483647 w 210"/>
                <a:gd name="T45" fmla="*/ 2147483647 h 120"/>
                <a:gd name="T46" fmla="*/ 2147483647 w 210"/>
                <a:gd name="T47" fmla="*/ 2147483647 h 120"/>
                <a:gd name="T48" fmla="*/ 2147483647 w 210"/>
                <a:gd name="T49" fmla="*/ 2147483647 h 120"/>
                <a:gd name="T50" fmla="*/ 2147483647 w 210"/>
                <a:gd name="T51" fmla="*/ 2147483647 h 120"/>
                <a:gd name="T52" fmla="*/ 2147483647 w 210"/>
                <a:gd name="T53" fmla="*/ 2147483647 h 120"/>
                <a:gd name="T54" fmla="*/ 2147483647 w 210"/>
                <a:gd name="T55" fmla="*/ 2147483647 h 120"/>
                <a:gd name="T56" fmla="*/ 2147483647 w 210"/>
                <a:gd name="T57" fmla="*/ 2147483647 h 120"/>
                <a:gd name="T58" fmla="*/ 2147483647 w 210"/>
                <a:gd name="T59" fmla="*/ 2147483647 h 120"/>
                <a:gd name="T60" fmla="*/ 2147483647 w 210"/>
                <a:gd name="T61" fmla="*/ 2147483647 h 120"/>
                <a:gd name="T62" fmla="*/ 2147483647 w 210"/>
                <a:gd name="T63" fmla="*/ 2147483647 h 120"/>
                <a:gd name="T64" fmla="*/ 2147483647 w 210"/>
                <a:gd name="T65" fmla="*/ 2147483647 h 120"/>
                <a:gd name="T66" fmla="*/ 2147483647 w 210"/>
                <a:gd name="T67" fmla="*/ 2147483647 h 120"/>
                <a:gd name="T68" fmla="*/ 0 w 210"/>
                <a:gd name="T69" fmla="*/ 2147483647 h 120"/>
                <a:gd name="T70" fmla="*/ 2147483647 w 210"/>
                <a:gd name="T71" fmla="*/ 2147483647 h 120"/>
                <a:gd name="T72" fmla="*/ 2147483647 w 210"/>
                <a:gd name="T73" fmla="*/ 2147483647 h 120"/>
                <a:gd name="T74" fmla="*/ 2147483647 w 210"/>
                <a:gd name="T75" fmla="*/ 2147483647 h 120"/>
                <a:gd name="T76" fmla="*/ 2147483647 w 210"/>
                <a:gd name="T77" fmla="*/ 2147483647 h 120"/>
                <a:gd name="T78" fmla="*/ 2147483647 w 210"/>
                <a:gd name="T79" fmla="*/ 2147483647 h 120"/>
                <a:gd name="T80" fmla="*/ 2147483647 w 210"/>
                <a:gd name="T81" fmla="*/ 2147483647 h 120"/>
                <a:gd name="T82" fmla="*/ 2147483647 w 210"/>
                <a:gd name="T83" fmla="*/ 2147483647 h 120"/>
                <a:gd name="T84" fmla="*/ 2147483647 w 210"/>
                <a:gd name="T85" fmla="*/ 2147483647 h 120"/>
                <a:gd name="T86" fmla="*/ 2147483647 w 210"/>
                <a:gd name="T87" fmla="*/ 2147483647 h 12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120"/>
                <a:gd name="T134" fmla="*/ 210 w 210"/>
                <a:gd name="T135" fmla="*/ 120 h 12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120">
                  <a:moveTo>
                    <a:pt x="24" y="120"/>
                  </a:moveTo>
                  <a:lnTo>
                    <a:pt x="42" y="120"/>
                  </a:lnTo>
                  <a:lnTo>
                    <a:pt x="42" y="108"/>
                  </a:lnTo>
                  <a:lnTo>
                    <a:pt x="54" y="114"/>
                  </a:lnTo>
                  <a:lnTo>
                    <a:pt x="72" y="114"/>
                  </a:lnTo>
                  <a:lnTo>
                    <a:pt x="78" y="102"/>
                  </a:lnTo>
                  <a:lnTo>
                    <a:pt x="78" y="108"/>
                  </a:lnTo>
                  <a:lnTo>
                    <a:pt x="84" y="114"/>
                  </a:lnTo>
                  <a:lnTo>
                    <a:pt x="126" y="114"/>
                  </a:lnTo>
                  <a:lnTo>
                    <a:pt x="126" y="96"/>
                  </a:lnTo>
                  <a:lnTo>
                    <a:pt x="138" y="90"/>
                  </a:lnTo>
                  <a:lnTo>
                    <a:pt x="150" y="78"/>
                  </a:lnTo>
                  <a:lnTo>
                    <a:pt x="150" y="72"/>
                  </a:lnTo>
                  <a:lnTo>
                    <a:pt x="144" y="66"/>
                  </a:lnTo>
                  <a:lnTo>
                    <a:pt x="144" y="54"/>
                  </a:lnTo>
                  <a:lnTo>
                    <a:pt x="174" y="54"/>
                  </a:lnTo>
                  <a:lnTo>
                    <a:pt x="186" y="48"/>
                  </a:lnTo>
                  <a:lnTo>
                    <a:pt x="186" y="36"/>
                  </a:lnTo>
                  <a:lnTo>
                    <a:pt x="210" y="36"/>
                  </a:lnTo>
                  <a:lnTo>
                    <a:pt x="192" y="24"/>
                  </a:lnTo>
                  <a:lnTo>
                    <a:pt x="186" y="6"/>
                  </a:lnTo>
                  <a:lnTo>
                    <a:pt x="180" y="0"/>
                  </a:lnTo>
                  <a:lnTo>
                    <a:pt x="174" y="12"/>
                  </a:lnTo>
                  <a:lnTo>
                    <a:pt x="168" y="30"/>
                  </a:lnTo>
                  <a:lnTo>
                    <a:pt x="144" y="24"/>
                  </a:lnTo>
                  <a:lnTo>
                    <a:pt x="132" y="30"/>
                  </a:lnTo>
                  <a:lnTo>
                    <a:pt x="84" y="30"/>
                  </a:lnTo>
                  <a:lnTo>
                    <a:pt x="84" y="42"/>
                  </a:lnTo>
                  <a:lnTo>
                    <a:pt x="54" y="42"/>
                  </a:lnTo>
                  <a:lnTo>
                    <a:pt x="48" y="36"/>
                  </a:lnTo>
                  <a:lnTo>
                    <a:pt x="30" y="36"/>
                  </a:lnTo>
                  <a:lnTo>
                    <a:pt x="24" y="42"/>
                  </a:lnTo>
                  <a:lnTo>
                    <a:pt x="6" y="42"/>
                  </a:lnTo>
                  <a:lnTo>
                    <a:pt x="6" y="48"/>
                  </a:lnTo>
                  <a:lnTo>
                    <a:pt x="0" y="54"/>
                  </a:lnTo>
                  <a:lnTo>
                    <a:pt x="12" y="60"/>
                  </a:lnTo>
                  <a:lnTo>
                    <a:pt x="6" y="96"/>
                  </a:lnTo>
                  <a:lnTo>
                    <a:pt x="18" y="96"/>
                  </a:lnTo>
                  <a:lnTo>
                    <a:pt x="30" y="102"/>
                  </a:lnTo>
                  <a:lnTo>
                    <a:pt x="36" y="102"/>
                  </a:lnTo>
                  <a:lnTo>
                    <a:pt x="36" y="108"/>
                  </a:lnTo>
                  <a:lnTo>
                    <a:pt x="30" y="108"/>
                  </a:lnTo>
                  <a:lnTo>
                    <a:pt x="30" y="114"/>
                  </a:lnTo>
                  <a:lnTo>
                    <a:pt x="24" y="12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1" name="Slovakia" descr="© INSCALE GmbH, 05.05.2010&#10;http://www.presentationload.com/">
              <a:extLst>
                <a:ext uri="{FF2B5EF4-FFF2-40B4-BE49-F238E27FC236}">
                  <a16:creationId xmlns:a16="http://schemas.microsoft.com/office/drawing/2014/main" id="{C51D1887-5C18-4433-8E00-C9F475AD09BC}"/>
                </a:ext>
              </a:extLst>
            </p:cNvPr>
            <p:cNvSpPr>
              <a:spLocks/>
            </p:cNvSpPr>
            <p:nvPr/>
          </p:nvSpPr>
          <p:spPr bwMode="gray">
            <a:xfrm>
              <a:off x="4665278" y="1709417"/>
              <a:ext cx="134897" cy="54848"/>
            </a:xfrm>
            <a:custGeom>
              <a:avLst/>
              <a:gdLst>
                <a:gd name="T0" fmla="*/ 2147483647 w 354"/>
                <a:gd name="T1" fmla="*/ 2147483647 h 144"/>
                <a:gd name="T2" fmla="*/ 2147483647 w 354"/>
                <a:gd name="T3" fmla="*/ 2147483647 h 144"/>
                <a:gd name="T4" fmla="*/ 2147483647 w 354"/>
                <a:gd name="T5" fmla="*/ 2147483647 h 144"/>
                <a:gd name="T6" fmla="*/ 2147483647 w 354"/>
                <a:gd name="T7" fmla="*/ 2147483647 h 144"/>
                <a:gd name="T8" fmla="*/ 2147483647 w 354"/>
                <a:gd name="T9" fmla="*/ 2147483647 h 144"/>
                <a:gd name="T10" fmla="*/ 2147483647 w 354"/>
                <a:gd name="T11" fmla="*/ 2147483647 h 144"/>
                <a:gd name="T12" fmla="*/ 2147483647 w 354"/>
                <a:gd name="T13" fmla="*/ 2147483647 h 144"/>
                <a:gd name="T14" fmla="*/ 2147483647 w 354"/>
                <a:gd name="T15" fmla="*/ 0 h 144"/>
                <a:gd name="T16" fmla="*/ 2147483647 w 354"/>
                <a:gd name="T17" fmla="*/ 2147483647 h 144"/>
                <a:gd name="T18" fmla="*/ 2147483647 w 354"/>
                <a:gd name="T19" fmla="*/ 0 h 144"/>
                <a:gd name="T20" fmla="*/ 2147483647 w 354"/>
                <a:gd name="T21" fmla="*/ 2147483647 h 144"/>
                <a:gd name="T22" fmla="*/ 2147483647 w 354"/>
                <a:gd name="T23" fmla="*/ 2147483647 h 144"/>
                <a:gd name="T24" fmla="*/ 2147483647 w 354"/>
                <a:gd name="T25" fmla="*/ 2147483647 h 144"/>
                <a:gd name="T26" fmla="*/ 2147483647 w 354"/>
                <a:gd name="T27" fmla="*/ 2147483647 h 144"/>
                <a:gd name="T28" fmla="*/ 2147483647 w 354"/>
                <a:gd name="T29" fmla="*/ 2147483647 h 144"/>
                <a:gd name="T30" fmla="*/ 0 w 354"/>
                <a:gd name="T31" fmla="*/ 2147483647 h 144"/>
                <a:gd name="T32" fmla="*/ 2147483647 w 354"/>
                <a:gd name="T33" fmla="*/ 2147483647 h 144"/>
                <a:gd name="T34" fmla="*/ 2147483647 w 354"/>
                <a:gd name="T35" fmla="*/ 2147483647 h 144"/>
                <a:gd name="T36" fmla="*/ 2147483647 w 354"/>
                <a:gd name="T37" fmla="*/ 2147483647 h 144"/>
                <a:gd name="T38" fmla="*/ 2147483647 w 354"/>
                <a:gd name="T39" fmla="*/ 2147483647 h 144"/>
                <a:gd name="T40" fmla="*/ 2147483647 w 354"/>
                <a:gd name="T41" fmla="*/ 2147483647 h 144"/>
                <a:gd name="T42" fmla="*/ 2147483647 w 354"/>
                <a:gd name="T43" fmla="*/ 2147483647 h 144"/>
                <a:gd name="T44" fmla="*/ 2147483647 w 354"/>
                <a:gd name="T45" fmla="*/ 2147483647 h 144"/>
                <a:gd name="T46" fmla="*/ 2147483647 w 354"/>
                <a:gd name="T47" fmla="*/ 2147483647 h 144"/>
                <a:gd name="T48" fmla="*/ 2147483647 w 354"/>
                <a:gd name="T49" fmla="*/ 2147483647 h 144"/>
                <a:gd name="T50" fmla="*/ 2147483647 w 354"/>
                <a:gd name="T51" fmla="*/ 2147483647 h 144"/>
                <a:gd name="T52" fmla="*/ 2147483647 w 354"/>
                <a:gd name="T53" fmla="*/ 2147483647 h 144"/>
                <a:gd name="T54" fmla="*/ 2147483647 w 354"/>
                <a:gd name="T55" fmla="*/ 2147483647 h 144"/>
                <a:gd name="T56" fmla="*/ 2147483647 w 354"/>
                <a:gd name="T57" fmla="*/ 2147483647 h 144"/>
                <a:gd name="T58" fmla="*/ 2147483647 w 354"/>
                <a:gd name="T59" fmla="*/ 2147483647 h 144"/>
                <a:gd name="T60" fmla="*/ 2147483647 w 354"/>
                <a:gd name="T61" fmla="*/ 2147483647 h 144"/>
                <a:gd name="T62" fmla="*/ 2147483647 w 354"/>
                <a:gd name="T63" fmla="*/ 2147483647 h 144"/>
                <a:gd name="T64" fmla="*/ 2147483647 w 354"/>
                <a:gd name="T65" fmla="*/ 2147483647 h 144"/>
                <a:gd name="T66" fmla="*/ 2147483647 w 354"/>
                <a:gd name="T67" fmla="*/ 2147483647 h 144"/>
                <a:gd name="T68" fmla="*/ 2147483647 w 354"/>
                <a:gd name="T69" fmla="*/ 2147483647 h 1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44"/>
                <a:gd name="T107" fmla="*/ 354 w 354"/>
                <a:gd name="T108" fmla="*/ 144 h 1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44">
                  <a:moveTo>
                    <a:pt x="348" y="30"/>
                  </a:moveTo>
                  <a:lnTo>
                    <a:pt x="324" y="30"/>
                  </a:lnTo>
                  <a:lnTo>
                    <a:pt x="300" y="6"/>
                  </a:lnTo>
                  <a:lnTo>
                    <a:pt x="276" y="6"/>
                  </a:lnTo>
                  <a:lnTo>
                    <a:pt x="270" y="12"/>
                  </a:lnTo>
                  <a:lnTo>
                    <a:pt x="258" y="18"/>
                  </a:lnTo>
                  <a:lnTo>
                    <a:pt x="246" y="18"/>
                  </a:lnTo>
                  <a:lnTo>
                    <a:pt x="240" y="12"/>
                  </a:lnTo>
                  <a:lnTo>
                    <a:pt x="210" y="12"/>
                  </a:lnTo>
                  <a:lnTo>
                    <a:pt x="210" y="18"/>
                  </a:lnTo>
                  <a:lnTo>
                    <a:pt x="204" y="24"/>
                  </a:lnTo>
                  <a:lnTo>
                    <a:pt x="192" y="24"/>
                  </a:lnTo>
                  <a:lnTo>
                    <a:pt x="186" y="18"/>
                  </a:lnTo>
                  <a:lnTo>
                    <a:pt x="186" y="12"/>
                  </a:lnTo>
                  <a:lnTo>
                    <a:pt x="180" y="12"/>
                  </a:lnTo>
                  <a:lnTo>
                    <a:pt x="168" y="0"/>
                  </a:lnTo>
                  <a:lnTo>
                    <a:pt x="156" y="0"/>
                  </a:lnTo>
                  <a:lnTo>
                    <a:pt x="144" y="12"/>
                  </a:lnTo>
                  <a:lnTo>
                    <a:pt x="138" y="12"/>
                  </a:lnTo>
                  <a:lnTo>
                    <a:pt x="126" y="0"/>
                  </a:lnTo>
                  <a:lnTo>
                    <a:pt x="108" y="12"/>
                  </a:lnTo>
                  <a:lnTo>
                    <a:pt x="84" y="18"/>
                  </a:lnTo>
                  <a:lnTo>
                    <a:pt x="84" y="42"/>
                  </a:lnTo>
                  <a:lnTo>
                    <a:pt x="72" y="48"/>
                  </a:lnTo>
                  <a:lnTo>
                    <a:pt x="66" y="54"/>
                  </a:lnTo>
                  <a:lnTo>
                    <a:pt x="54" y="60"/>
                  </a:lnTo>
                  <a:lnTo>
                    <a:pt x="36" y="60"/>
                  </a:lnTo>
                  <a:lnTo>
                    <a:pt x="36" y="54"/>
                  </a:lnTo>
                  <a:lnTo>
                    <a:pt x="30" y="60"/>
                  </a:lnTo>
                  <a:lnTo>
                    <a:pt x="12" y="60"/>
                  </a:lnTo>
                  <a:lnTo>
                    <a:pt x="6" y="66"/>
                  </a:lnTo>
                  <a:lnTo>
                    <a:pt x="0" y="90"/>
                  </a:lnTo>
                  <a:lnTo>
                    <a:pt x="0" y="102"/>
                  </a:lnTo>
                  <a:lnTo>
                    <a:pt x="6" y="102"/>
                  </a:lnTo>
                  <a:lnTo>
                    <a:pt x="6" y="114"/>
                  </a:lnTo>
                  <a:lnTo>
                    <a:pt x="12" y="114"/>
                  </a:lnTo>
                  <a:lnTo>
                    <a:pt x="12" y="126"/>
                  </a:lnTo>
                  <a:lnTo>
                    <a:pt x="6" y="132"/>
                  </a:lnTo>
                  <a:lnTo>
                    <a:pt x="18" y="138"/>
                  </a:lnTo>
                  <a:lnTo>
                    <a:pt x="30" y="120"/>
                  </a:lnTo>
                  <a:lnTo>
                    <a:pt x="36" y="126"/>
                  </a:lnTo>
                  <a:lnTo>
                    <a:pt x="42" y="138"/>
                  </a:lnTo>
                  <a:lnTo>
                    <a:pt x="48" y="144"/>
                  </a:lnTo>
                  <a:lnTo>
                    <a:pt x="90" y="144"/>
                  </a:lnTo>
                  <a:lnTo>
                    <a:pt x="108" y="138"/>
                  </a:lnTo>
                  <a:lnTo>
                    <a:pt x="120" y="138"/>
                  </a:lnTo>
                  <a:lnTo>
                    <a:pt x="132" y="114"/>
                  </a:lnTo>
                  <a:lnTo>
                    <a:pt x="168" y="120"/>
                  </a:lnTo>
                  <a:lnTo>
                    <a:pt x="174" y="108"/>
                  </a:lnTo>
                  <a:lnTo>
                    <a:pt x="198" y="108"/>
                  </a:lnTo>
                  <a:lnTo>
                    <a:pt x="210" y="102"/>
                  </a:lnTo>
                  <a:lnTo>
                    <a:pt x="216" y="102"/>
                  </a:lnTo>
                  <a:lnTo>
                    <a:pt x="228" y="90"/>
                  </a:lnTo>
                  <a:lnTo>
                    <a:pt x="234" y="78"/>
                  </a:lnTo>
                  <a:lnTo>
                    <a:pt x="258" y="78"/>
                  </a:lnTo>
                  <a:lnTo>
                    <a:pt x="258" y="90"/>
                  </a:lnTo>
                  <a:lnTo>
                    <a:pt x="276" y="96"/>
                  </a:lnTo>
                  <a:lnTo>
                    <a:pt x="276" y="78"/>
                  </a:lnTo>
                  <a:lnTo>
                    <a:pt x="288" y="78"/>
                  </a:lnTo>
                  <a:lnTo>
                    <a:pt x="288" y="90"/>
                  </a:lnTo>
                  <a:lnTo>
                    <a:pt x="300" y="90"/>
                  </a:lnTo>
                  <a:lnTo>
                    <a:pt x="312" y="84"/>
                  </a:lnTo>
                  <a:lnTo>
                    <a:pt x="336" y="84"/>
                  </a:lnTo>
                  <a:lnTo>
                    <a:pt x="336" y="90"/>
                  </a:lnTo>
                  <a:lnTo>
                    <a:pt x="336" y="72"/>
                  </a:lnTo>
                  <a:lnTo>
                    <a:pt x="342" y="72"/>
                  </a:lnTo>
                  <a:lnTo>
                    <a:pt x="348" y="66"/>
                  </a:lnTo>
                  <a:lnTo>
                    <a:pt x="348" y="60"/>
                  </a:lnTo>
                  <a:lnTo>
                    <a:pt x="354" y="54"/>
                  </a:lnTo>
                  <a:lnTo>
                    <a:pt x="354" y="30"/>
                  </a:lnTo>
                  <a:lnTo>
                    <a:pt x="348" y="3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2" name="Sierra Leone" descr="© INSCALE GmbH, 05.05.2010&#10;http://www.presentationload.com/">
              <a:extLst>
                <a:ext uri="{FF2B5EF4-FFF2-40B4-BE49-F238E27FC236}">
                  <a16:creationId xmlns:a16="http://schemas.microsoft.com/office/drawing/2014/main" id="{410181BA-EBAB-415D-986D-7F962CB03ED1}"/>
                </a:ext>
              </a:extLst>
            </p:cNvPr>
            <p:cNvSpPr>
              <a:spLocks/>
            </p:cNvSpPr>
            <p:nvPr/>
          </p:nvSpPr>
          <p:spPr bwMode="gray">
            <a:xfrm>
              <a:off x="3879621" y="2910144"/>
              <a:ext cx="78566" cy="102284"/>
            </a:xfrm>
            <a:custGeom>
              <a:avLst/>
              <a:gdLst>
                <a:gd name="T0" fmla="*/ 2147483647 w 210"/>
                <a:gd name="T1" fmla="*/ 2147483647 h 270"/>
                <a:gd name="T2" fmla="*/ 2147483647 w 210"/>
                <a:gd name="T3" fmla="*/ 2147483647 h 270"/>
                <a:gd name="T4" fmla="*/ 2147483647 w 210"/>
                <a:gd name="T5" fmla="*/ 2147483647 h 270"/>
                <a:gd name="T6" fmla="*/ 2147483647 w 210"/>
                <a:gd name="T7" fmla="*/ 2147483647 h 270"/>
                <a:gd name="T8" fmla="*/ 2147483647 w 210"/>
                <a:gd name="T9" fmla="*/ 2147483647 h 270"/>
                <a:gd name="T10" fmla="*/ 2147483647 w 210"/>
                <a:gd name="T11" fmla="*/ 2147483647 h 270"/>
                <a:gd name="T12" fmla="*/ 2147483647 w 210"/>
                <a:gd name="T13" fmla="*/ 2147483647 h 270"/>
                <a:gd name="T14" fmla="*/ 2147483647 w 210"/>
                <a:gd name="T15" fmla="*/ 2147483647 h 270"/>
                <a:gd name="T16" fmla="*/ 2147483647 w 210"/>
                <a:gd name="T17" fmla="*/ 2147483647 h 270"/>
                <a:gd name="T18" fmla="*/ 2147483647 w 210"/>
                <a:gd name="T19" fmla="*/ 2147483647 h 270"/>
                <a:gd name="T20" fmla="*/ 2147483647 w 210"/>
                <a:gd name="T21" fmla="*/ 2147483647 h 270"/>
                <a:gd name="T22" fmla="*/ 2147483647 w 210"/>
                <a:gd name="T23" fmla="*/ 0 h 270"/>
                <a:gd name="T24" fmla="*/ 2147483647 w 210"/>
                <a:gd name="T25" fmla="*/ 0 h 270"/>
                <a:gd name="T26" fmla="*/ 2147483647 w 210"/>
                <a:gd name="T27" fmla="*/ 2147483647 h 270"/>
                <a:gd name="T28" fmla="*/ 2147483647 w 210"/>
                <a:gd name="T29" fmla="*/ 2147483647 h 270"/>
                <a:gd name="T30" fmla="*/ 2147483647 w 210"/>
                <a:gd name="T31" fmla="*/ 2147483647 h 270"/>
                <a:gd name="T32" fmla="*/ 2147483647 w 210"/>
                <a:gd name="T33" fmla="*/ 2147483647 h 270"/>
                <a:gd name="T34" fmla="*/ 2147483647 w 210"/>
                <a:gd name="T35" fmla="*/ 2147483647 h 270"/>
                <a:gd name="T36" fmla="*/ 2147483647 w 210"/>
                <a:gd name="T37" fmla="*/ 2147483647 h 270"/>
                <a:gd name="T38" fmla="*/ 2147483647 w 210"/>
                <a:gd name="T39" fmla="*/ 2147483647 h 270"/>
                <a:gd name="T40" fmla="*/ 2147483647 w 210"/>
                <a:gd name="T41" fmla="*/ 2147483647 h 270"/>
                <a:gd name="T42" fmla="*/ 2147483647 w 210"/>
                <a:gd name="T43" fmla="*/ 2147483647 h 270"/>
                <a:gd name="T44" fmla="*/ 0 w 210"/>
                <a:gd name="T45" fmla="*/ 2147483647 h 270"/>
                <a:gd name="T46" fmla="*/ 2147483647 w 210"/>
                <a:gd name="T47" fmla="*/ 2147483647 h 270"/>
                <a:gd name="T48" fmla="*/ 2147483647 w 210"/>
                <a:gd name="T49" fmla="*/ 2147483647 h 270"/>
                <a:gd name="T50" fmla="*/ 0 w 210"/>
                <a:gd name="T51" fmla="*/ 2147483647 h 270"/>
                <a:gd name="T52" fmla="*/ 0 w 210"/>
                <a:gd name="T53" fmla="*/ 2147483647 h 270"/>
                <a:gd name="T54" fmla="*/ 2147483647 w 210"/>
                <a:gd name="T55" fmla="*/ 2147483647 h 270"/>
                <a:gd name="T56" fmla="*/ 2147483647 w 210"/>
                <a:gd name="T57" fmla="*/ 2147483647 h 270"/>
                <a:gd name="T58" fmla="*/ 2147483647 w 210"/>
                <a:gd name="T59" fmla="*/ 2147483647 h 270"/>
                <a:gd name="T60" fmla="*/ 2147483647 w 210"/>
                <a:gd name="T61" fmla="*/ 2147483647 h 270"/>
                <a:gd name="T62" fmla="*/ 2147483647 w 210"/>
                <a:gd name="T63" fmla="*/ 2147483647 h 270"/>
                <a:gd name="T64" fmla="*/ 2147483647 w 210"/>
                <a:gd name="T65" fmla="*/ 2147483647 h 270"/>
                <a:gd name="T66" fmla="*/ 2147483647 w 210"/>
                <a:gd name="T67" fmla="*/ 2147483647 h 270"/>
                <a:gd name="T68" fmla="*/ 2147483647 w 210"/>
                <a:gd name="T69" fmla="*/ 2147483647 h 270"/>
                <a:gd name="T70" fmla="*/ 2147483647 w 210"/>
                <a:gd name="T71" fmla="*/ 2147483647 h 270"/>
                <a:gd name="T72" fmla="*/ 2147483647 w 210"/>
                <a:gd name="T73" fmla="*/ 2147483647 h 270"/>
                <a:gd name="T74" fmla="*/ 2147483647 w 210"/>
                <a:gd name="T75" fmla="*/ 2147483647 h 270"/>
                <a:gd name="T76" fmla="*/ 2147483647 w 210"/>
                <a:gd name="T77" fmla="*/ 2147483647 h 270"/>
                <a:gd name="T78" fmla="*/ 2147483647 w 210"/>
                <a:gd name="T79" fmla="*/ 2147483647 h 270"/>
                <a:gd name="T80" fmla="*/ 2147483647 w 210"/>
                <a:gd name="T81" fmla="*/ 2147483647 h 270"/>
                <a:gd name="T82" fmla="*/ 2147483647 w 210"/>
                <a:gd name="T83" fmla="*/ 2147483647 h 270"/>
                <a:gd name="T84" fmla="*/ 2147483647 w 210"/>
                <a:gd name="T85" fmla="*/ 2147483647 h 270"/>
                <a:gd name="T86" fmla="*/ 2147483647 w 210"/>
                <a:gd name="T87" fmla="*/ 2147483647 h 2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10"/>
                <a:gd name="T133" fmla="*/ 0 h 270"/>
                <a:gd name="T134" fmla="*/ 210 w 210"/>
                <a:gd name="T135" fmla="*/ 270 h 2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10" h="270">
                  <a:moveTo>
                    <a:pt x="186" y="180"/>
                  </a:moveTo>
                  <a:lnTo>
                    <a:pt x="186" y="162"/>
                  </a:lnTo>
                  <a:lnTo>
                    <a:pt x="210" y="156"/>
                  </a:lnTo>
                  <a:lnTo>
                    <a:pt x="204" y="132"/>
                  </a:lnTo>
                  <a:lnTo>
                    <a:pt x="174" y="144"/>
                  </a:lnTo>
                  <a:lnTo>
                    <a:pt x="180" y="126"/>
                  </a:lnTo>
                  <a:lnTo>
                    <a:pt x="186" y="120"/>
                  </a:lnTo>
                  <a:lnTo>
                    <a:pt x="192" y="108"/>
                  </a:lnTo>
                  <a:lnTo>
                    <a:pt x="192" y="90"/>
                  </a:lnTo>
                  <a:lnTo>
                    <a:pt x="180" y="78"/>
                  </a:lnTo>
                  <a:lnTo>
                    <a:pt x="180" y="60"/>
                  </a:lnTo>
                  <a:lnTo>
                    <a:pt x="138" y="0"/>
                  </a:lnTo>
                  <a:lnTo>
                    <a:pt x="102" y="0"/>
                  </a:lnTo>
                  <a:lnTo>
                    <a:pt x="96" y="18"/>
                  </a:lnTo>
                  <a:lnTo>
                    <a:pt x="60" y="18"/>
                  </a:lnTo>
                  <a:lnTo>
                    <a:pt x="60" y="24"/>
                  </a:lnTo>
                  <a:lnTo>
                    <a:pt x="54" y="30"/>
                  </a:lnTo>
                  <a:lnTo>
                    <a:pt x="48" y="42"/>
                  </a:lnTo>
                  <a:lnTo>
                    <a:pt x="36" y="54"/>
                  </a:lnTo>
                  <a:lnTo>
                    <a:pt x="30" y="66"/>
                  </a:lnTo>
                  <a:lnTo>
                    <a:pt x="18" y="72"/>
                  </a:lnTo>
                  <a:lnTo>
                    <a:pt x="12" y="78"/>
                  </a:lnTo>
                  <a:lnTo>
                    <a:pt x="0" y="84"/>
                  </a:lnTo>
                  <a:lnTo>
                    <a:pt x="12" y="96"/>
                  </a:lnTo>
                  <a:lnTo>
                    <a:pt x="6" y="102"/>
                  </a:lnTo>
                  <a:lnTo>
                    <a:pt x="0" y="114"/>
                  </a:lnTo>
                  <a:lnTo>
                    <a:pt x="0" y="132"/>
                  </a:lnTo>
                  <a:lnTo>
                    <a:pt x="6" y="138"/>
                  </a:lnTo>
                  <a:lnTo>
                    <a:pt x="18" y="144"/>
                  </a:lnTo>
                  <a:lnTo>
                    <a:pt x="24" y="150"/>
                  </a:lnTo>
                  <a:lnTo>
                    <a:pt x="18" y="180"/>
                  </a:lnTo>
                  <a:lnTo>
                    <a:pt x="42" y="198"/>
                  </a:lnTo>
                  <a:lnTo>
                    <a:pt x="42" y="204"/>
                  </a:lnTo>
                  <a:lnTo>
                    <a:pt x="48" y="210"/>
                  </a:lnTo>
                  <a:lnTo>
                    <a:pt x="54" y="222"/>
                  </a:lnTo>
                  <a:lnTo>
                    <a:pt x="78" y="234"/>
                  </a:lnTo>
                  <a:lnTo>
                    <a:pt x="96" y="234"/>
                  </a:lnTo>
                  <a:lnTo>
                    <a:pt x="126" y="270"/>
                  </a:lnTo>
                  <a:lnTo>
                    <a:pt x="126" y="234"/>
                  </a:lnTo>
                  <a:lnTo>
                    <a:pt x="144" y="216"/>
                  </a:lnTo>
                  <a:lnTo>
                    <a:pt x="156" y="210"/>
                  </a:lnTo>
                  <a:lnTo>
                    <a:pt x="168" y="198"/>
                  </a:lnTo>
                  <a:lnTo>
                    <a:pt x="180" y="192"/>
                  </a:lnTo>
                  <a:lnTo>
                    <a:pt x="186" y="18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3" name="Serbia" descr="© INSCALE GmbH, 05.05.2010&#10;http://www.presentationload.com/">
              <a:extLst>
                <a:ext uri="{FF2B5EF4-FFF2-40B4-BE49-F238E27FC236}">
                  <a16:creationId xmlns:a16="http://schemas.microsoft.com/office/drawing/2014/main" id="{A87576FD-2F8F-430D-86C6-DBC8EB3B53BF}"/>
                </a:ext>
              </a:extLst>
            </p:cNvPr>
            <p:cNvSpPr>
              <a:spLocks/>
            </p:cNvSpPr>
            <p:nvPr/>
          </p:nvSpPr>
          <p:spPr bwMode="gray">
            <a:xfrm>
              <a:off x="4717162" y="1810219"/>
              <a:ext cx="103766" cy="113769"/>
            </a:xfrm>
            <a:custGeom>
              <a:avLst/>
              <a:gdLst/>
              <a:ahLst/>
              <a:cxnLst>
                <a:cxn ang="0">
                  <a:pos x="464" y="374"/>
                </a:cxn>
                <a:cxn ang="0">
                  <a:pos x="453" y="310"/>
                </a:cxn>
                <a:cxn ang="0">
                  <a:pos x="453" y="235"/>
                </a:cxn>
                <a:cxn ang="0">
                  <a:pos x="378" y="224"/>
                </a:cxn>
                <a:cxn ang="0">
                  <a:pos x="302" y="171"/>
                </a:cxn>
                <a:cxn ang="0">
                  <a:pos x="291" y="118"/>
                </a:cxn>
                <a:cxn ang="0">
                  <a:pos x="259" y="128"/>
                </a:cxn>
                <a:cxn ang="0">
                  <a:pos x="216" y="53"/>
                </a:cxn>
                <a:cxn ang="0">
                  <a:pos x="87" y="0"/>
                </a:cxn>
                <a:cxn ang="0">
                  <a:pos x="0" y="43"/>
                </a:cxn>
                <a:cxn ang="0">
                  <a:pos x="32" y="96"/>
                </a:cxn>
                <a:cxn ang="0">
                  <a:pos x="65" y="139"/>
                </a:cxn>
                <a:cxn ang="0">
                  <a:pos x="54" y="150"/>
                </a:cxn>
                <a:cxn ang="0">
                  <a:pos x="32" y="181"/>
                </a:cxn>
                <a:cxn ang="0">
                  <a:pos x="32" y="192"/>
                </a:cxn>
                <a:cxn ang="0">
                  <a:pos x="76" y="203"/>
                </a:cxn>
                <a:cxn ang="0">
                  <a:pos x="87" y="267"/>
                </a:cxn>
                <a:cxn ang="0">
                  <a:pos x="65" y="310"/>
                </a:cxn>
                <a:cxn ang="0">
                  <a:pos x="98" y="363"/>
                </a:cxn>
                <a:cxn ang="0">
                  <a:pos x="119" y="395"/>
                </a:cxn>
                <a:cxn ang="0">
                  <a:pos x="157" y="442"/>
                </a:cxn>
                <a:cxn ang="0">
                  <a:pos x="173" y="438"/>
                </a:cxn>
                <a:cxn ang="0">
                  <a:pos x="180" y="444"/>
                </a:cxn>
                <a:cxn ang="0">
                  <a:pos x="230" y="446"/>
                </a:cxn>
                <a:cxn ang="0">
                  <a:pos x="237" y="431"/>
                </a:cxn>
                <a:cxn ang="0">
                  <a:pos x="258" y="416"/>
                </a:cxn>
                <a:cxn ang="0">
                  <a:pos x="266" y="418"/>
                </a:cxn>
                <a:cxn ang="0">
                  <a:pos x="268" y="407"/>
                </a:cxn>
                <a:cxn ang="0">
                  <a:pos x="267" y="399"/>
                </a:cxn>
                <a:cxn ang="0">
                  <a:pos x="254" y="388"/>
                </a:cxn>
                <a:cxn ang="0">
                  <a:pos x="262" y="387"/>
                </a:cxn>
                <a:cxn ang="0">
                  <a:pos x="279" y="380"/>
                </a:cxn>
                <a:cxn ang="0">
                  <a:pos x="288" y="372"/>
                </a:cxn>
                <a:cxn ang="0">
                  <a:pos x="298" y="389"/>
                </a:cxn>
                <a:cxn ang="0">
                  <a:pos x="292" y="399"/>
                </a:cxn>
                <a:cxn ang="0">
                  <a:pos x="309" y="402"/>
                </a:cxn>
                <a:cxn ang="0">
                  <a:pos x="321" y="404"/>
                </a:cxn>
                <a:cxn ang="0">
                  <a:pos x="326" y="408"/>
                </a:cxn>
                <a:cxn ang="0">
                  <a:pos x="328" y="433"/>
                </a:cxn>
                <a:cxn ang="0">
                  <a:pos x="334" y="429"/>
                </a:cxn>
                <a:cxn ang="0">
                  <a:pos x="335" y="448"/>
                </a:cxn>
                <a:cxn ang="0">
                  <a:pos x="348" y="452"/>
                </a:cxn>
                <a:cxn ang="0">
                  <a:pos x="356" y="467"/>
                </a:cxn>
                <a:cxn ang="0">
                  <a:pos x="354" y="478"/>
                </a:cxn>
                <a:cxn ang="0">
                  <a:pos x="356" y="482"/>
                </a:cxn>
                <a:cxn ang="0">
                  <a:pos x="369" y="485"/>
                </a:cxn>
                <a:cxn ang="0">
                  <a:pos x="381" y="492"/>
                </a:cxn>
                <a:cxn ang="0">
                  <a:pos x="390" y="496"/>
                </a:cxn>
                <a:cxn ang="0">
                  <a:pos x="399" y="501"/>
                </a:cxn>
                <a:cxn ang="0">
                  <a:pos x="392" y="513"/>
                </a:cxn>
                <a:cxn ang="0">
                  <a:pos x="384" y="528"/>
                </a:cxn>
                <a:cxn ang="0">
                  <a:pos x="376" y="542"/>
                </a:cxn>
                <a:cxn ang="0">
                  <a:pos x="453" y="492"/>
                </a:cxn>
                <a:cxn ang="0">
                  <a:pos x="486" y="470"/>
                </a:cxn>
                <a:cxn ang="0">
                  <a:pos x="486" y="406"/>
                </a:cxn>
              </a:cxnLst>
              <a:rect l="0" t="0" r="r" b="b"/>
              <a:pathLst>
                <a:path w="496" h="542">
                  <a:moveTo>
                    <a:pt x="486" y="406"/>
                  </a:moveTo>
                  <a:cubicBezTo>
                    <a:pt x="453" y="395"/>
                    <a:pt x="453" y="395"/>
                    <a:pt x="453" y="395"/>
                  </a:cubicBezTo>
                  <a:cubicBezTo>
                    <a:pt x="464" y="374"/>
                    <a:pt x="464" y="374"/>
                    <a:pt x="464" y="374"/>
                  </a:cubicBezTo>
                  <a:cubicBezTo>
                    <a:pt x="432" y="363"/>
                    <a:pt x="432" y="363"/>
                    <a:pt x="432" y="363"/>
                  </a:cubicBezTo>
                  <a:cubicBezTo>
                    <a:pt x="432" y="331"/>
                    <a:pt x="432" y="331"/>
                    <a:pt x="432" y="331"/>
                  </a:cubicBezTo>
                  <a:cubicBezTo>
                    <a:pt x="453" y="310"/>
                    <a:pt x="453" y="310"/>
                    <a:pt x="453" y="310"/>
                  </a:cubicBezTo>
                  <a:cubicBezTo>
                    <a:pt x="453" y="267"/>
                    <a:pt x="453" y="267"/>
                    <a:pt x="453" y="267"/>
                  </a:cubicBezTo>
                  <a:cubicBezTo>
                    <a:pt x="442" y="256"/>
                    <a:pt x="442" y="256"/>
                    <a:pt x="442" y="256"/>
                  </a:cubicBezTo>
                  <a:cubicBezTo>
                    <a:pt x="453" y="235"/>
                    <a:pt x="453" y="235"/>
                    <a:pt x="453" y="235"/>
                  </a:cubicBezTo>
                  <a:cubicBezTo>
                    <a:pt x="464" y="224"/>
                    <a:pt x="464" y="224"/>
                    <a:pt x="464" y="224"/>
                  </a:cubicBezTo>
                  <a:cubicBezTo>
                    <a:pt x="421" y="213"/>
                    <a:pt x="421" y="213"/>
                    <a:pt x="421" y="213"/>
                  </a:cubicBezTo>
                  <a:cubicBezTo>
                    <a:pt x="378" y="224"/>
                    <a:pt x="378" y="224"/>
                    <a:pt x="378" y="224"/>
                  </a:cubicBezTo>
                  <a:cubicBezTo>
                    <a:pt x="367" y="213"/>
                    <a:pt x="367" y="213"/>
                    <a:pt x="367" y="213"/>
                  </a:cubicBezTo>
                  <a:cubicBezTo>
                    <a:pt x="324" y="203"/>
                    <a:pt x="324" y="203"/>
                    <a:pt x="324" y="203"/>
                  </a:cubicBezTo>
                  <a:cubicBezTo>
                    <a:pt x="302" y="171"/>
                    <a:pt x="302" y="171"/>
                    <a:pt x="302" y="171"/>
                  </a:cubicBezTo>
                  <a:cubicBezTo>
                    <a:pt x="313" y="160"/>
                    <a:pt x="313" y="160"/>
                    <a:pt x="313" y="160"/>
                  </a:cubicBezTo>
                  <a:cubicBezTo>
                    <a:pt x="313" y="128"/>
                    <a:pt x="313" y="128"/>
                    <a:pt x="313" y="128"/>
                  </a:cubicBezTo>
                  <a:cubicBezTo>
                    <a:pt x="291" y="118"/>
                    <a:pt x="291" y="118"/>
                    <a:pt x="291" y="118"/>
                  </a:cubicBezTo>
                  <a:cubicBezTo>
                    <a:pt x="280" y="118"/>
                    <a:pt x="280" y="118"/>
                    <a:pt x="280" y="118"/>
                  </a:cubicBezTo>
                  <a:cubicBezTo>
                    <a:pt x="270" y="128"/>
                    <a:pt x="270" y="128"/>
                    <a:pt x="270" y="128"/>
                  </a:cubicBezTo>
                  <a:cubicBezTo>
                    <a:pt x="259" y="128"/>
                    <a:pt x="259" y="128"/>
                    <a:pt x="259" y="128"/>
                  </a:cubicBezTo>
                  <a:cubicBezTo>
                    <a:pt x="249" y="118"/>
                    <a:pt x="249" y="118"/>
                    <a:pt x="249" y="118"/>
                  </a:cubicBezTo>
                  <a:cubicBezTo>
                    <a:pt x="227" y="53"/>
                    <a:pt x="227" y="53"/>
                    <a:pt x="227" y="53"/>
                  </a:cubicBezTo>
                  <a:cubicBezTo>
                    <a:pt x="216" y="53"/>
                    <a:pt x="216" y="53"/>
                    <a:pt x="216" y="53"/>
                  </a:cubicBezTo>
                  <a:cubicBezTo>
                    <a:pt x="173" y="21"/>
                    <a:pt x="173" y="21"/>
                    <a:pt x="173" y="21"/>
                  </a:cubicBezTo>
                  <a:cubicBezTo>
                    <a:pt x="129" y="0"/>
                    <a:pt x="129" y="0"/>
                    <a:pt x="129" y="0"/>
                  </a:cubicBezTo>
                  <a:cubicBezTo>
                    <a:pt x="87" y="0"/>
                    <a:pt x="87" y="0"/>
                    <a:pt x="87" y="0"/>
                  </a:cubicBezTo>
                  <a:cubicBezTo>
                    <a:pt x="54" y="32"/>
                    <a:pt x="54" y="32"/>
                    <a:pt x="54" y="32"/>
                  </a:cubicBezTo>
                  <a:cubicBezTo>
                    <a:pt x="11" y="32"/>
                    <a:pt x="11" y="32"/>
                    <a:pt x="11" y="32"/>
                  </a:cubicBezTo>
                  <a:cubicBezTo>
                    <a:pt x="0" y="43"/>
                    <a:pt x="0" y="43"/>
                    <a:pt x="0" y="43"/>
                  </a:cubicBezTo>
                  <a:cubicBezTo>
                    <a:pt x="11" y="43"/>
                    <a:pt x="11" y="43"/>
                    <a:pt x="11" y="43"/>
                  </a:cubicBezTo>
                  <a:cubicBezTo>
                    <a:pt x="22" y="96"/>
                    <a:pt x="22" y="96"/>
                    <a:pt x="22" y="96"/>
                  </a:cubicBezTo>
                  <a:cubicBezTo>
                    <a:pt x="32" y="96"/>
                    <a:pt x="32" y="96"/>
                    <a:pt x="32" y="96"/>
                  </a:cubicBezTo>
                  <a:cubicBezTo>
                    <a:pt x="22" y="128"/>
                    <a:pt x="22" y="128"/>
                    <a:pt x="22" y="128"/>
                  </a:cubicBezTo>
                  <a:cubicBezTo>
                    <a:pt x="43" y="128"/>
                    <a:pt x="43" y="128"/>
                    <a:pt x="43" y="128"/>
                  </a:cubicBezTo>
                  <a:cubicBezTo>
                    <a:pt x="65" y="139"/>
                    <a:pt x="65" y="139"/>
                    <a:pt x="65" y="139"/>
                  </a:cubicBezTo>
                  <a:cubicBezTo>
                    <a:pt x="76" y="139"/>
                    <a:pt x="76" y="139"/>
                    <a:pt x="76" y="139"/>
                  </a:cubicBezTo>
                  <a:cubicBezTo>
                    <a:pt x="65" y="150"/>
                    <a:pt x="65" y="150"/>
                    <a:pt x="65" y="150"/>
                  </a:cubicBezTo>
                  <a:cubicBezTo>
                    <a:pt x="54" y="150"/>
                    <a:pt x="54" y="150"/>
                    <a:pt x="54" y="150"/>
                  </a:cubicBezTo>
                  <a:cubicBezTo>
                    <a:pt x="43" y="160"/>
                    <a:pt x="43" y="160"/>
                    <a:pt x="43" y="160"/>
                  </a:cubicBezTo>
                  <a:cubicBezTo>
                    <a:pt x="32" y="160"/>
                    <a:pt x="32" y="160"/>
                    <a:pt x="32" y="160"/>
                  </a:cubicBezTo>
                  <a:cubicBezTo>
                    <a:pt x="32" y="181"/>
                    <a:pt x="32" y="181"/>
                    <a:pt x="32" y="181"/>
                  </a:cubicBezTo>
                  <a:cubicBezTo>
                    <a:pt x="22" y="181"/>
                    <a:pt x="22" y="181"/>
                    <a:pt x="22" y="181"/>
                  </a:cubicBezTo>
                  <a:cubicBezTo>
                    <a:pt x="22" y="192"/>
                    <a:pt x="22" y="192"/>
                    <a:pt x="22" y="192"/>
                  </a:cubicBezTo>
                  <a:cubicBezTo>
                    <a:pt x="32" y="192"/>
                    <a:pt x="32" y="192"/>
                    <a:pt x="32" y="192"/>
                  </a:cubicBezTo>
                  <a:cubicBezTo>
                    <a:pt x="54" y="181"/>
                    <a:pt x="54" y="181"/>
                    <a:pt x="54" y="181"/>
                  </a:cubicBezTo>
                  <a:cubicBezTo>
                    <a:pt x="76" y="181"/>
                    <a:pt x="76" y="181"/>
                    <a:pt x="76" y="181"/>
                  </a:cubicBezTo>
                  <a:cubicBezTo>
                    <a:pt x="76" y="203"/>
                    <a:pt x="76" y="203"/>
                    <a:pt x="76" y="203"/>
                  </a:cubicBezTo>
                  <a:cubicBezTo>
                    <a:pt x="43" y="235"/>
                    <a:pt x="43" y="235"/>
                    <a:pt x="43" y="235"/>
                  </a:cubicBezTo>
                  <a:cubicBezTo>
                    <a:pt x="43" y="267"/>
                    <a:pt x="43" y="267"/>
                    <a:pt x="43" y="267"/>
                  </a:cubicBezTo>
                  <a:cubicBezTo>
                    <a:pt x="87" y="267"/>
                    <a:pt x="87" y="267"/>
                    <a:pt x="87" y="267"/>
                  </a:cubicBezTo>
                  <a:cubicBezTo>
                    <a:pt x="98" y="278"/>
                    <a:pt x="98" y="278"/>
                    <a:pt x="98" y="278"/>
                  </a:cubicBezTo>
                  <a:cubicBezTo>
                    <a:pt x="108" y="299"/>
                    <a:pt x="108" y="299"/>
                    <a:pt x="108" y="299"/>
                  </a:cubicBezTo>
                  <a:cubicBezTo>
                    <a:pt x="65" y="310"/>
                    <a:pt x="65" y="310"/>
                    <a:pt x="65" y="310"/>
                  </a:cubicBezTo>
                  <a:cubicBezTo>
                    <a:pt x="87" y="331"/>
                    <a:pt x="87" y="331"/>
                    <a:pt x="87" y="331"/>
                  </a:cubicBezTo>
                  <a:cubicBezTo>
                    <a:pt x="98" y="353"/>
                    <a:pt x="98" y="353"/>
                    <a:pt x="98" y="353"/>
                  </a:cubicBezTo>
                  <a:cubicBezTo>
                    <a:pt x="98" y="363"/>
                    <a:pt x="98" y="363"/>
                    <a:pt x="98" y="363"/>
                  </a:cubicBezTo>
                  <a:cubicBezTo>
                    <a:pt x="87" y="363"/>
                    <a:pt x="87" y="363"/>
                    <a:pt x="87" y="363"/>
                  </a:cubicBezTo>
                  <a:cubicBezTo>
                    <a:pt x="87" y="374"/>
                    <a:pt x="87" y="374"/>
                    <a:pt x="87" y="374"/>
                  </a:cubicBezTo>
                  <a:cubicBezTo>
                    <a:pt x="119" y="395"/>
                    <a:pt x="119" y="395"/>
                    <a:pt x="119" y="395"/>
                  </a:cubicBezTo>
                  <a:cubicBezTo>
                    <a:pt x="140" y="417"/>
                    <a:pt x="140" y="417"/>
                    <a:pt x="140" y="417"/>
                  </a:cubicBezTo>
                  <a:cubicBezTo>
                    <a:pt x="157" y="442"/>
                    <a:pt x="157" y="442"/>
                    <a:pt x="157" y="442"/>
                  </a:cubicBezTo>
                  <a:cubicBezTo>
                    <a:pt x="157" y="442"/>
                    <a:pt x="157" y="442"/>
                    <a:pt x="157" y="442"/>
                  </a:cubicBezTo>
                  <a:cubicBezTo>
                    <a:pt x="159" y="442"/>
                    <a:pt x="161" y="443"/>
                    <a:pt x="166" y="444"/>
                  </a:cubicBezTo>
                  <a:cubicBezTo>
                    <a:pt x="166" y="444"/>
                    <a:pt x="166" y="444"/>
                    <a:pt x="167" y="444"/>
                  </a:cubicBezTo>
                  <a:cubicBezTo>
                    <a:pt x="173" y="438"/>
                    <a:pt x="173" y="438"/>
                    <a:pt x="173" y="438"/>
                  </a:cubicBezTo>
                  <a:cubicBezTo>
                    <a:pt x="173" y="447"/>
                    <a:pt x="173" y="447"/>
                    <a:pt x="173" y="447"/>
                  </a:cubicBezTo>
                  <a:cubicBezTo>
                    <a:pt x="174" y="448"/>
                    <a:pt x="175" y="448"/>
                    <a:pt x="176" y="449"/>
                  </a:cubicBezTo>
                  <a:cubicBezTo>
                    <a:pt x="176" y="449"/>
                    <a:pt x="176" y="449"/>
                    <a:pt x="180" y="444"/>
                  </a:cubicBezTo>
                  <a:cubicBezTo>
                    <a:pt x="180" y="444"/>
                    <a:pt x="180" y="444"/>
                    <a:pt x="199" y="447"/>
                  </a:cubicBezTo>
                  <a:cubicBezTo>
                    <a:pt x="199" y="447"/>
                    <a:pt x="199" y="447"/>
                    <a:pt x="212" y="446"/>
                  </a:cubicBezTo>
                  <a:cubicBezTo>
                    <a:pt x="212" y="446"/>
                    <a:pt x="212" y="446"/>
                    <a:pt x="230" y="446"/>
                  </a:cubicBezTo>
                  <a:cubicBezTo>
                    <a:pt x="230" y="446"/>
                    <a:pt x="230" y="446"/>
                    <a:pt x="240" y="443"/>
                  </a:cubicBezTo>
                  <a:cubicBezTo>
                    <a:pt x="240" y="443"/>
                    <a:pt x="240" y="443"/>
                    <a:pt x="239" y="437"/>
                  </a:cubicBezTo>
                  <a:cubicBezTo>
                    <a:pt x="239" y="437"/>
                    <a:pt x="239" y="437"/>
                    <a:pt x="237" y="431"/>
                  </a:cubicBezTo>
                  <a:cubicBezTo>
                    <a:pt x="237" y="431"/>
                    <a:pt x="237" y="431"/>
                    <a:pt x="245" y="425"/>
                  </a:cubicBezTo>
                  <a:cubicBezTo>
                    <a:pt x="245" y="425"/>
                    <a:pt x="245" y="425"/>
                    <a:pt x="255" y="417"/>
                  </a:cubicBezTo>
                  <a:cubicBezTo>
                    <a:pt x="255" y="417"/>
                    <a:pt x="255" y="417"/>
                    <a:pt x="258" y="416"/>
                  </a:cubicBezTo>
                  <a:cubicBezTo>
                    <a:pt x="258" y="416"/>
                    <a:pt x="258" y="416"/>
                    <a:pt x="258" y="421"/>
                  </a:cubicBezTo>
                  <a:cubicBezTo>
                    <a:pt x="258" y="421"/>
                    <a:pt x="258" y="421"/>
                    <a:pt x="262" y="419"/>
                  </a:cubicBezTo>
                  <a:cubicBezTo>
                    <a:pt x="262" y="419"/>
                    <a:pt x="262" y="419"/>
                    <a:pt x="266" y="418"/>
                  </a:cubicBezTo>
                  <a:cubicBezTo>
                    <a:pt x="266" y="418"/>
                    <a:pt x="266" y="418"/>
                    <a:pt x="263" y="414"/>
                  </a:cubicBezTo>
                  <a:cubicBezTo>
                    <a:pt x="263" y="414"/>
                    <a:pt x="263" y="414"/>
                    <a:pt x="267" y="412"/>
                  </a:cubicBezTo>
                  <a:cubicBezTo>
                    <a:pt x="267" y="412"/>
                    <a:pt x="267" y="412"/>
                    <a:pt x="268" y="407"/>
                  </a:cubicBezTo>
                  <a:cubicBezTo>
                    <a:pt x="268" y="407"/>
                    <a:pt x="268" y="407"/>
                    <a:pt x="264" y="405"/>
                  </a:cubicBezTo>
                  <a:cubicBezTo>
                    <a:pt x="264" y="405"/>
                    <a:pt x="264" y="405"/>
                    <a:pt x="264" y="402"/>
                  </a:cubicBezTo>
                  <a:cubicBezTo>
                    <a:pt x="264" y="402"/>
                    <a:pt x="264" y="402"/>
                    <a:pt x="267" y="399"/>
                  </a:cubicBezTo>
                  <a:cubicBezTo>
                    <a:pt x="267" y="399"/>
                    <a:pt x="267" y="399"/>
                    <a:pt x="266" y="396"/>
                  </a:cubicBezTo>
                  <a:cubicBezTo>
                    <a:pt x="266" y="396"/>
                    <a:pt x="266" y="396"/>
                    <a:pt x="258" y="394"/>
                  </a:cubicBezTo>
                  <a:cubicBezTo>
                    <a:pt x="258" y="394"/>
                    <a:pt x="258" y="394"/>
                    <a:pt x="254" y="388"/>
                  </a:cubicBezTo>
                  <a:cubicBezTo>
                    <a:pt x="254" y="388"/>
                    <a:pt x="254" y="388"/>
                    <a:pt x="256" y="385"/>
                  </a:cubicBezTo>
                  <a:cubicBezTo>
                    <a:pt x="256" y="385"/>
                    <a:pt x="256" y="385"/>
                    <a:pt x="259" y="389"/>
                  </a:cubicBezTo>
                  <a:cubicBezTo>
                    <a:pt x="259" y="389"/>
                    <a:pt x="259" y="389"/>
                    <a:pt x="262" y="387"/>
                  </a:cubicBezTo>
                  <a:cubicBezTo>
                    <a:pt x="262" y="387"/>
                    <a:pt x="262" y="387"/>
                    <a:pt x="267" y="388"/>
                  </a:cubicBezTo>
                  <a:cubicBezTo>
                    <a:pt x="267" y="388"/>
                    <a:pt x="267" y="388"/>
                    <a:pt x="271" y="385"/>
                  </a:cubicBezTo>
                  <a:cubicBezTo>
                    <a:pt x="271" y="385"/>
                    <a:pt x="271" y="385"/>
                    <a:pt x="279" y="380"/>
                  </a:cubicBezTo>
                  <a:cubicBezTo>
                    <a:pt x="279" y="380"/>
                    <a:pt x="279" y="380"/>
                    <a:pt x="282" y="378"/>
                  </a:cubicBezTo>
                  <a:cubicBezTo>
                    <a:pt x="282" y="378"/>
                    <a:pt x="282" y="378"/>
                    <a:pt x="283" y="374"/>
                  </a:cubicBezTo>
                  <a:cubicBezTo>
                    <a:pt x="283" y="374"/>
                    <a:pt x="283" y="374"/>
                    <a:pt x="288" y="372"/>
                  </a:cubicBezTo>
                  <a:cubicBezTo>
                    <a:pt x="288" y="372"/>
                    <a:pt x="288" y="372"/>
                    <a:pt x="293" y="377"/>
                  </a:cubicBezTo>
                  <a:cubicBezTo>
                    <a:pt x="293" y="377"/>
                    <a:pt x="293" y="377"/>
                    <a:pt x="297" y="384"/>
                  </a:cubicBezTo>
                  <a:cubicBezTo>
                    <a:pt x="297" y="384"/>
                    <a:pt x="297" y="384"/>
                    <a:pt x="298" y="389"/>
                  </a:cubicBezTo>
                  <a:cubicBezTo>
                    <a:pt x="298" y="389"/>
                    <a:pt x="298" y="389"/>
                    <a:pt x="298" y="392"/>
                  </a:cubicBezTo>
                  <a:cubicBezTo>
                    <a:pt x="298" y="392"/>
                    <a:pt x="298" y="392"/>
                    <a:pt x="291" y="396"/>
                  </a:cubicBezTo>
                  <a:cubicBezTo>
                    <a:pt x="291" y="396"/>
                    <a:pt x="291" y="396"/>
                    <a:pt x="292" y="399"/>
                  </a:cubicBezTo>
                  <a:cubicBezTo>
                    <a:pt x="292" y="399"/>
                    <a:pt x="292" y="399"/>
                    <a:pt x="299" y="400"/>
                  </a:cubicBezTo>
                  <a:cubicBezTo>
                    <a:pt x="299" y="400"/>
                    <a:pt x="299" y="400"/>
                    <a:pt x="303" y="404"/>
                  </a:cubicBezTo>
                  <a:cubicBezTo>
                    <a:pt x="303" y="404"/>
                    <a:pt x="303" y="404"/>
                    <a:pt x="309" y="402"/>
                  </a:cubicBezTo>
                  <a:cubicBezTo>
                    <a:pt x="309" y="402"/>
                    <a:pt x="309" y="402"/>
                    <a:pt x="314" y="404"/>
                  </a:cubicBezTo>
                  <a:cubicBezTo>
                    <a:pt x="314" y="404"/>
                    <a:pt x="314" y="404"/>
                    <a:pt x="319" y="401"/>
                  </a:cubicBezTo>
                  <a:cubicBezTo>
                    <a:pt x="319" y="401"/>
                    <a:pt x="319" y="401"/>
                    <a:pt x="321" y="404"/>
                  </a:cubicBezTo>
                  <a:cubicBezTo>
                    <a:pt x="321" y="404"/>
                    <a:pt x="321" y="404"/>
                    <a:pt x="318" y="408"/>
                  </a:cubicBezTo>
                  <a:cubicBezTo>
                    <a:pt x="318" y="408"/>
                    <a:pt x="318" y="408"/>
                    <a:pt x="324" y="407"/>
                  </a:cubicBezTo>
                  <a:cubicBezTo>
                    <a:pt x="324" y="407"/>
                    <a:pt x="324" y="407"/>
                    <a:pt x="326" y="408"/>
                  </a:cubicBezTo>
                  <a:cubicBezTo>
                    <a:pt x="326" y="408"/>
                    <a:pt x="326" y="408"/>
                    <a:pt x="324" y="425"/>
                  </a:cubicBezTo>
                  <a:cubicBezTo>
                    <a:pt x="324" y="425"/>
                    <a:pt x="324" y="425"/>
                    <a:pt x="324" y="432"/>
                  </a:cubicBezTo>
                  <a:cubicBezTo>
                    <a:pt x="324" y="432"/>
                    <a:pt x="324" y="432"/>
                    <a:pt x="328" y="433"/>
                  </a:cubicBezTo>
                  <a:cubicBezTo>
                    <a:pt x="328" y="433"/>
                    <a:pt x="328" y="433"/>
                    <a:pt x="330" y="431"/>
                  </a:cubicBezTo>
                  <a:cubicBezTo>
                    <a:pt x="330" y="431"/>
                    <a:pt x="330" y="431"/>
                    <a:pt x="331" y="428"/>
                  </a:cubicBezTo>
                  <a:cubicBezTo>
                    <a:pt x="331" y="428"/>
                    <a:pt x="331" y="428"/>
                    <a:pt x="334" y="429"/>
                  </a:cubicBezTo>
                  <a:cubicBezTo>
                    <a:pt x="334" y="429"/>
                    <a:pt x="334" y="429"/>
                    <a:pt x="336" y="433"/>
                  </a:cubicBezTo>
                  <a:cubicBezTo>
                    <a:pt x="336" y="433"/>
                    <a:pt x="336" y="433"/>
                    <a:pt x="336" y="443"/>
                  </a:cubicBezTo>
                  <a:cubicBezTo>
                    <a:pt x="336" y="443"/>
                    <a:pt x="336" y="443"/>
                    <a:pt x="335" y="448"/>
                  </a:cubicBezTo>
                  <a:cubicBezTo>
                    <a:pt x="335" y="448"/>
                    <a:pt x="335" y="448"/>
                    <a:pt x="339" y="450"/>
                  </a:cubicBezTo>
                  <a:cubicBezTo>
                    <a:pt x="339" y="450"/>
                    <a:pt x="339" y="450"/>
                    <a:pt x="344" y="450"/>
                  </a:cubicBezTo>
                  <a:cubicBezTo>
                    <a:pt x="344" y="450"/>
                    <a:pt x="344" y="450"/>
                    <a:pt x="348" y="452"/>
                  </a:cubicBezTo>
                  <a:cubicBezTo>
                    <a:pt x="348" y="452"/>
                    <a:pt x="348" y="452"/>
                    <a:pt x="353" y="456"/>
                  </a:cubicBezTo>
                  <a:cubicBezTo>
                    <a:pt x="353" y="456"/>
                    <a:pt x="353" y="456"/>
                    <a:pt x="357" y="457"/>
                  </a:cubicBezTo>
                  <a:cubicBezTo>
                    <a:pt x="357" y="457"/>
                    <a:pt x="357" y="457"/>
                    <a:pt x="356" y="467"/>
                  </a:cubicBezTo>
                  <a:cubicBezTo>
                    <a:pt x="356" y="467"/>
                    <a:pt x="356" y="467"/>
                    <a:pt x="356" y="472"/>
                  </a:cubicBezTo>
                  <a:cubicBezTo>
                    <a:pt x="356" y="472"/>
                    <a:pt x="356" y="472"/>
                    <a:pt x="352" y="473"/>
                  </a:cubicBezTo>
                  <a:cubicBezTo>
                    <a:pt x="352" y="473"/>
                    <a:pt x="352" y="473"/>
                    <a:pt x="354" y="478"/>
                  </a:cubicBezTo>
                  <a:cubicBezTo>
                    <a:pt x="354" y="478"/>
                    <a:pt x="354" y="478"/>
                    <a:pt x="351" y="482"/>
                  </a:cubicBezTo>
                  <a:cubicBezTo>
                    <a:pt x="351" y="482"/>
                    <a:pt x="351" y="482"/>
                    <a:pt x="353" y="483"/>
                  </a:cubicBezTo>
                  <a:cubicBezTo>
                    <a:pt x="353" y="483"/>
                    <a:pt x="353" y="483"/>
                    <a:pt x="356" y="482"/>
                  </a:cubicBezTo>
                  <a:cubicBezTo>
                    <a:pt x="356" y="482"/>
                    <a:pt x="356" y="482"/>
                    <a:pt x="361" y="485"/>
                  </a:cubicBezTo>
                  <a:cubicBezTo>
                    <a:pt x="361" y="485"/>
                    <a:pt x="361" y="485"/>
                    <a:pt x="364" y="483"/>
                  </a:cubicBezTo>
                  <a:cubicBezTo>
                    <a:pt x="364" y="483"/>
                    <a:pt x="364" y="483"/>
                    <a:pt x="369" y="485"/>
                  </a:cubicBezTo>
                  <a:cubicBezTo>
                    <a:pt x="369" y="485"/>
                    <a:pt x="369" y="485"/>
                    <a:pt x="372" y="485"/>
                  </a:cubicBezTo>
                  <a:cubicBezTo>
                    <a:pt x="372" y="485"/>
                    <a:pt x="372" y="485"/>
                    <a:pt x="377" y="489"/>
                  </a:cubicBezTo>
                  <a:cubicBezTo>
                    <a:pt x="377" y="489"/>
                    <a:pt x="377" y="489"/>
                    <a:pt x="381" y="492"/>
                  </a:cubicBezTo>
                  <a:cubicBezTo>
                    <a:pt x="381" y="492"/>
                    <a:pt x="381" y="492"/>
                    <a:pt x="383" y="496"/>
                  </a:cubicBezTo>
                  <a:cubicBezTo>
                    <a:pt x="383" y="496"/>
                    <a:pt x="383" y="496"/>
                    <a:pt x="385" y="499"/>
                  </a:cubicBezTo>
                  <a:cubicBezTo>
                    <a:pt x="385" y="499"/>
                    <a:pt x="385" y="499"/>
                    <a:pt x="390" y="496"/>
                  </a:cubicBezTo>
                  <a:cubicBezTo>
                    <a:pt x="390" y="496"/>
                    <a:pt x="390" y="496"/>
                    <a:pt x="394" y="494"/>
                  </a:cubicBezTo>
                  <a:cubicBezTo>
                    <a:pt x="394" y="494"/>
                    <a:pt x="394" y="494"/>
                    <a:pt x="398" y="496"/>
                  </a:cubicBezTo>
                  <a:cubicBezTo>
                    <a:pt x="398" y="496"/>
                    <a:pt x="398" y="496"/>
                    <a:pt x="399" y="501"/>
                  </a:cubicBezTo>
                  <a:cubicBezTo>
                    <a:pt x="399" y="501"/>
                    <a:pt x="399" y="501"/>
                    <a:pt x="395" y="505"/>
                  </a:cubicBezTo>
                  <a:cubicBezTo>
                    <a:pt x="395" y="505"/>
                    <a:pt x="395" y="505"/>
                    <a:pt x="395" y="509"/>
                  </a:cubicBezTo>
                  <a:cubicBezTo>
                    <a:pt x="395" y="509"/>
                    <a:pt x="395" y="509"/>
                    <a:pt x="392" y="513"/>
                  </a:cubicBezTo>
                  <a:cubicBezTo>
                    <a:pt x="392" y="513"/>
                    <a:pt x="392" y="513"/>
                    <a:pt x="392" y="516"/>
                  </a:cubicBezTo>
                  <a:cubicBezTo>
                    <a:pt x="392" y="516"/>
                    <a:pt x="392" y="516"/>
                    <a:pt x="386" y="519"/>
                  </a:cubicBezTo>
                  <a:cubicBezTo>
                    <a:pt x="386" y="519"/>
                    <a:pt x="386" y="519"/>
                    <a:pt x="384" y="528"/>
                  </a:cubicBezTo>
                  <a:cubicBezTo>
                    <a:pt x="384" y="528"/>
                    <a:pt x="384" y="528"/>
                    <a:pt x="379" y="531"/>
                  </a:cubicBezTo>
                  <a:cubicBezTo>
                    <a:pt x="379" y="531"/>
                    <a:pt x="379" y="531"/>
                    <a:pt x="376" y="535"/>
                  </a:cubicBezTo>
                  <a:cubicBezTo>
                    <a:pt x="376" y="535"/>
                    <a:pt x="376" y="535"/>
                    <a:pt x="376" y="542"/>
                  </a:cubicBezTo>
                  <a:cubicBezTo>
                    <a:pt x="432" y="535"/>
                    <a:pt x="432" y="535"/>
                    <a:pt x="432" y="535"/>
                  </a:cubicBezTo>
                  <a:cubicBezTo>
                    <a:pt x="453" y="535"/>
                    <a:pt x="453" y="535"/>
                    <a:pt x="453" y="535"/>
                  </a:cubicBezTo>
                  <a:cubicBezTo>
                    <a:pt x="453" y="492"/>
                    <a:pt x="453" y="492"/>
                    <a:pt x="453" y="492"/>
                  </a:cubicBezTo>
                  <a:cubicBezTo>
                    <a:pt x="442" y="481"/>
                    <a:pt x="442" y="481"/>
                    <a:pt x="442" y="481"/>
                  </a:cubicBezTo>
                  <a:cubicBezTo>
                    <a:pt x="442" y="470"/>
                    <a:pt x="442" y="470"/>
                    <a:pt x="442" y="470"/>
                  </a:cubicBezTo>
                  <a:cubicBezTo>
                    <a:pt x="486" y="470"/>
                    <a:pt x="486" y="470"/>
                    <a:pt x="486" y="470"/>
                  </a:cubicBezTo>
                  <a:cubicBezTo>
                    <a:pt x="496" y="460"/>
                    <a:pt x="496" y="460"/>
                    <a:pt x="496" y="460"/>
                  </a:cubicBezTo>
                  <a:cubicBezTo>
                    <a:pt x="496" y="417"/>
                    <a:pt x="496" y="417"/>
                    <a:pt x="496" y="417"/>
                  </a:cubicBezTo>
                  <a:lnTo>
                    <a:pt x="486" y="40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4" name="Senegal" descr="© INSCALE GmbH, 05.05.2010&#10;http://www.presentationload.com/">
              <a:extLst>
                <a:ext uri="{FF2B5EF4-FFF2-40B4-BE49-F238E27FC236}">
                  <a16:creationId xmlns:a16="http://schemas.microsoft.com/office/drawing/2014/main" id="{B064236A-B46E-4B5C-B8FB-C05A8ED56ECA}"/>
                </a:ext>
              </a:extLst>
            </p:cNvPr>
            <p:cNvSpPr>
              <a:spLocks/>
            </p:cNvSpPr>
            <p:nvPr/>
          </p:nvSpPr>
          <p:spPr bwMode="gray">
            <a:xfrm>
              <a:off x="3801057" y="2704094"/>
              <a:ext cx="157132" cy="139343"/>
            </a:xfrm>
            <a:custGeom>
              <a:avLst/>
              <a:gdLst>
                <a:gd name="T0" fmla="*/ 2147483647 w 414"/>
                <a:gd name="T1" fmla="*/ 2147483647 h 366"/>
                <a:gd name="T2" fmla="*/ 2147483647 w 414"/>
                <a:gd name="T3" fmla="*/ 2147483647 h 366"/>
                <a:gd name="T4" fmla="*/ 2147483647 w 414"/>
                <a:gd name="T5" fmla="*/ 2147483647 h 366"/>
                <a:gd name="T6" fmla="*/ 2147483647 w 414"/>
                <a:gd name="T7" fmla="*/ 2147483647 h 366"/>
                <a:gd name="T8" fmla="*/ 2147483647 w 414"/>
                <a:gd name="T9" fmla="*/ 2147483647 h 366"/>
                <a:gd name="T10" fmla="*/ 2147483647 w 414"/>
                <a:gd name="T11" fmla="*/ 2147483647 h 366"/>
                <a:gd name="T12" fmla="*/ 2147483647 w 414"/>
                <a:gd name="T13" fmla="*/ 2147483647 h 366"/>
                <a:gd name="T14" fmla="*/ 2147483647 w 414"/>
                <a:gd name="T15" fmla="*/ 2147483647 h 366"/>
                <a:gd name="T16" fmla="*/ 2147483647 w 414"/>
                <a:gd name="T17" fmla="*/ 2147483647 h 366"/>
                <a:gd name="T18" fmla="*/ 2147483647 w 414"/>
                <a:gd name="T19" fmla="*/ 2147483647 h 366"/>
                <a:gd name="T20" fmla="*/ 2147483647 w 414"/>
                <a:gd name="T21" fmla="*/ 2147483647 h 366"/>
                <a:gd name="T22" fmla="*/ 2147483647 w 414"/>
                <a:gd name="T23" fmla="*/ 2147483647 h 366"/>
                <a:gd name="T24" fmla="*/ 2147483647 w 414"/>
                <a:gd name="T25" fmla="*/ 2147483647 h 366"/>
                <a:gd name="T26" fmla="*/ 2147483647 w 414"/>
                <a:gd name="T27" fmla="*/ 2147483647 h 366"/>
                <a:gd name="T28" fmla="*/ 2147483647 w 414"/>
                <a:gd name="T29" fmla="*/ 0 h 366"/>
                <a:gd name="T30" fmla="*/ 2147483647 w 414"/>
                <a:gd name="T31" fmla="*/ 2147483647 h 366"/>
                <a:gd name="T32" fmla="*/ 2147483647 w 414"/>
                <a:gd name="T33" fmla="*/ 2147483647 h 366"/>
                <a:gd name="T34" fmla="*/ 2147483647 w 414"/>
                <a:gd name="T35" fmla="*/ 2147483647 h 366"/>
                <a:gd name="T36" fmla="*/ 2147483647 w 414"/>
                <a:gd name="T37" fmla="*/ 2147483647 h 366"/>
                <a:gd name="T38" fmla="*/ 2147483647 w 414"/>
                <a:gd name="T39" fmla="*/ 2147483647 h 366"/>
                <a:gd name="T40" fmla="*/ 2147483647 w 414"/>
                <a:gd name="T41" fmla="*/ 2147483647 h 366"/>
                <a:gd name="T42" fmla="*/ 0 w 414"/>
                <a:gd name="T43" fmla="*/ 2147483647 h 366"/>
                <a:gd name="T44" fmla="*/ 2147483647 w 414"/>
                <a:gd name="T45" fmla="*/ 2147483647 h 366"/>
                <a:gd name="T46" fmla="*/ 2147483647 w 414"/>
                <a:gd name="T47" fmla="*/ 2147483647 h 366"/>
                <a:gd name="T48" fmla="*/ 2147483647 w 414"/>
                <a:gd name="T49" fmla="*/ 2147483647 h 366"/>
                <a:gd name="T50" fmla="*/ 2147483647 w 414"/>
                <a:gd name="T51" fmla="*/ 2147483647 h 366"/>
                <a:gd name="T52" fmla="*/ 2147483647 w 414"/>
                <a:gd name="T53" fmla="*/ 2147483647 h 366"/>
                <a:gd name="T54" fmla="*/ 2147483647 w 414"/>
                <a:gd name="T55" fmla="*/ 2147483647 h 366"/>
                <a:gd name="T56" fmla="*/ 2147483647 w 414"/>
                <a:gd name="T57" fmla="*/ 2147483647 h 366"/>
                <a:gd name="T58" fmla="*/ 2147483647 w 414"/>
                <a:gd name="T59" fmla="*/ 2147483647 h 366"/>
                <a:gd name="T60" fmla="*/ 2147483647 w 414"/>
                <a:gd name="T61" fmla="*/ 2147483647 h 366"/>
                <a:gd name="T62" fmla="*/ 2147483647 w 414"/>
                <a:gd name="T63" fmla="*/ 2147483647 h 366"/>
                <a:gd name="T64" fmla="*/ 2147483647 w 414"/>
                <a:gd name="T65" fmla="*/ 2147483647 h 366"/>
                <a:gd name="T66" fmla="*/ 2147483647 w 414"/>
                <a:gd name="T67" fmla="*/ 2147483647 h 366"/>
                <a:gd name="T68" fmla="*/ 2147483647 w 414"/>
                <a:gd name="T69" fmla="*/ 2147483647 h 366"/>
                <a:gd name="T70" fmla="*/ 2147483647 w 414"/>
                <a:gd name="T71" fmla="*/ 2147483647 h 366"/>
                <a:gd name="T72" fmla="*/ 2147483647 w 414"/>
                <a:gd name="T73" fmla="*/ 2147483647 h 366"/>
                <a:gd name="T74" fmla="*/ 2147483647 w 414"/>
                <a:gd name="T75" fmla="*/ 2147483647 h 366"/>
                <a:gd name="T76" fmla="*/ 2147483647 w 414"/>
                <a:gd name="T77" fmla="*/ 2147483647 h 366"/>
                <a:gd name="T78" fmla="*/ 2147483647 w 414"/>
                <a:gd name="T79" fmla="*/ 2147483647 h 366"/>
                <a:gd name="T80" fmla="*/ 2147483647 w 414"/>
                <a:gd name="T81" fmla="*/ 2147483647 h 366"/>
                <a:gd name="T82" fmla="*/ 2147483647 w 414"/>
                <a:gd name="T83" fmla="*/ 2147483647 h 366"/>
                <a:gd name="T84" fmla="*/ 2147483647 w 414"/>
                <a:gd name="T85" fmla="*/ 2147483647 h 366"/>
                <a:gd name="T86" fmla="*/ 2147483647 w 414"/>
                <a:gd name="T87" fmla="*/ 2147483647 h 366"/>
                <a:gd name="T88" fmla="*/ 2147483647 w 414"/>
                <a:gd name="T89" fmla="*/ 2147483647 h 366"/>
                <a:gd name="T90" fmla="*/ 2147483647 w 414"/>
                <a:gd name="T91" fmla="*/ 2147483647 h 366"/>
                <a:gd name="T92" fmla="*/ 2147483647 w 414"/>
                <a:gd name="T93" fmla="*/ 2147483647 h 366"/>
                <a:gd name="T94" fmla="*/ 2147483647 w 414"/>
                <a:gd name="T95" fmla="*/ 2147483647 h 366"/>
                <a:gd name="T96" fmla="*/ 2147483647 w 414"/>
                <a:gd name="T97" fmla="*/ 2147483647 h 366"/>
                <a:gd name="T98" fmla="*/ 2147483647 w 414"/>
                <a:gd name="T99" fmla="*/ 2147483647 h 366"/>
                <a:gd name="T100" fmla="*/ 2147483647 w 414"/>
                <a:gd name="T101" fmla="*/ 2147483647 h 366"/>
                <a:gd name="T102" fmla="*/ 2147483647 w 414"/>
                <a:gd name="T103" fmla="*/ 2147483647 h 366"/>
                <a:gd name="T104" fmla="*/ 2147483647 w 414"/>
                <a:gd name="T105" fmla="*/ 2147483647 h 3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14"/>
                <a:gd name="T160" fmla="*/ 0 h 366"/>
                <a:gd name="T161" fmla="*/ 414 w 414"/>
                <a:gd name="T162" fmla="*/ 366 h 36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14" h="366">
                  <a:moveTo>
                    <a:pt x="402" y="270"/>
                  </a:moveTo>
                  <a:lnTo>
                    <a:pt x="396" y="270"/>
                  </a:lnTo>
                  <a:lnTo>
                    <a:pt x="396" y="276"/>
                  </a:lnTo>
                  <a:lnTo>
                    <a:pt x="384" y="276"/>
                  </a:lnTo>
                  <a:lnTo>
                    <a:pt x="378" y="270"/>
                  </a:lnTo>
                  <a:lnTo>
                    <a:pt x="378" y="246"/>
                  </a:lnTo>
                  <a:lnTo>
                    <a:pt x="384" y="240"/>
                  </a:lnTo>
                  <a:lnTo>
                    <a:pt x="384" y="222"/>
                  </a:lnTo>
                  <a:lnTo>
                    <a:pt x="372" y="210"/>
                  </a:lnTo>
                  <a:lnTo>
                    <a:pt x="372" y="204"/>
                  </a:lnTo>
                  <a:lnTo>
                    <a:pt x="360" y="186"/>
                  </a:lnTo>
                  <a:lnTo>
                    <a:pt x="360" y="162"/>
                  </a:lnTo>
                  <a:lnTo>
                    <a:pt x="348" y="138"/>
                  </a:lnTo>
                  <a:lnTo>
                    <a:pt x="318" y="132"/>
                  </a:lnTo>
                  <a:lnTo>
                    <a:pt x="318" y="108"/>
                  </a:lnTo>
                  <a:lnTo>
                    <a:pt x="312" y="102"/>
                  </a:lnTo>
                  <a:lnTo>
                    <a:pt x="294" y="102"/>
                  </a:lnTo>
                  <a:lnTo>
                    <a:pt x="294" y="72"/>
                  </a:lnTo>
                  <a:lnTo>
                    <a:pt x="288" y="60"/>
                  </a:lnTo>
                  <a:lnTo>
                    <a:pt x="288" y="54"/>
                  </a:lnTo>
                  <a:lnTo>
                    <a:pt x="282" y="48"/>
                  </a:lnTo>
                  <a:lnTo>
                    <a:pt x="264" y="48"/>
                  </a:lnTo>
                  <a:lnTo>
                    <a:pt x="252" y="54"/>
                  </a:lnTo>
                  <a:lnTo>
                    <a:pt x="246" y="42"/>
                  </a:lnTo>
                  <a:lnTo>
                    <a:pt x="234" y="30"/>
                  </a:lnTo>
                  <a:lnTo>
                    <a:pt x="228" y="18"/>
                  </a:lnTo>
                  <a:lnTo>
                    <a:pt x="222" y="18"/>
                  </a:lnTo>
                  <a:lnTo>
                    <a:pt x="210" y="12"/>
                  </a:lnTo>
                  <a:lnTo>
                    <a:pt x="186" y="12"/>
                  </a:lnTo>
                  <a:lnTo>
                    <a:pt x="162" y="0"/>
                  </a:lnTo>
                  <a:lnTo>
                    <a:pt x="162" y="18"/>
                  </a:lnTo>
                  <a:lnTo>
                    <a:pt x="132" y="12"/>
                  </a:lnTo>
                  <a:lnTo>
                    <a:pt x="120" y="18"/>
                  </a:lnTo>
                  <a:lnTo>
                    <a:pt x="114" y="18"/>
                  </a:lnTo>
                  <a:lnTo>
                    <a:pt x="108" y="12"/>
                  </a:lnTo>
                  <a:lnTo>
                    <a:pt x="102" y="12"/>
                  </a:lnTo>
                  <a:lnTo>
                    <a:pt x="90" y="18"/>
                  </a:lnTo>
                  <a:lnTo>
                    <a:pt x="84" y="24"/>
                  </a:lnTo>
                  <a:lnTo>
                    <a:pt x="66" y="60"/>
                  </a:lnTo>
                  <a:lnTo>
                    <a:pt x="60" y="66"/>
                  </a:lnTo>
                  <a:lnTo>
                    <a:pt x="60" y="90"/>
                  </a:lnTo>
                  <a:lnTo>
                    <a:pt x="48" y="96"/>
                  </a:lnTo>
                  <a:lnTo>
                    <a:pt x="30" y="132"/>
                  </a:lnTo>
                  <a:lnTo>
                    <a:pt x="0" y="162"/>
                  </a:lnTo>
                  <a:lnTo>
                    <a:pt x="6" y="168"/>
                  </a:lnTo>
                  <a:lnTo>
                    <a:pt x="12" y="168"/>
                  </a:lnTo>
                  <a:lnTo>
                    <a:pt x="18" y="174"/>
                  </a:lnTo>
                  <a:lnTo>
                    <a:pt x="24" y="186"/>
                  </a:lnTo>
                  <a:lnTo>
                    <a:pt x="24" y="204"/>
                  </a:lnTo>
                  <a:lnTo>
                    <a:pt x="42" y="222"/>
                  </a:lnTo>
                  <a:lnTo>
                    <a:pt x="42" y="246"/>
                  </a:lnTo>
                  <a:lnTo>
                    <a:pt x="48" y="252"/>
                  </a:lnTo>
                  <a:lnTo>
                    <a:pt x="126" y="252"/>
                  </a:lnTo>
                  <a:lnTo>
                    <a:pt x="126" y="240"/>
                  </a:lnTo>
                  <a:lnTo>
                    <a:pt x="180" y="240"/>
                  </a:lnTo>
                  <a:lnTo>
                    <a:pt x="180" y="252"/>
                  </a:lnTo>
                  <a:lnTo>
                    <a:pt x="192" y="246"/>
                  </a:lnTo>
                  <a:lnTo>
                    <a:pt x="198" y="252"/>
                  </a:lnTo>
                  <a:lnTo>
                    <a:pt x="204" y="264"/>
                  </a:lnTo>
                  <a:lnTo>
                    <a:pt x="216" y="264"/>
                  </a:lnTo>
                  <a:lnTo>
                    <a:pt x="222" y="258"/>
                  </a:lnTo>
                  <a:lnTo>
                    <a:pt x="246" y="258"/>
                  </a:lnTo>
                  <a:lnTo>
                    <a:pt x="252" y="264"/>
                  </a:lnTo>
                  <a:lnTo>
                    <a:pt x="252" y="270"/>
                  </a:lnTo>
                  <a:lnTo>
                    <a:pt x="246" y="276"/>
                  </a:lnTo>
                  <a:lnTo>
                    <a:pt x="234" y="282"/>
                  </a:lnTo>
                  <a:lnTo>
                    <a:pt x="228" y="288"/>
                  </a:lnTo>
                  <a:lnTo>
                    <a:pt x="204" y="288"/>
                  </a:lnTo>
                  <a:lnTo>
                    <a:pt x="186" y="282"/>
                  </a:lnTo>
                  <a:lnTo>
                    <a:pt x="180" y="270"/>
                  </a:lnTo>
                  <a:lnTo>
                    <a:pt x="168" y="264"/>
                  </a:lnTo>
                  <a:lnTo>
                    <a:pt x="162" y="258"/>
                  </a:lnTo>
                  <a:lnTo>
                    <a:pt x="156" y="264"/>
                  </a:lnTo>
                  <a:lnTo>
                    <a:pt x="150" y="276"/>
                  </a:lnTo>
                  <a:lnTo>
                    <a:pt x="126" y="276"/>
                  </a:lnTo>
                  <a:lnTo>
                    <a:pt x="120" y="282"/>
                  </a:lnTo>
                  <a:lnTo>
                    <a:pt x="108" y="282"/>
                  </a:lnTo>
                  <a:lnTo>
                    <a:pt x="108" y="294"/>
                  </a:lnTo>
                  <a:lnTo>
                    <a:pt x="36" y="294"/>
                  </a:lnTo>
                  <a:lnTo>
                    <a:pt x="36" y="318"/>
                  </a:lnTo>
                  <a:lnTo>
                    <a:pt x="30" y="324"/>
                  </a:lnTo>
                  <a:lnTo>
                    <a:pt x="30" y="336"/>
                  </a:lnTo>
                  <a:lnTo>
                    <a:pt x="36" y="342"/>
                  </a:lnTo>
                  <a:lnTo>
                    <a:pt x="42" y="354"/>
                  </a:lnTo>
                  <a:lnTo>
                    <a:pt x="48" y="360"/>
                  </a:lnTo>
                  <a:lnTo>
                    <a:pt x="60" y="366"/>
                  </a:lnTo>
                  <a:lnTo>
                    <a:pt x="66" y="366"/>
                  </a:lnTo>
                  <a:lnTo>
                    <a:pt x="72" y="360"/>
                  </a:lnTo>
                  <a:lnTo>
                    <a:pt x="78" y="360"/>
                  </a:lnTo>
                  <a:lnTo>
                    <a:pt x="90" y="348"/>
                  </a:lnTo>
                  <a:lnTo>
                    <a:pt x="126" y="348"/>
                  </a:lnTo>
                  <a:lnTo>
                    <a:pt x="156" y="324"/>
                  </a:lnTo>
                  <a:lnTo>
                    <a:pt x="294" y="330"/>
                  </a:lnTo>
                  <a:lnTo>
                    <a:pt x="294" y="336"/>
                  </a:lnTo>
                  <a:lnTo>
                    <a:pt x="300" y="348"/>
                  </a:lnTo>
                  <a:lnTo>
                    <a:pt x="318" y="348"/>
                  </a:lnTo>
                  <a:lnTo>
                    <a:pt x="324" y="342"/>
                  </a:lnTo>
                  <a:lnTo>
                    <a:pt x="330" y="348"/>
                  </a:lnTo>
                  <a:lnTo>
                    <a:pt x="336" y="360"/>
                  </a:lnTo>
                  <a:lnTo>
                    <a:pt x="342" y="366"/>
                  </a:lnTo>
                  <a:lnTo>
                    <a:pt x="354" y="366"/>
                  </a:lnTo>
                  <a:lnTo>
                    <a:pt x="366" y="360"/>
                  </a:lnTo>
                  <a:lnTo>
                    <a:pt x="372" y="354"/>
                  </a:lnTo>
                  <a:lnTo>
                    <a:pt x="414" y="354"/>
                  </a:lnTo>
                  <a:lnTo>
                    <a:pt x="414" y="288"/>
                  </a:lnTo>
                  <a:lnTo>
                    <a:pt x="408" y="276"/>
                  </a:lnTo>
                  <a:lnTo>
                    <a:pt x="402" y="27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5" name="Saudi Arabia" descr="© INSCALE GmbH, 05.05.2010&#10;http://www.presentationload.com/">
              <a:extLst>
                <a:ext uri="{FF2B5EF4-FFF2-40B4-BE49-F238E27FC236}">
                  <a16:creationId xmlns:a16="http://schemas.microsoft.com/office/drawing/2014/main" id="{2E7D0A31-08ED-4308-B0DF-4C3C6ACBA15E}"/>
                </a:ext>
              </a:extLst>
            </p:cNvPr>
            <p:cNvSpPr>
              <a:spLocks/>
            </p:cNvSpPr>
            <p:nvPr/>
          </p:nvSpPr>
          <p:spPr bwMode="gray">
            <a:xfrm>
              <a:off x="5148533" y="2235663"/>
              <a:ext cx="563301" cy="483255"/>
            </a:xfrm>
            <a:custGeom>
              <a:avLst/>
              <a:gdLst>
                <a:gd name="T0" fmla="*/ 2147483647 w 1488"/>
                <a:gd name="T1" fmla="*/ 2147483647 h 1278"/>
                <a:gd name="T2" fmla="*/ 2147483647 w 1488"/>
                <a:gd name="T3" fmla="*/ 2147483647 h 1278"/>
                <a:gd name="T4" fmla="*/ 2147483647 w 1488"/>
                <a:gd name="T5" fmla="*/ 2147483647 h 1278"/>
                <a:gd name="T6" fmla="*/ 2147483647 w 1488"/>
                <a:gd name="T7" fmla="*/ 2147483647 h 1278"/>
                <a:gd name="T8" fmla="*/ 2147483647 w 1488"/>
                <a:gd name="T9" fmla="*/ 2147483647 h 1278"/>
                <a:gd name="T10" fmla="*/ 2147483647 w 1488"/>
                <a:gd name="T11" fmla="*/ 2147483647 h 1278"/>
                <a:gd name="T12" fmla="*/ 2147483647 w 1488"/>
                <a:gd name="T13" fmla="*/ 2147483647 h 1278"/>
                <a:gd name="T14" fmla="*/ 2147483647 w 1488"/>
                <a:gd name="T15" fmla="*/ 2147483647 h 1278"/>
                <a:gd name="T16" fmla="*/ 2147483647 w 1488"/>
                <a:gd name="T17" fmla="*/ 2147483647 h 1278"/>
                <a:gd name="T18" fmla="*/ 2147483647 w 1488"/>
                <a:gd name="T19" fmla="*/ 2147483647 h 1278"/>
                <a:gd name="T20" fmla="*/ 2147483647 w 1488"/>
                <a:gd name="T21" fmla="*/ 2147483647 h 1278"/>
                <a:gd name="T22" fmla="*/ 2147483647 w 1488"/>
                <a:gd name="T23" fmla="*/ 2147483647 h 1278"/>
                <a:gd name="T24" fmla="*/ 2147483647 w 1488"/>
                <a:gd name="T25" fmla="*/ 2147483647 h 1278"/>
                <a:gd name="T26" fmla="*/ 2147483647 w 1488"/>
                <a:gd name="T27" fmla="*/ 2147483647 h 1278"/>
                <a:gd name="T28" fmla="*/ 2147483647 w 1488"/>
                <a:gd name="T29" fmla="*/ 2147483647 h 1278"/>
                <a:gd name="T30" fmla="*/ 2147483647 w 1488"/>
                <a:gd name="T31" fmla="*/ 2147483647 h 1278"/>
                <a:gd name="T32" fmla="*/ 2147483647 w 1488"/>
                <a:gd name="T33" fmla="*/ 2147483647 h 1278"/>
                <a:gd name="T34" fmla="*/ 2147483647 w 1488"/>
                <a:gd name="T35" fmla="*/ 2147483647 h 1278"/>
                <a:gd name="T36" fmla="*/ 2147483647 w 1488"/>
                <a:gd name="T37" fmla="*/ 2147483647 h 1278"/>
                <a:gd name="T38" fmla="*/ 2147483647 w 1488"/>
                <a:gd name="T39" fmla="*/ 0 h 1278"/>
                <a:gd name="T40" fmla="*/ 2147483647 w 1488"/>
                <a:gd name="T41" fmla="*/ 2147483647 h 1278"/>
                <a:gd name="T42" fmla="*/ 2147483647 w 1488"/>
                <a:gd name="T43" fmla="*/ 2147483647 h 1278"/>
                <a:gd name="T44" fmla="*/ 2147483647 w 1488"/>
                <a:gd name="T45" fmla="*/ 2147483647 h 1278"/>
                <a:gd name="T46" fmla="*/ 2147483647 w 1488"/>
                <a:gd name="T47" fmla="*/ 2147483647 h 1278"/>
                <a:gd name="T48" fmla="*/ 2147483647 w 1488"/>
                <a:gd name="T49" fmla="*/ 2147483647 h 1278"/>
                <a:gd name="T50" fmla="*/ 2147483647 w 1488"/>
                <a:gd name="T51" fmla="*/ 2147483647 h 1278"/>
                <a:gd name="T52" fmla="*/ 2147483647 w 1488"/>
                <a:gd name="T53" fmla="*/ 2147483647 h 1278"/>
                <a:gd name="T54" fmla="*/ 2147483647 w 1488"/>
                <a:gd name="T55" fmla="*/ 2147483647 h 1278"/>
                <a:gd name="T56" fmla="*/ 2147483647 w 1488"/>
                <a:gd name="T57" fmla="*/ 2147483647 h 1278"/>
                <a:gd name="T58" fmla="*/ 2147483647 w 1488"/>
                <a:gd name="T59" fmla="*/ 2147483647 h 1278"/>
                <a:gd name="T60" fmla="*/ 2147483647 w 1488"/>
                <a:gd name="T61" fmla="*/ 2147483647 h 1278"/>
                <a:gd name="T62" fmla="*/ 0 w 1488"/>
                <a:gd name="T63" fmla="*/ 2147483647 h 1278"/>
                <a:gd name="T64" fmla="*/ 2147483647 w 1488"/>
                <a:gd name="T65" fmla="*/ 2147483647 h 1278"/>
                <a:gd name="T66" fmla="*/ 2147483647 w 1488"/>
                <a:gd name="T67" fmla="*/ 2147483647 h 1278"/>
                <a:gd name="T68" fmla="*/ 2147483647 w 1488"/>
                <a:gd name="T69" fmla="*/ 2147483647 h 1278"/>
                <a:gd name="T70" fmla="*/ 2147483647 w 1488"/>
                <a:gd name="T71" fmla="*/ 2147483647 h 1278"/>
                <a:gd name="T72" fmla="*/ 2147483647 w 1488"/>
                <a:gd name="T73" fmla="*/ 2147483647 h 1278"/>
                <a:gd name="T74" fmla="*/ 2147483647 w 1488"/>
                <a:gd name="T75" fmla="*/ 2147483647 h 1278"/>
                <a:gd name="T76" fmla="*/ 2147483647 w 1488"/>
                <a:gd name="T77" fmla="*/ 2147483647 h 1278"/>
                <a:gd name="T78" fmla="*/ 2147483647 w 1488"/>
                <a:gd name="T79" fmla="*/ 2147483647 h 1278"/>
                <a:gd name="T80" fmla="*/ 2147483647 w 1488"/>
                <a:gd name="T81" fmla="*/ 2147483647 h 1278"/>
                <a:gd name="T82" fmla="*/ 2147483647 w 1488"/>
                <a:gd name="T83" fmla="*/ 2147483647 h 1278"/>
                <a:gd name="T84" fmla="*/ 2147483647 w 1488"/>
                <a:gd name="T85" fmla="*/ 2147483647 h 1278"/>
                <a:gd name="T86" fmla="*/ 2147483647 w 1488"/>
                <a:gd name="T87" fmla="*/ 2147483647 h 1278"/>
                <a:gd name="T88" fmla="*/ 2147483647 w 1488"/>
                <a:gd name="T89" fmla="*/ 2147483647 h 1278"/>
                <a:gd name="T90" fmla="*/ 2147483647 w 1488"/>
                <a:gd name="T91" fmla="*/ 2147483647 h 1278"/>
                <a:gd name="T92" fmla="*/ 2147483647 w 1488"/>
                <a:gd name="T93" fmla="*/ 2147483647 h 1278"/>
                <a:gd name="T94" fmla="*/ 2147483647 w 1488"/>
                <a:gd name="T95" fmla="*/ 2147483647 h 1278"/>
                <a:gd name="T96" fmla="*/ 2147483647 w 1488"/>
                <a:gd name="T97" fmla="*/ 2147483647 h 1278"/>
                <a:gd name="T98" fmla="*/ 2147483647 w 1488"/>
                <a:gd name="T99" fmla="*/ 2147483647 h 1278"/>
                <a:gd name="T100" fmla="*/ 2147483647 w 1488"/>
                <a:gd name="T101" fmla="*/ 2147483647 h 1278"/>
                <a:gd name="T102" fmla="*/ 2147483647 w 1488"/>
                <a:gd name="T103" fmla="*/ 2147483647 h 1278"/>
                <a:gd name="T104" fmla="*/ 2147483647 w 1488"/>
                <a:gd name="T105" fmla="*/ 2147483647 h 1278"/>
                <a:gd name="T106" fmla="*/ 2147483647 w 1488"/>
                <a:gd name="T107" fmla="*/ 2147483647 h 1278"/>
                <a:gd name="T108" fmla="*/ 2147483647 w 1488"/>
                <a:gd name="T109" fmla="*/ 2147483647 h 1278"/>
                <a:gd name="T110" fmla="*/ 2147483647 w 1488"/>
                <a:gd name="T111" fmla="*/ 2147483647 h 1278"/>
                <a:gd name="T112" fmla="*/ 2147483647 w 1488"/>
                <a:gd name="T113" fmla="*/ 2147483647 h 1278"/>
                <a:gd name="T114" fmla="*/ 2147483647 w 1488"/>
                <a:gd name="T115" fmla="*/ 2147483647 h 1278"/>
                <a:gd name="T116" fmla="*/ 2147483647 w 1488"/>
                <a:gd name="T117" fmla="*/ 2147483647 h 127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88"/>
                <a:gd name="T178" fmla="*/ 0 h 1278"/>
                <a:gd name="T179" fmla="*/ 1488 w 1488"/>
                <a:gd name="T180" fmla="*/ 1278 h 127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88" h="1278">
                  <a:moveTo>
                    <a:pt x="1464" y="792"/>
                  </a:moveTo>
                  <a:lnTo>
                    <a:pt x="1464" y="780"/>
                  </a:lnTo>
                  <a:lnTo>
                    <a:pt x="1458" y="774"/>
                  </a:lnTo>
                  <a:lnTo>
                    <a:pt x="1416" y="768"/>
                  </a:lnTo>
                  <a:lnTo>
                    <a:pt x="1320" y="756"/>
                  </a:lnTo>
                  <a:lnTo>
                    <a:pt x="1284" y="750"/>
                  </a:lnTo>
                  <a:lnTo>
                    <a:pt x="1266" y="750"/>
                  </a:lnTo>
                  <a:lnTo>
                    <a:pt x="1260" y="738"/>
                  </a:lnTo>
                  <a:lnTo>
                    <a:pt x="1248" y="732"/>
                  </a:lnTo>
                  <a:lnTo>
                    <a:pt x="1242" y="720"/>
                  </a:lnTo>
                  <a:lnTo>
                    <a:pt x="1218" y="696"/>
                  </a:lnTo>
                  <a:lnTo>
                    <a:pt x="1206" y="672"/>
                  </a:lnTo>
                  <a:lnTo>
                    <a:pt x="1188" y="654"/>
                  </a:lnTo>
                  <a:lnTo>
                    <a:pt x="1188" y="642"/>
                  </a:lnTo>
                  <a:lnTo>
                    <a:pt x="1182" y="636"/>
                  </a:lnTo>
                  <a:lnTo>
                    <a:pt x="1182" y="618"/>
                  </a:lnTo>
                  <a:lnTo>
                    <a:pt x="1176" y="624"/>
                  </a:lnTo>
                  <a:lnTo>
                    <a:pt x="1164" y="612"/>
                  </a:lnTo>
                  <a:lnTo>
                    <a:pt x="1146" y="612"/>
                  </a:lnTo>
                  <a:lnTo>
                    <a:pt x="1140" y="600"/>
                  </a:lnTo>
                  <a:lnTo>
                    <a:pt x="1134" y="594"/>
                  </a:lnTo>
                  <a:lnTo>
                    <a:pt x="1128" y="582"/>
                  </a:lnTo>
                  <a:lnTo>
                    <a:pt x="1122" y="564"/>
                  </a:lnTo>
                  <a:lnTo>
                    <a:pt x="1116" y="552"/>
                  </a:lnTo>
                  <a:lnTo>
                    <a:pt x="1116" y="540"/>
                  </a:lnTo>
                  <a:lnTo>
                    <a:pt x="1110" y="534"/>
                  </a:lnTo>
                  <a:lnTo>
                    <a:pt x="1098" y="528"/>
                  </a:lnTo>
                  <a:lnTo>
                    <a:pt x="1086" y="516"/>
                  </a:lnTo>
                  <a:lnTo>
                    <a:pt x="1074" y="510"/>
                  </a:lnTo>
                  <a:lnTo>
                    <a:pt x="1068" y="498"/>
                  </a:lnTo>
                  <a:lnTo>
                    <a:pt x="1068" y="462"/>
                  </a:lnTo>
                  <a:lnTo>
                    <a:pt x="1062" y="450"/>
                  </a:lnTo>
                  <a:lnTo>
                    <a:pt x="1062" y="438"/>
                  </a:lnTo>
                  <a:lnTo>
                    <a:pt x="1050" y="426"/>
                  </a:lnTo>
                  <a:lnTo>
                    <a:pt x="1002" y="402"/>
                  </a:lnTo>
                  <a:lnTo>
                    <a:pt x="996" y="396"/>
                  </a:lnTo>
                  <a:lnTo>
                    <a:pt x="990" y="384"/>
                  </a:lnTo>
                  <a:lnTo>
                    <a:pt x="990" y="360"/>
                  </a:lnTo>
                  <a:lnTo>
                    <a:pt x="972" y="342"/>
                  </a:lnTo>
                  <a:lnTo>
                    <a:pt x="966" y="330"/>
                  </a:lnTo>
                  <a:lnTo>
                    <a:pt x="960" y="324"/>
                  </a:lnTo>
                  <a:lnTo>
                    <a:pt x="960" y="300"/>
                  </a:lnTo>
                  <a:lnTo>
                    <a:pt x="954" y="300"/>
                  </a:lnTo>
                  <a:lnTo>
                    <a:pt x="948" y="294"/>
                  </a:lnTo>
                  <a:lnTo>
                    <a:pt x="882" y="294"/>
                  </a:lnTo>
                  <a:lnTo>
                    <a:pt x="876" y="288"/>
                  </a:lnTo>
                  <a:lnTo>
                    <a:pt x="876" y="252"/>
                  </a:lnTo>
                  <a:lnTo>
                    <a:pt x="852" y="246"/>
                  </a:lnTo>
                  <a:lnTo>
                    <a:pt x="804" y="246"/>
                  </a:lnTo>
                  <a:lnTo>
                    <a:pt x="750" y="240"/>
                  </a:lnTo>
                  <a:lnTo>
                    <a:pt x="684" y="240"/>
                  </a:lnTo>
                  <a:lnTo>
                    <a:pt x="492" y="96"/>
                  </a:lnTo>
                  <a:lnTo>
                    <a:pt x="480" y="90"/>
                  </a:lnTo>
                  <a:lnTo>
                    <a:pt x="474" y="84"/>
                  </a:lnTo>
                  <a:lnTo>
                    <a:pt x="426" y="60"/>
                  </a:lnTo>
                  <a:lnTo>
                    <a:pt x="414" y="48"/>
                  </a:lnTo>
                  <a:lnTo>
                    <a:pt x="402" y="42"/>
                  </a:lnTo>
                  <a:lnTo>
                    <a:pt x="372" y="12"/>
                  </a:lnTo>
                  <a:lnTo>
                    <a:pt x="306" y="12"/>
                  </a:lnTo>
                  <a:lnTo>
                    <a:pt x="294" y="0"/>
                  </a:lnTo>
                  <a:lnTo>
                    <a:pt x="288" y="6"/>
                  </a:lnTo>
                  <a:lnTo>
                    <a:pt x="276" y="12"/>
                  </a:lnTo>
                  <a:lnTo>
                    <a:pt x="270" y="12"/>
                  </a:lnTo>
                  <a:lnTo>
                    <a:pt x="264" y="18"/>
                  </a:lnTo>
                  <a:lnTo>
                    <a:pt x="252" y="24"/>
                  </a:lnTo>
                  <a:lnTo>
                    <a:pt x="210" y="24"/>
                  </a:lnTo>
                  <a:lnTo>
                    <a:pt x="198" y="48"/>
                  </a:lnTo>
                  <a:lnTo>
                    <a:pt x="132" y="48"/>
                  </a:lnTo>
                  <a:lnTo>
                    <a:pt x="120" y="54"/>
                  </a:lnTo>
                  <a:lnTo>
                    <a:pt x="108" y="54"/>
                  </a:lnTo>
                  <a:lnTo>
                    <a:pt x="108" y="60"/>
                  </a:lnTo>
                  <a:lnTo>
                    <a:pt x="132" y="60"/>
                  </a:lnTo>
                  <a:lnTo>
                    <a:pt x="144" y="66"/>
                  </a:lnTo>
                  <a:lnTo>
                    <a:pt x="156" y="66"/>
                  </a:lnTo>
                  <a:lnTo>
                    <a:pt x="180" y="90"/>
                  </a:lnTo>
                  <a:lnTo>
                    <a:pt x="192" y="114"/>
                  </a:lnTo>
                  <a:lnTo>
                    <a:pt x="198" y="120"/>
                  </a:lnTo>
                  <a:lnTo>
                    <a:pt x="198" y="132"/>
                  </a:lnTo>
                  <a:lnTo>
                    <a:pt x="192" y="138"/>
                  </a:lnTo>
                  <a:lnTo>
                    <a:pt x="192" y="150"/>
                  </a:lnTo>
                  <a:lnTo>
                    <a:pt x="186" y="156"/>
                  </a:lnTo>
                  <a:lnTo>
                    <a:pt x="180" y="168"/>
                  </a:lnTo>
                  <a:lnTo>
                    <a:pt x="174" y="174"/>
                  </a:lnTo>
                  <a:lnTo>
                    <a:pt x="162" y="180"/>
                  </a:lnTo>
                  <a:lnTo>
                    <a:pt x="150" y="180"/>
                  </a:lnTo>
                  <a:lnTo>
                    <a:pt x="138" y="186"/>
                  </a:lnTo>
                  <a:lnTo>
                    <a:pt x="132" y="186"/>
                  </a:lnTo>
                  <a:lnTo>
                    <a:pt x="120" y="198"/>
                  </a:lnTo>
                  <a:lnTo>
                    <a:pt x="120" y="210"/>
                  </a:lnTo>
                  <a:lnTo>
                    <a:pt x="108" y="234"/>
                  </a:lnTo>
                  <a:lnTo>
                    <a:pt x="96" y="246"/>
                  </a:lnTo>
                  <a:lnTo>
                    <a:pt x="60" y="246"/>
                  </a:lnTo>
                  <a:lnTo>
                    <a:pt x="36" y="234"/>
                  </a:lnTo>
                  <a:lnTo>
                    <a:pt x="6" y="234"/>
                  </a:lnTo>
                  <a:lnTo>
                    <a:pt x="6" y="264"/>
                  </a:lnTo>
                  <a:lnTo>
                    <a:pt x="0" y="306"/>
                  </a:lnTo>
                  <a:lnTo>
                    <a:pt x="0" y="348"/>
                  </a:lnTo>
                  <a:lnTo>
                    <a:pt x="6" y="372"/>
                  </a:lnTo>
                  <a:lnTo>
                    <a:pt x="24" y="378"/>
                  </a:lnTo>
                  <a:lnTo>
                    <a:pt x="36" y="390"/>
                  </a:lnTo>
                  <a:lnTo>
                    <a:pt x="54" y="390"/>
                  </a:lnTo>
                  <a:lnTo>
                    <a:pt x="72" y="408"/>
                  </a:lnTo>
                  <a:lnTo>
                    <a:pt x="90" y="438"/>
                  </a:lnTo>
                  <a:lnTo>
                    <a:pt x="102" y="474"/>
                  </a:lnTo>
                  <a:lnTo>
                    <a:pt x="120" y="504"/>
                  </a:lnTo>
                  <a:lnTo>
                    <a:pt x="132" y="516"/>
                  </a:lnTo>
                  <a:lnTo>
                    <a:pt x="150" y="528"/>
                  </a:lnTo>
                  <a:lnTo>
                    <a:pt x="162" y="540"/>
                  </a:lnTo>
                  <a:lnTo>
                    <a:pt x="174" y="558"/>
                  </a:lnTo>
                  <a:lnTo>
                    <a:pt x="180" y="570"/>
                  </a:lnTo>
                  <a:lnTo>
                    <a:pt x="186" y="594"/>
                  </a:lnTo>
                  <a:lnTo>
                    <a:pt x="192" y="612"/>
                  </a:lnTo>
                  <a:lnTo>
                    <a:pt x="198" y="636"/>
                  </a:lnTo>
                  <a:lnTo>
                    <a:pt x="210" y="648"/>
                  </a:lnTo>
                  <a:lnTo>
                    <a:pt x="234" y="660"/>
                  </a:lnTo>
                  <a:lnTo>
                    <a:pt x="264" y="660"/>
                  </a:lnTo>
                  <a:lnTo>
                    <a:pt x="282" y="666"/>
                  </a:lnTo>
                  <a:lnTo>
                    <a:pt x="294" y="678"/>
                  </a:lnTo>
                  <a:lnTo>
                    <a:pt x="312" y="708"/>
                  </a:lnTo>
                  <a:lnTo>
                    <a:pt x="330" y="756"/>
                  </a:lnTo>
                  <a:lnTo>
                    <a:pt x="336" y="804"/>
                  </a:lnTo>
                  <a:lnTo>
                    <a:pt x="342" y="840"/>
                  </a:lnTo>
                  <a:lnTo>
                    <a:pt x="348" y="870"/>
                  </a:lnTo>
                  <a:lnTo>
                    <a:pt x="366" y="906"/>
                  </a:lnTo>
                  <a:lnTo>
                    <a:pt x="384" y="924"/>
                  </a:lnTo>
                  <a:lnTo>
                    <a:pt x="390" y="936"/>
                  </a:lnTo>
                  <a:lnTo>
                    <a:pt x="414" y="936"/>
                  </a:lnTo>
                  <a:lnTo>
                    <a:pt x="438" y="948"/>
                  </a:lnTo>
                  <a:lnTo>
                    <a:pt x="456" y="972"/>
                  </a:lnTo>
                  <a:lnTo>
                    <a:pt x="480" y="1008"/>
                  </a:lnTo>
                  <a:lnTo>
                    <a:pt x="504" y="1056"/>
                  </a:lnTo>
                  <a:lnTo>
                    <a:pt x="552" y="1128"/>
                  </a:lnTo>
                  <a:lnTo>
                    <a:pt x="582" y="1170"/>
                  </a:lnTo>
                  <a:lnTo>
                    <a:pt x="606" y="1206"/>
                  </a:lnTo>
                  <a:lnTo>
                    <a:pt x="618" y="1236"/>
                  </a:lnTo>
                  <a:lnTo>
                    <a:pt x="618" y="1266"/>
                  </a:lnTo>
                  <a:lnTo>
                    <a:pt x="612" y="1278"/>
                  </a:lnTo>
                  <a:lnTo>
                    <a:pt x="624" y="1266"/>
                  </a:lnTo>
                  <a:lnTo>
                    <a:pt x="630" y="1254"/>
                  </a:lnTo>
                  <a:lnTo>
                    <a:pt x="636" y="1248"/>
                  </a:lnTo>
                  <a:lnTo>
                    <a:pt x="636" y="1200"/>
                  </a:lnTo>
                  <a:lnTo>
                    <a:pt x="642" y="1188"/>
                  </a:lnTo>
                  <a:lnTo>
                    <a:pt x="648" y="1182"/>
                  </a:lnTo>
                  <a:lnTo>
                    <a:pt x="654" y="1182"/>
                  </a:lnTo>
                  <a:lnTo>
                    <a:pt x="672" y="1200"/>
                  </a:lnTo>
                  <a:lnTo>
                    <a:pt x="696" y="1194"/>
                  </a:lnTo>
                  <a:lnTo>
                    <a:pt x="702" y="1188"/>
                  </a:lnTo>
                  <a:lnTo>
                    <a:pt x="792" y="1188"/>
                  </a:lnTo>
                  <a:lnTo>
                    <a:pt x="804" y="1194"/>
                  </a:lnTo>
                  <a:lnTo>
                    <a:pt x="810" y="1200"/>
                  </a:lnTo>
                  <a:lnTo>
                    <a:pt x="888" y="1200"/>
                  </a:lnTo>
                  <a:lnTo>
                    <a:pt x="894" y="1206"/>
                  </a:lnTo>
                  <a:lnTo>
                    <a:pt x="900" y="1218"/>
                  </a:lnTo>
                  <a:lnTo>
                    <a:pt x="912" y="1224"/>
                  </a:lnTo>
                  <a:lnTo>
                    <a:pt x="924" y="1224"/>
                  </a:lnTo>
                  <a:lnTo>
                    <a:pt x="930" y="1212"/>
                  </a:lnTo>
                  <a:lnTo>
                    <a:pt x="936" y="1206"/>
                  </a:lnTo>
                  <a:lnTo>
                    <a:pt x="936" y="1188"/>
                  </a:lnTo>
                  <a:lnTo>
                    <a:pt x="942" y="1176"/>
                  </a:lnTo>
                  <a:lnTo>
                    <a:pt x="948" y="1170"/>
                  </a:lnTo>
                  <a:lnTo>
                    <a:pt x="954" y="1158"/>
                  </a:lnTo>
                  <a:lnTo>
                    <a:pt x="966" y="1146"/>
                  </a:lnTo>
                  <a:lnTo>
                    <a:pt x="972" y="1134"/>
                  </a:lnTo>
                  <a:lnTo>
                    <a:pt x="990" y="1116"/>
                  </a:lnTo>
                  <a:lnTo>
                    <a:pt x="1020" y="1098"/>
                  </a:lnTo>
                  <a:lnTo>
                    <a:pt x="1050" y="1092"/>
                  </a:lnTo>
                  <a:lnTo>
                    <a:pt x="1068" y="1086"/>
                  </a:lnTo>
                  <a:lnTo>
                    <a:pt x="1092" y="1086"/>
                  </a:lnTo>
                  <a:lnTo>
                    <a:pt x="1140" y="1080"/>
                  </a:lnTo>
                  <a:lnTo>
                    <a:pt x="1188" y="1068"/>
                  </a:lnTo>
                  <a:lnTo>
                    <a:pt x="1230" y="1062"/>
                  </a:lnTo>
                  <a:lnTo>
                    <a:pt x="1248" y="1062"/>
                  </a:lnTo>
                  <a:lnTo>
                    <a:pt x="1452" y="990"/>
                  </a:lnTo>
                  <a:lnTo>
                    <a:pt x="1488" y="816"/>
                  </a:lnTo>
                  <a:lnTo>
                    <a:pt x="1482" y="810"/>
                  </a:lnTo>
                  <a:lnTo>
                    <a:pt x="1470" y="804"/>
                  </a:lnTo>
                  <a:lnTo>
                    <a:pt x="1464" y="798"/>
                  </a:lnTo>
                  <a:lnTo>
                    <a:pt x="1464" y="79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6" name="Rwanda" descr="© INSCALE GmbH, 05.05.2010&#10;http://www.presentationload.com/">
              <a:extLst>
                <a:ext uri="{FF2B5EF4-FFF2-40B4-BE49-F238E27FC236}">
                  <a16:creationId xmlns:a16="http://schemas.microsoft.com/office/drawing/2014/main" id="{A911085F-9E1C-4250-9553-A1DAC2D45E72}"/>
                </a:ext>
              </a:extLst>
            </p:cNvPr>
            <p:cNvSpPr>
              <a:spLocks/>
            </p:cNvSpPr>
            <p:nvPr/>
          </p:nvSpPr>
          <p:spPr bwMode="gray">
            <a:xfrm>
              <a:off x="5012154" y="3249609"/>
              <a:ext cx="56330" cy="56330"/>
            </a:xfrm>
            <a:custGeom>
              <a:avLst/>
              <a:gdLst>
                <a:gd name="T0" fmla="*/ 2147483647 w 150"/>
                <a:gd name="T1" fmla="*/ 2147483647 h 150"/>
                <a:gd name="T2" fmla="*/ 2147483647 w 150"/>
                <a:gd name="T3" fmla="*/ 2147483647 h 150"/>
                <a:gd name="T4" fmla="*/ 2147483647 w 150"/>
                <a:gd name="T5" fmla="*/ 2147483647 h 150"/>
                <a:gd name="T6" fmla="*/ 2147483647 w 150"/>
                <a:gd name="T7" fmla="*/ 2147483647 h 150"/>
                <a:gd name="T8" fmla="*/ 2147483647 w 150"/>
                <a:gd name="T9" fmla="*/ 2147483647 h 150"/>
                <a:gd name="T10" fmla="*/ 2147483647 w 150"/>
                <a:gd name="T11" fmla="*/ 2147483647 h 150"/>
                <a:gd name="T12" fmla="*/ 2147483647 w 150"/>
                <a:gd name="T13" fmla="*/ 2147483647 h 150"/>
                <a:gd name="T14" fmla="*/ 2147483647 w 150"/>
                <a:gd name="T15" fmla="*/ 2147483647 h 150"/>
                <a:gd name="T16" fmla="*/ 2147483647 w 150"/>
                <a:gd name="T17" fmla="*/ 2147483647 h 150"/>
                <a:gd name="T18" fmla="*/ 2147483647 w 150"/>
                <a:gd name="T19" fmla="*/ 2147483647 h 150"/>
                <a:gd name="T20" fmla="*/ 2147483647 w 150"/>
                <a:gd name="T21" fmla="*/ 2147483647 h 150"/>
                <a:gd name="T22" fmla="*/ 2147483647 w 150"/>
                <a:gd name="T23" fmla="*/ 2147483647 h 150"/>
                <a:gd name="T24" fmla="*/ 2147483647 w 150"/>
                <a:gd name="T25" fmla="*/ 2147483647 h 150"/>
                <a:gd name="T26" fmla="*/ 2147483647 w 150"/>
                <a:gd name="T27" fmla="*/ 0 h 150"/>
                <a:gd name="T28" fmla="*/ 2147483647 w 150"/>
                <a:gd name="T29" fmla="*/ 2147483647 h 150"/>
                <a:gd name="T30" fmla="*/ 2147483647 w 150"/>
                <a:gd name="T31" fmla="*/ 2147483647 h 150"/>
                <a:gd name="T32" fmla="*/ 2147483647 w 150"/>
                <a:gd name="T33" fmla="*/ 2147483647 h 150"/>
                <a:gd name="T34" fmla="*/ 2147483647 w 150"/>
                <a:gd name="T35" fmla="*/ 2147483647 h 150"/>
                <a:gd name="T36" fmla="*/ 2147483647 w 150"/>
                <a:gd name="T37" fmla="*/ 2147483647 h 150"/>
                <a:gd name="T38" fmla="*/ 2147483647 w 150"/>
                <a:gd name="T39" fmla="*/ 2147483647 h 150"/>
                <a:gd name="T40" fmla="*/ 2147483647 w 150"/>
                <a:gd name="T41" fmla="*/ 2147483647 h 150"/>
                <a:gd name="T42" fmla="*/ 2147483647 w 150"/>
                <a:gd name="T43" fmla="*/ 2147483647 h 150"/>
                <a:gd name="T44" fmla="*/ 2147483647 w 150"/>
                <a:gd name="T45" fmla="*/ 2147483647 h 150"/>
                <a:gd name="T46" fmla="*/ 2147483647 w 150"/>
                <a:gd name="T47" fmla="*/ 2147483647 h 150"/>
                <a:gd name="T48" fmla="*/ 2147483647 w 150"/>
                <a:gd name="T49" fmla="*/ 2147483647 h 150"/>
                <a:gd name="T50" fmla="*/ 2147483647 w 150"/>
                <a:gd name="T51" fmla="*/ 2147483647 h 150"/>
                <a:gd name="T52" fmla="*/ 2147483647 w 150"/>
                <a:gd name="T53" fmla="*/ 2147483647 h 150"/>
                <a:gd name="T54" fmla="*/ 2147483647 w 150"/>
                <a:gd name="T55" fmla="*/ 2147483647 h 150"/>
                <a:gd name="T56" fmla="*/ 2147483647 w 150"/>
                <a:gd name="T57" fmla="*/ 2147483647 h 150"/>
                <a:gd name="T58" fmla="*/ 2147483647 w 150"/>
                <a:gd name="T59" fmla="*/ 2147483647 h 150"/>
                <a:gd name="T60" fmla="*/ 0 w 150"/>
                <a:gd name="T61" fmla="*/ 2147483647 h 150"/>
                <a:gd name="T62" fmla="*/ 0 w 150"/>
                <a:gd name="T63" fmla="*/ 2147483647 h 150"/>
                <a:gd name="T64" fmla="*/ 2147483647 w 150"/>
                <a:gd name="T65" fmla="*/ 2147483647 h 150"/>
                <a:gd name="T66" fmla="*/ 2147483647 w 150"/>
                <a:gd name="T67" fmla="*/ 2147483647 h 150"/>
                <a:gd name="T68" fmla="*/ 2147483647 w 150"/>
                <a:gd name="T69" fmla="*/ 2147483647 h 150"/>
                <a:gd name="T70" fmla="*/ 2147483647 w 150"/>
                <a:gd name="T71" fmla="*/ 2147483647 h 150"/>
                <a:gd name="T72" fmla="*/ 2147483647 w 150"/>
                <a:gd name="T73" fmla="*/ 2147483647 h 1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150"/>
                <a:gd name="T113" fmla="*/ 150 w 150"/>
                <a:gd name="T114" fmla="*/ 150 h 15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150">
                  <a:moveTo>
                    <a:pt x="48" y="150"/>
                  </a:moveTo>
                  <a:lnTo>
                    <a:pt x="54" y="150"/>
                  </a:lnTo>
                  <a:lnTo>
                    <a:pt x="60" y="144"/>
                  </a:lnTo>
                  <a:lnTo>
                    <a:pt x="72" y="138"/>
                  </a:lnTo>
                  <a:lnTo>
                    <a:pt x="78" y="114"/>
                  </a:lnTo>
                  <a:lnTo>
                    <a:pt x="138" y="114"/>
                  </a:lnTo>
                  <a:lnTo>
                    <a:pt x="150" y="102"/>
                  </a:lnTo>
                  <a:lnTo>
                    <a:pt x="150" y="72"/>
                  </a:lnTo>
                  <a:lnTo>
                    <a:pt x="144" y="66"/>
                  </a:lnTo>
                  <a:lnTo>
                    <a:pt x="144" y="48"/>
                  </a:lnTo>
                  <a:lnTo>
                    <a:pt x="138" y="42"/>
                  </a:lnTo>
                  <a:lnTo>
                    <a:pt x="132" y="30"/>
                  </a:lnTo>
                  <a:lnTo>
                    <a:pt x="126" y="24"/>
                  </a:lnTo>
                  <a:lnTo>
                    <a:pt x="132" y="0"/>
                  </a:lnTo>
                  <a:lnTo>
                    <a:pt x="108" y="6"/>
                  </a:lnTo>
                  <a:lnTo>
                    <a:pt x="108" y="12"/>
                  </a:lnTo>
                  <a:lnTo>
                    <a:pt x="102" y="18"/>
                  </a:lnTo>
                  <a:lnTo>
                    <a:pt x="90" y="42"/>
                  </a:lnTo>
                  <a:lnTo>
                    <a:pt x="84" y="42"/>
                  </a:lnTo>
                  <a:lnTo>
                    <a:pt x="72" y="30"/>
                  </a:lnTo>
                  <a:lnTo>
                    <a:pt x="54" y="30"/>
                  </a:lnTo>
                  <a:lnTo>
                    <a:pt x="48" y="36"/>
                  </a:lnTo>
                  <a:lnTo>
                    <a:pt x="24" y="48"/>
                  </a:lnTo>
                  <a:lnTo>
                    <a:pt x="18" y="54"/>
                  </a:lnTo>
                  <a:lnTo>
                    <a:pt x="18" y="60"/>
                  </a:lnTo>
                  <a:lnTo>
                    <a:pt x="24" y="72"/>
                  </a:lnTo>
                  <a:lnTo>
                    <a:pt x="30" y="78"/>
                  </a:lnTo>
                  <a:lnTo>
                    <a:pt x="30" y="90"/>
                  </a:lnTo>
                  <a:lnTo>
                    <a:pt x="18" y="102"/>
                  </a:lnTo>
                  <a:lnTo>
                    <a:pt x="6" y="108"/>
                  </a:lnTo>
                  <a:lnTo>
                    <a:pt x="0" y="120"/>
                  </a:lnTo>
                  <a:lnTo>
                    <a:pt x="0" y="126"/>
                  </a:lnTo>
                  <a:lnTo>
                    <a:pt x="6" y="132"/>
                  </a:lnTo>
                  <a:lnTo>
                    <a:pt x="30" y="132"/>
                  </a:lnTo>
                  <a:lnTo>
                    <a:pt x="36" y="144"/>
                  </a:lnTo>
                  <a:lnTo>
                    <a:pt x="42" y="150"/>
                  </a:lnTo>
                  <a:lnTo>
                    <a:pt x="48" y="15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7" name="Russia (Urup,Simushir)" descr="© INSCALE GmbH, 05.05.2010&#10;http://www.presentationload.com/">
              <a:extLst>
                <a:ext uri="{FF2B5EF4-FFF2-40B4-BE49-F238E27FC236}">
                  <a16:creationId xmlns:a16="http://schemas.microsoft.com/office/drawing/2014/main" id="{60238927-20D6-4EA5-AC06-8F8CE0B6EB2B}"/>
                </a:ext>
              </a:extLst>
            </p:cNvPr>
            <p:cNvSpPr>
              <a:spLocks noEditPoints="1"/>
            </p:cNvSpPr>
            <p:nvPr/>
          </p:nvSpPr>
          <p:spPr bwMode="gray">
            <a:xfrm>
              <a:off x="7804943" y="1429248"/>
              <a:ext cx="114143" cy="453608"/>
            </a:xfrm>
            <a:custGeom>
              <a:avLst/>
              <a:gdLst>
                <a:gd name="T0" fmla="*/ 0 w 300"/>
                <a:gd name="T1" fmla="*/ 2147483647 h 1194"/>
                <a:gd name="T2" fmla="*/ 2147483647 w 300"/>
                <a:gd name="T3" fmla="*/ 2147483647 h 1194"/>
                <a:gd name="T4" fmla="*/ 2147483647 w 300"/>
                <a:gd name="T5" fmla="*/ 2147483647 h 1194"/>
                <a:gd name="T6" fmla="*/ 2147483647 w 300"/>
                <a:gd name="T7" fmla="*/ 2147483647 h 1194"/>
                <a:gd name="T8" fmla="*/ 0 w 300"/>
                <a:gd name="T9" fmla="*/ 2147483647 h 1194"/>
                <a:gd name="T10" fmla="*/ 2147483647 w 300"/>
                <a:gd name="T11" fmla="*/ 2147483647 h 1194"/>
                <a:gd name="T12" fmla="*/ 2147483647 w 300"/>
                <a:gd name="T13" fmla="*/ 2147483647 h 1194"/>
                <a:gd name="T14" fmla="*/ 2147483647 w 300"/>
                <a:gd name="T15" fmla="*/ 2147483647 h 1194"/>
                <a:gd name="T16" fmla="*/ 2147483647 w 300"/>
                <a:gd name="T17" fmla="*/ 2147483647 h 1194"/>
                <a:gd name="T18" fmla="*/ 2147483647 w 300"/>
                <a:gd name="T19" fmla="*/ 2147483647 h 1194"/>
                <a:gd name="T20" fmla="*/ 2147483647 w 300"/>
                <a:gd name="T21" fmla="*/ 2147483647 h 1194"/>
                <a:gd name="T22" fmla="*/ 2147483647 w 300"/>
                <a:gd name="T23" fmla="*/ 2147483647 h 1194"/>
                <a:gd name="T24" fmla="*/ 2147483647 w 300"/>
                <a:gd name="T25" fmla="*/ 2147483647 h 1194"/>
                <a:gd name="T26" fmla="*/ 2147483647 w 300"/>
                <a:gd name="T27" fmla="*/ 2147483647 h 1194"/>
                <a:gd name="T28" fmla="*/ 2147483647 w 300"/>
                <a:gd name="T29" fmla="*/ 2147483647 h 1194"/>
                <a:gd name="T30" fmla="*/ 2147483647 w 300"/>
                <a:gd name="T31" fmla="*/ 2147483647 h 1194"/>
                <a:gd name="T32" fmla="*/ 2147483647 w 300"/>
                <a:gd name="T33" fmla="*/ 2147483647 h 1194"/>
                <a:gd name="T34" fmla="*/ 2147483647 w 300"/>
                <a:gd name="T35" fmla="*/ 2147483647 h 1194"/>
                <a:gd name="T36" fmla="*/ 2147483647 w 300"/>
                <a:gd name="T37" fmla="*/ 2147483647 h 1194"/>
                <a:gd name="T38" fmla="*/ 2147483647 w 300"/>
                <a:gd name="T39" fmla="*/ 2147483647 h 1194"/>
                <a:gd name="T40" fmla="*/ 2147483647 w 300"/>
                <a:gd name="T41" fmla="*/ 2147483647 h 1194"/>
                <a:gd name="T42" fmla="*/ 2147483647 w 300"/>
                <a:gd name="T43" fmla="*/ 2147483647 h 1194"/>
                <a:gd name="T44" fmla="*/ 2147483647 w 300"/>
                <a:gd name="T45" fmla="*/ 2147483647 h 1194"/>
                <a:gd name="T46" fmla="*/ 2147483647 w 300"/>
                <a:gd name="T47" fmla="*/ 2147483647 h 1194"/>
                <a:gd name="T48" fmla="*/ 2147483647 w 300"/>
                <a:gd name="T49" fmla="*/ 2147483647 h 1194"/>
                <a:gd name="T50" fmla="*/ 2147483647 w 300"/>
                <a:gd name="T51" fmla="*/ 2147483647 h 1194"/>
                <a:gd name="T52" fmla="*/ 2147483647 w 300"/>
                <a:gd name="T53" fmla="*/ 2147483647 h 1194"/>
                <a:gd name="T54" fmla="*/ 2147483647 w 300"/>
                <a:gd name="T55" fmla="*/ 2147483647 h 1194"/>
                <a:gd name="T56" fmla="*/ 2147483647 w 300"/>
                <a:gd name="T57" fmla="*/ 2147483647 h 1194"/>
                <a:gd name="T58" fmla="*/ 2147483647 w 300"/>
                <a:gd name="T59" fmla="*/ 2147483647 h 1194"/>
                <a:gd name="T60" fmla="*/ 2147483647 w 300"/>
                <a:gd name="T61" fmla="*/ 2147483647 h 1194"/>
                <a:gd name="T62" fmla="*/ 2147483647 w 300"/>
                <a:gd name="T63" fmla="*/ 2147483647 h 1194"/>
                <a:gd name="T64" fmla="*/ 2147483647 w 300"/>
                <a:gd name="T65" fmla="*/ 2147483647 h 1194"/>
                <a:gd name="T66" fmla="*/ 2147483647 w 300"/>
                <a:gd name="T67" fmla="*/ 2147483647 h 1194"/>
                <a:gd name="T68" fmla="*/ 2147483647 w 300"/>
                <a:gd name="T69" fmla="*/ 2147483647 h 1194"/>
                <a:gd name="T70" fmla="*/ 2147483647 w 300"/>
                <a:gd name="T71" fmla="*/ 2147483647 h 1194"/>
                <a:gd name="T72" fmla="*/ 2147483647 w 300"/>
                <a:gd name="T73" fmla="*/ 2147483647 h 1194"/>
                <a:gd name="T74" fmla="*/ 2147483647 w 300"/>
                <a:gd name="T75" fmla="*/ 2147483647 h 1194"/>
                <a:gd name="T76" fmla="*/ 2147483647 w 300"/>
                <a:gd name="T77" fmla="*/ 2147483647 h 1194"/>
                <a:gd name="T78" fmla="*/ 2147483647 w 300"/>
                <a:gd name="T79" fmla="*/ 2147483647 h 1194"/>
                <a:gd name="T80" fmla="*/ 2147483647 w 300"/>
                <a:gd name="T81" fmla="*/ 2147483647 h 1194"/>
                <a:gd name="T82" fmla="*/ 2147483647 w 300"/>
                <a:gd name="T83" fmla="*/ 2147483647 h 1194"/>
                <a:gd name="T84" fmla="*/ 2147483647 w 300"/>
                <a:gd name="T85" fmla="*/ 2147483647 h 1194"/>
                <a:gd name="T86" fmla="*/ 2147483647 w 300"/>
                <a:gd name="T87" fmla="*/ 2147483647 h 1194"/>
                <a:gd name="T88" fmla="*/ 2147483647 w 300"/>
                <a:gd name="T89" fmla="*/ 2147483647 h 1194"/>
                <a:gd name="T90" fmla="*/ 2147483647 w 300"/>
                <a:gd name="T91" fmla="*/ 2147483647 h 1194"/>
                <a:gd name="T92" fmla="*/ 2147483647 w 300"/>
                <a:gd name="T93" fmla="*/ 2147483647 h 1194"/>
                <a:gd name="T94" fmla="*/ 2147483647 w 300"/>
                <a:gd name="T95" fmla="*/ 2147483647 h 1194"/>
                <a:gd name="T96" fmla="*/ 2147483647 w 300"/>
                <a:gd name="T97" fmla="*/ 2147483647 h 1194"/>
                <a:gd name="T98" fmla="*/ 2147483647 w 300"/>
                <a:gd name="T99" fmla="*/ 0 h 1194"/>
                <a:gd name="T100" fmla="*/ 2147483647 w 300"/>
                <a:gd name="T101" fmla="*/ 2147483647 h 11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0"/>
                <a:gd name="T154" fmla="*/ 0 h 1194"/>
                <a:gd name="T155" fmla="*/ 300 w 300"/>
                <a:gd name="T156" fmla="*/ 1194 h 1194"/>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0" h="1194">
                  <a:moveTo>
                    <a:pt x="0" y="1194"/>
                  </a:moveTo>
                  <a:lnTo>
                    <a:pt x="12" y="1188"/>
                  </a:lnTo>
                  <a:lnTo>
                    <a:pt x="36" y="1146"/>
                  </a:lnTo>
                  <a:lnTo>
                    <a:pt x="18" y="1134"/>
                  </a:lnTo>
                  <a:lnTo>
                    <a:pt x="0" y="1194"/>
                  </a:lnTo>
                  <a:close/>
                  <a:moveTo>
                    <a:pt x="114" y="1068"/>
                  </a:moveTo>
                  <a:lnTo>
                    <a:pt x="72" y="1062"/>
                  </a:lnTo>
                  <a:lnTo>
                    <a:pt x="54" y="1134"/>
                  </a:lnTo>
                  <a:lnTo>
                    <a:pt x="66" y="1134"/>
                  </a:lnTo>
                  <a:lnTo>
                    <a:pt x="84" y="1104"/>
                  </a:lnTo>
                  <a:lnTo>
                    <a:pt x="132" y="1074"/>
                  </a:lnTo>
                  <a:lnTo>
                    <a:pt x="120" y="1050"/>
                  </a:lnTo>
                  <a:lnTo>
                    <a:pt x="114" y="1068"/>
                  </a:lnTo>
                  <a:close/>
                  <a:moveTo>
                    <a:pt x="192" y="1008"/>
                  </a:moveTo>
                  <a:lnTo>
                    <a:pt x="186" y="1008"/>
                  </a:lnTo>
                  <a:lnTo>
                    <a:pt x="180" y="1020"/>
                  </a:lnTo>
                  <a:lnTo>
                    <a:pt x="174" y="1026"/>
                  </a:lnTo>
                  <a:lnTo>
                    <a:pt x="168" y="1038"/>
                  </a:lnTo>
                  <a:lnTo>
                    <a:pt x="168" y="1044"/>
                  </a:lnTo>
                  <a:lnTo>
                    <a:pt x="174" y="1050"/>
                  </a:lnTo>
                  <a:lnTo>
                    <a:pt x="180" y="1050"/>
                  </a:lnTo>
                  <a:lnTo>
                    <a:pt x="198" y="1032"/>
                  </a:lnTo>
                  <a:lnTo>
                    <a:pt x="198" y="1014"/>
                  </a:lnTo>
                  <a:lnTo>
                    <a:pt x="192" y="1008"/>
                  </a:lnTo>
                  <a:close/>
                  <a:moveTo>
                    <a:pt x="282" y="636"/>
                  </a:moveTo>
                  <a:lnTo>
                    <a:pt x="264" y="654"/>
                  </a:lnTo>
                  <a:lnTo>
                    <a:pt x="276" y="678"/>
                  </a:lnTo>
                  <a:lnTo>
                    <a:pt x="258" y="678"/>
                  </a:lnTo>
                  <a:lnTo>
                    <a:pt x="258" y="702"/>
                  </a:lnTo>
                  <a:lnTo>
                    <a:pt x="282" y="702"/>
                  </a:lnTo>
                  <a:lnTo>
                    <a:pt x="294" y="684"/>
                  </a:lnTo>
                  <a:lnTo>
                    <a:pt x="282" y="654"/>
                  </a:lnTo>
                  <a:lnTo>
                    <a:pt x="300" y="654"/>
                  </a:lnTo>
                  <a:lnTo>
                    <a:pt x="282" y="636"/>
                  </a:lnTo>
                  <a:close/>
                  <a:moveTo>
                    <a:pt x="276" y="768"/>
                  </a:moveTo>
                  <a:lnTo>
                    <a:pt x="294" y="750"/>
                  </a:lnTo>
                  <a:lnTo>
                    <a:pt x="270" y="732"/>
                  </a:lnTo>
                  <a:lnTo>
                    <a:pt x="276" y="768"/>
                  </a:lnTo>
                  <a:close/>
                  <a:moveTo>
                    <a:pt x="258" y="954"/>
                  </a:moveTo>
                  <a:lnTo>
                    <a:pt x="258" y="924"/>
                  </a:lnTo>
                  <a:lnTo>
                    <a:pt x="240" y="948"/>
                  </a:lnTo>
                  <a:lnTo>
                    <a:pt x="258" y="954"/>
                  </a:lnTo>
                  <a:close/>
                  <a:moveTo>
                    <a:pt x="252" y="858"/>
                  </a:moveTo>
                  <a:lnTo>
                    <a:pt x="270" y="858"/>
                  </a:lnTo>
                  <a:lnTo>
                    <a:pt x="252" y="840"/>
                  </a:lnTo>
                  <a:lnTo>
                    <a:pt x="252" y="858"/>
                  </a:lnTo>
                  <a:close/>
                  <a:moveTo>
                    <a:pt x="126" y="24"/>
                  </a:moveTo>
                  <a:lnTo>
                    <a:pt x="144" y="60"/>
                  </a:lnTo>
                  <a:lnTo>
                    <a:pt x="174" y="24"/>
                  </a:lnTo>
                  <a:lnTo>
                    <a:pt x="162" y="0"/>
                  </a:lnTo>
                  <a:lnTo>
                    <a:pt x="126" y="2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8" name="Russia" descr="© INSCALE GmbH, 05.05.2010&#10;http://www.presentationload.com/">
              <a:extLst>
                <a:ext uri="{FF2B5EF4-FFF2-40B4-BE49-F238E27FC236}">
                  <a16:creationId xmlns:a16="http://schemas.microsoft.com/office/drawing/2014/main" id="{1B65A0BA-102F-46B2-8672-495F6DDF94A5}"/>
                </a:ext>
              </a:extLst>
            </p:cNvPr>
            <p:cNvSpPr>
              <a:spLocks noEditPoints="1"/>
            </p:cNvSpPr>
            <p:nvPr/>
          </p:nvSpPr>
          <p:spPr bwMode="gray">
            <a:xfrm>
              <a:off x="4727539" y="867426"/>
              <a:ext cx="3430210" cy="1092513"/>
            </a:xfrm>
            <a:custGeom>
              <a:avLst/>
              <a:gdLst>
                <a:gd name="T0" fmla="*/ 2147483647 w 9048"/>
                <a:gd name="T1" fmla="*/ 2147483647 h 2880"/>
                <a:gd name="T2" fmla="*/ 2147483647 w 9048"/>
                <a:gd name="T3" fmla="*/ 2147483647 h 2880"/>
                <a:gd name="T4" fmla="*/ 2147483647 w 9048"/>
                <a:gd name="T5" fmla="*/ 2147483647 h 2880"/>
                <a:gd name="T6" fmla="*/ 2147483647 w 9048"/>
                <a:gd name="T7" fmla="*/ 2147483647 h 2880"/>
                <a:gd name="T8" fmla="*/ 2147483647 w 9048"/>
                <a:gd name="T9" fmla="*/ 2147483647 h 2880"/>
                <a:gd name="T10" fmla="*/ 2147483647 w 9048"/>
                <a:gd name="T11" fmla="*/ 2147483647 h 2880"/>
                <a:gd name="T12" fmla="*/ 2147483647 w 9048"/>
                <a:gd name="T13" fmla="*/ 2147483647 h 2880"/>
                <a:gd name="T14" fmla="*/ 2147483647 w 9048"/>
                <a:gd name="T15" fmla="*/ 2147483647 h 2880"/>
                <a:gd name="T16" fmla="*/ 2147483647 w 9048"/>
                <a:gd name="T17" fmla="*/ 2147483647 h 2880"/>
                <a:gd name="T18" fmla="*/ 2147483647 w 9048"/>
                <a:gd name="T19" fmla="*/ 2147483647 h 2880"/>
                <a:gd name="T20" fmla="*/ 2147483647 w 9048"/>
                <a:gd name="T21" fmla="*/ 2147483647 h 2880"/>
                <a:gd name="T22" fmla="*/ 2147483647 w 9048"/>
                <a:gd name="T23" fmla="*/ 2147483647 h 2880"/>
                <a:gd name="T24" fmla="*/ 2147483647 w 9048"/>
                <a:gd name="T25" fmla="*/ 2147483647 h 2880"/>
                <a:gd name="T26" fmla="*/ 2147483647 w 9048"/>
                <a:gd name="T27" fmla="*/ 2147483647 h 2880"/>
                <a:gd name="T28" fmla="*/ 2147483647 w 9048"/>
                <a:gd name="T29" fmla="*/ 2147483647 h 2880"/>
                <a:gd name="T30" fmla="*/ 2147483647 w 9048"/>
                <a:gd name="T31" fmla="*/ 2147483647 h 2880"/>
                <a:gd name="T32" fmla="*/ 2147483647 w 9048"/>
                <a:gd name="T33" fmla="*/ 2147483647 h 2880"/>
                <a:gd name="T34" fmla="*/ 2147483647 w 9048"/>
                <a:gd name="T35" fmla="*/ 2147483647 h 2880"/>
                <a:gd name="T36" fmla="*/ 2147483647 w 9048"/>
                <a:gd name="T37" fmla="*/ 2147483647 h 2880"/>
                <a:gd name="T38" fmla="*/ 2147483647 w 9048"/>
                <a:gd name="T39" fmla="*/ 2147483647 h 2880"/>
                <a:gd name="T40" fmla="*/ 2147483647 w 9048"/>
                <a:gd name="T41" fmla="*/ 2147483647 h 2880"/>
                <a:gd name="T42" fmla="*/ 2147483647 w 9048"/>
                <a:gd name="T43" fmla="*/ 2147483647 h 2880"/>
                <a:gd name="T44" fmla="*/ 2147483647 w 9048"/>
                <a:gd name="T45" fmla="*/ 2147483647 h 2880"/>
                <a:gd name="T46" fmla="*/ 2147483647 w 9048"/>
                <a:gd name="T47" fmla="*/ 2147483647 h 2880"/>
                <a:gd name="T48" fmla="*/ 2147483647 w 9048"/>
                <a:gd name="T49" fmla="*/ 2147483647 h 2880"/>
                <a:gd name="T50" fmla="*/ 2147483647 w 9048"/>
                <a:gd name="T51" fmla="*/ 2147483647 h 2880"/>
                <a:gd name="T52" fmla="*/ 2147483647 w 9048"/>
                <a:gd name="T53" fmla="*/ 2147483647 h 2880"/>
                <a:gd name="T54" fmla="*/ 2147483647 w 9048"/>
                <a:gd name="T55" fmla="*/ 2147483647 h 2880"/>
                <a:gd name="T56" fmla="*/ 2147483647 w 9048"/>
                <a:gd name="T57" fmla="*/ 2147483647 h 2880"/>
                <a:gd name="T58" fmla="*/ 2147483647 w 9048"/>
                <a:gd name="T59" fmla="*/ 2147483647 h 2880"/>
                <a:gd name="T60" fmla="*/ 2147483647 w 9048"/>
                <a:gd name="T61" fmla="*/ 2147483647 h 2880"/>
                <a:gd name="T62" fmla="*/ 2147483647 w 9048"/>
                <a:gd name="T63" fmla="*/ 2147483647 h 2880"/>
                <a:gd name="T64" fmla="*/ 2147483647 w 9048"/>
                <a:gd name="T65" fmla="*/ 2147483647 h 2880"/>
                <a:gd name="T66" fmla="*/ 2147483647 w 9048"/>
                <a:gd name="T67" fmla="*/ 2147483647 h 2880"/>
                <a:gd name="T68" fmla="*/ 2147483647 w 9048"/>
                <a:gd name="T69" fmla="*/ 2147483647 h 2880"/>
                <a:gd name="T70" fmla="*/ 2147483647 w 9048"/>
                <a:gd name="T71" fmla="*/ 2147483647 h 2880"/>
                <a:gd name="T72" fmla="*/ 2147483647 w 9048"/>
                <a:gd name="T73" fmla="*/ 2147483647 h 2880"/>
                <a:gd name="T74" fmla="*/ 2147483647 w 9048"/>
                <a:gd name="T75" fmla="*/ 2147483647 h 2880"/>
                <a:gd name="T76" fmla="*/ 2147483647 w 9048"/>
                <a:gd name="T77" fmla="*/ 2147483647 h 2880"/>
                <a:gd name="T78" fmla="*/ 2147483647 w 9048"/>
                <a:gd name="T79" fmla="*/ 2147483647 h 2880"/>
                <a:gd name="T80" fmla="*/ 2147483647 w 9048"/>
                <a:gd name="T81" fmla="*/ 2147483647 h 2880"/>
                <a:gd name="T82" fmla="*/ 2147483647 w 9048"/>
                <a:gd name="T83" fmla="*/ 2147483647 h 2880"/>
                <a:gd name="T84" fmla="*/ 2147483647 w 9048"/>
                <a:gd name="T85" fmla="*/ 2147483647 h 2880"/>
                <a:gd name="T86" fmla="*/ 2147483647 w 9048"/>
                <a:gd name="T87" fmla="*/ 2147483647 h 2880"/>
                <a:gd name="T88" fmla="*/ 2147483647 w 9048"/>
                <a:gd name="T89" fmla="*/ 2147483647 h 2880"/>
                <a:gd name="T90" fmla="*/ 2147483647 w 9048"/>
                <a:gd name="T91" fmla="*/ 2147483647 h 2880"/>
                <a:gd name="T92" fmla="*/ 2147483647 w 9048"/>
                <a:gd name="T93" fmla="*/ 2147483647 h 2880"/>
                <a:gd name="T94" fmla="*/ 2147483647 w 9048"/>
                <a:gd name="T95" fmla="*/ 2147483647 h 2880"/>
                <a:gd name="T96" fmla="*/ 2147483647 w 9048"/>
                <a:gd name="T97" fmla="*/ 2147483647 h 2880"/>
                <a:gd name="T98" fmla="*/ 2147483647 w 9048"/>
                <a:gd name="T99" fmla="*/ 2147483647 h 2880"/>
                <a:gd name="T100" fmla="*/ 2147483647 w 9048"/>
                <a:gd name="T101" fmla="*/ 2147483647 h 2880"/>
                <a:gd name="T102" fmla="*/ 2147483647 w 9048"/>
                <a:gd name="T103" fmla="*/ 2147483647 h 2880"/>
                <a:gd name="T104" fmla="*/ 2147483647 w 9048"/>
                <a:gd name="T105" fmla="*/ 2147483647 h 2880"/>
                <a:gd name="T106" fmla="*/ 2147483647 w 9048"/>
                <a:gd name="T107" fmla="*/ 2147483647 h 2880"/>
                <a:gd name="T108" fmla="*/ 2147483647 w 9048"/>
                <a:gd name="T109" fmla="*/ 2147483647 h 2880"/>
                <a:gd name="T110" fmla="*/ 2147483647 w 9048"/>
                <a:gd name="T111" fmla="*/ 2147483647 h 2880"/>
                <a:gd name="T112" fmla="*/ 2147483647 w 9048"/>
                <a:gd name="T113" fmla="*/ 2147483647 h 2880"/>
                <a:gd name="T114" fmla="*/ 2147483647 w 9048"/>
                <a:gd name="T115" fmla="*/ 2147483647 h 2880"/>
                <a:gd name="T116" fmla="*/ 2147483647 w 9048"/>
                <a:gd name="T117" fmla="*/ 2147483647 h 2880"/>
                <a:gd name="T118" fmla="*/ 2147483647 w 9048"/>
                <a:gd name="T119" fmla="*/ 2147483647 h 2880"/>
                <a:gd name="T120" fmla="*/ 2147483647 w 9048"/>
                <a:gd name="T121" fmla="*/ 2147483647 h 2880"/>
                <a:gd name="T122" fmla="*/ 2147483647 w 9048"/>
                <a:gd name="T123" fmla="*/ 2147483647 h 2880"/>
                <a:gd name="T124" fmla="*/ 2147483647 w 9048"/>
                <a:gd name="T125" fmla="*/ 2147483647 h 288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048"/>
                <a:gd name="T190" fmla="*/ 0 h 2880"/>
                <a:gd name="T191" fmla="*/ 9048 w 9048"/>
                <a:gd name="T192" fmla="*/ 2880 h 288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048" h="2880">
                  <a:moveTo>
                    <a:pt x="2790" y="546"/>
                  </a:moveTo>
                  <a:lnTo>
                    <a:pt x="2760" y="540"/>
                  </a:lnTo>
                  <a:lnTo>
                    <a:pt x="2736" y="558"/>
                  </a:lnTo>
                  <a:lnTo>
                    <a:pt x="2778" y="570"/>
                  </a:lnTo>
                  <a:lnTo>
                    <a:pt x="2790" y="546"/>
                  </a:lnTo>
                  <a:close/>
                  <a:moveTo>
                    <a:pt x="2832" y="522"/>
                  </a:moveTo>
                  <a:lnTo>
                    <a:pt x="2820" y="516"/>
                  </a:lnTo>
                  <a:lnTo>
                    <a:pt x="2814" y="510"/>
                  </a:lnTo>
                  <a:lnTo>
                    <a:pt x="2808" y="510"/>
                  </a:lnTo>
                  <a:lnTo>
                    <a:pt x="2808" y="528"/>
                  </a:lnTo>
                  <a:lnTo>
                    <a:pt x="2820" y="534"/>
                  </a:lnTo>
                  <a:lnTo>
                    <a:pt x="2832" y="534"/>
                  </a:lnTo>
                  <a:lnTo>
                    <a:pt x="2844" y="540"/>
                  </a:lnTo>
                  <a:lnTo>
                    <a:pt x="2850" y="540"/>
                  </a:lnTo>
                  <a:lnTo>
                    <a:pt x="2850" y="534"/>
                  </a:lnTo>
                  <a:lnTo>
                    <a:pt x="2844" y="528"/>
                  </a:lnTo>
                  <a:lnTo>
                    <a:pt x="2832" y="522"/>
                  </a:lnTo>
                  <a:close/>
                  <a:moveTo>
                    <a:pt x="1704" y="18"/>
                  </a:moveTo>
                  <a:lnTo>
                    <a:pt x="1710" y="18"/>
                  </a:lnTo>
                  <a:lnTo>
                    <a:pt x="1716" y="12"/>
                  </a:lnTo>
                  <a:lnTo>
                    <a:pt x="1728" y="6"/>
                  </a:lnTo>
                  <a:lnTo>
                    <a:pt x="1734" y="0"/>
                  </a:lnTo>
                  <a:lnTo>
                    <a:pt x="1644" y="0"/>
                  </a:lnTo>
                  <a:lnTo>
                    <a:pt x="1638" y="12"/>
                  </a:lnTo>
                  <a:lnTo>
                    <a:pt x="1680" y="12"/>
                  </a:lnTo>
                  <a:lnTo>
                    <a:pt x="1686" y="18"/>
                  </a:lnTo>
                  <a:lnTo>
                    <a:pt x="1704" y="18"/>
                  </a:lnTo>
                  <a:close/>
                  <a:moveTo>
                    <a:pt x="1740" y="60"/>
                  </a:moveTo>
                  <a:lnTo>
                    <a:pt x="1746" y="60"/>
                  </a:lnTo>
                  <a:lnTo>
                    <a:pt x="1758" y="48"/>
                  </a:lnTo>
                  <a:lnTo>
                    <a:pt x="1764" y="48"/>
                  </a:lnTo>
                  <a:lnTo>
                    <a:pt x="1770" y="54"/>
                  </a:lnTo>
                  <a:lnTo>
                    <a:pt x="1782" y="54"/>
                  </a:lnTo>
                  <a:lnTo>
                    <a:pt x="1788" y="60"/>
                  </a:lnTo>
                  <a:lnTo>
                    <a:pt x="1800" y="60"/>
                  </a:lnTo>
                  <a:lnTo>
                    <a:pt x="1812" y="48"/>
                  </a:lnTo>
                  <a:lnTo>
                    <a:pt x="1812" y="36"/>
                  </a:lnTo>
                  <a:lnTo>
                    <a:pt x="1806" y="30"/>
                  </a:lnTo>
                  <a:lnTo>
                    <a:pt x="1794" y="24"/>
                  </a:lnTo>
                  <a:lnTo>
                    <a:pt x="1758" y="24"/>
                  </a:lnTo>
                  <a:lnTo>
                    <a:pt x="1710" y="48"/>
                  </a:lnTo>
                  <a:lnTo>
                    <a:pt x="1716" y="54"/>
                  </a:lnTo>
                  <a:lnTo>
                    <a:pt x="1728" y="60"/>
                  </a:lnTo>
                  <a:lnTo>
                    <a:pt x="1740" y="60"/>
                  </a:lnTo>
                  <a:close/>
                  <a:moveTo>
                    <a:pt x="2382" y="510"/>
                  </a:moveTo>
                  <a:lnTo>
                    <a:pt x="2400" y="504"/>
                  </a:lnTo>
                  <a:lnTo>
                    <a:pt x="2412" y="498"/>
                  </a:lnTo>
                  <a:lnTo>
                    <a:pt x="2412" y="486"/>
                  </a:lnTo>
                  <a:lnTo>
                    <a:pt x="2406" y="486"/>
                  </a:lnTo>
                  <a:lnTo>
                    <a:pt x="2400" y="480"/>
                  </a:lnTo>
                  <a:lnTo>
                    <a:pt x="2346" y="480"/>
                  </a:lnTo>
                  <a:lnTo>
                    <a:pt x="2346" y="492"/>
                  </a:lnTo>
                  <a:lnTo>
                    <a:pt x="2358" y="504"/>
                  </a:lnTo>
                  <a:lnTo>
                    <a:pt x="2370" y="510"/>
                  </a:lnTo>
                  <a:lnTo>
                    <a:pt x="2382" y="510"/>
                  </a:lnTo>
                  <a:close/>
                  <a:moveTo>
                    <a:pt x="1590" y="30"/>
                  </a:moveTo>
                  <a:lnTo>
                    <a:pt x="1548" y="24"/>
                  </a:lnTo>
                  <a:lnTo>
                    <a:pt x="1554" y="36"/>
                  </a:lnTo>
                  <a:lnTo>
                    <a:pt x="1590" y="30"/>
                  </a:lnTo>
                  <a:close/>
                  <a:moveTo>
                    <a:pt x="1890" y="696"/>
                  </a:moveTo>
                  <a:lnTo>
                    <a:pt x="1896" y="708"/>
                  </a:lnTo>
                  <a:lnTo>
                    <a:pt x="1920" y="720"/>
                  </a:lnTo>
                  <a:lnTo>
                    <a:pt x="1950" y="738"/>
                  </a:lnTo>
                  <a:lnTo>
                    <a:pt x="1974" y="744"/>
                  </a:lnTo>
                  <a:lnTo>
                    <a:pt x="1992" y="738"/>
                  </a:lnTo>
                  <a:lnTo>
                    <a:pt x="1980" y="720"/>
                  </a:lnTo>
                  <a:lnTo>
                    <a:pt x="1950" y="702"/>
                  </a:lnTo>
                  <a:lnTo>
                    <a:pt x="1914" y="696"/>
                  </a:lnTo>
                  <a:lnTo>
                    <a:pt x="1890" y="696"/>
                  </a:lnTo>
                  <a:close/>
                  <a:moveTo>
                    <a:pt x="3108" y="126"/>
                  </a:moveTo>
                  <a:lnTo>
                    <a:pt x="3120" y="108"/>
                  </a:lnTo>
                  <a:lnTo>
                    <a:pt x="3030" y="108"/>
                  </a:lnTo>
                  <a:lnTo>
                    <a:pt x="3108" y="126"/>
                  </a:lnTo>
                  <a:close/>
                  <a:moveTo>
                    <a:pt x="1560" y="102"/>
                  </a:moveTo>
                  <a:lnTo>
                    <a:pt x="1632" y="102"/>
                  </a:lnTo>
                  <a:lnTo>
                    <a:pt x="1608" y="84"/>
                  </a:lnTo>
                  <a:lnTo>
                    <a:pt x="1560" y="102"/>
                  </a:lnTo>
                  <a:close/>
                  <a:moveTo>
                    <a:pt x="1572" y="60"/>
                  </a:moveTo>
                  <a:lnTo>
                    <a:pt x="1584" y="66"/>
                  </a:lnTo>
                  <a:lnTo>
                    <a:pt x="1596" y="78"/>
                  </a:lnTo>
                  <a:lnTo>
                    <a:pt x="1620" y="66"/>
                  </a:lnTo>
                  <a:lnTo>
                    <a:pt x="1620" y="72"/>
                  </a:lnTo>
                  <a:lnTo>
                    <a:pt x="1644" y="72"/>
                  </a:lnTo>
                  <a:lnTo>
                    <a:pt x="1668" y="60"/>
                  </a:lnTo>
                  <a:lnTo>
                    <a:pt x="1674" y="54"/>
                  </a:lnTo>
                  <a:lnTo>
                    <a:pt x="1680" y="54"/>
                  </a:lnTo>
                  <a:lnTo>
                    <a:pt x="1626" y="48"/>
                  </a:lnTo>
                  <a:lnTo>
                    <a:pt x="1614" y="54"/>
                  </a:lnTo>
                  <a:lnTo>
                    <a:pt x="1608" y="54"/>
                  </a:lnTo>
                  <a:lnTo>
                    <a:pt x="1602" y="48"/>
                  </a:lnTo>
                  <a:lnTo>
                    <a:pt x="1584" y="48"/>
                  </a:lnTo>
                  <a:lnTo>
                    <a:pt x="1572" y="60"/>
                  </a:lnTo>
                  <a:close/>
                  <a:moveTo>
                    <a:pt x="1662" y="36"/>
                  </a:moveTo>
                  <a:lnTo>
                    <a:pt x="1602" y="36"/>
                  </a:lnTo>
                  <a:lnTo>
                    <a:pt x="1650" y="48"/>
                  </a:lnTo>
                  <a:lnTo>
                    <a:pt x="1662" y="36"/>
                  </a:lnTo>
                  <a:close/>
                  <a:moveTo>
                    <a:pt x="1542" y="522"/>
                  </a:moveTo>
                  <a:lnTo>
                    <a:pt x="1500" y="528"/>
                  </a:lnTo>
                  <a:lnTo>
                    <a:pt x="1512" y="552"/>
                  </a:lnTo>
                  <a:lnTo>
                    <a:pt x="1542" y="534"/>
                  </a:lnTo>
                  <a:lnTo>
                    <a:pt x="1524" y="558"/>
                  </a:lnTo>
                  <a:lnTo>
                    <a:pt x="1518" y="558"/>
                  </a:lnTo>
                  <a:lnTo>
                    <a:pt x="1512" y="564"/>
                  </a:lnTo>
                  <a:lnTo>
                    <a:pt x="1506" y="564"/>
                  </a:lnTo>
                  <a:lnTo>
                    <a:pt x="1494" y="570"/>
                  </a:lnTo>
                  <a:lnTo>
                    <a:pt x="1488" y="576"/>
                  </a:lnTo>
                  <a:lnTo>
                    <a:pt x="1488" y="582"/>
                  </a:lnTo>
                  <a:lnTo>
                    <a:pt x="1500" y="594"/>
                  </a:lnTo>
                  <a:lnTo>
                    <a:pt x="1524" y="606"/>
                  </a:lnTo>
                  <a:lnTo>
                    <a:pt x="1566" y="606"/>
                  </a:lnTo>
                  <a:lnTo>
                    <a:pt x="1590" y="612"/>
                  </a:lnTo>
                  <a:lnTo>
                    <a:pt x="1608" y="618"/>
                  </a:lnTo>
                  <a:lnTo>
                    <a:pt x="1614" y="624"/>
                  </a:lnTo>
                  <a:lnTo>
                    <a:pt x="1620" y="636"/>
                  </a:lnTo>
                  <a:lnTo>
                    <a:pt x="1620" y="648"/>
                  </a:lnTo>
                  <a:lnTo>
                    <a:pt x="1626" y="654"/>
                  </a:lnTo>
                  <a:lnTo>
                    <a:pt x="1626" y="660"/>
                  </a:lnTo>
                  <a:lnTo>
                    <a:pt x="1644" y="660"/>
                  </a:lnTo>
                  <a:lnTo>
                    <a:pt x="1662" y="666"/>
                  </a:lnTo>
                  <a:lnTo>
                    <a:pt x="1674" y="666"/>
                  </a:lnTo>
                  <a:lnTo>
                    <a:pt x="1692" y="672"/>
                  </a:lnTo>
                  <a:lnTo>
                    <a:pt x="1704" y="672"/>
                  </a:lnTo>
                  <a:lnTo>
                    <a:pt x="1818" y="666"/>
                  </a:lnTo>
                  <a:lnTo>
                    <a:pt x="1806" y="666"/>
                  </a:lnTo>
                  <a:lnTo>
                    <a:pt x="1734" y="642"/>
                  </a:lnTo>
                  <a:lnTo>
                    <a:pt x="1704" y="618"/>
                  </a:lnTo>
                  <a:lnTo>
                    <a:pt x="1692" y="600"/>
                  </a:lnTo>
                  <a:lnTo>
                    <a:pt x="1686" y="588"/>
                  </a:lnTo>
                  <a:lnTo>
                    <a:pt x="1674" y="582"/>
                  </a:lnTo>
                  <a:lnTo>
                    <a:pt x="1674" y="570"/>
                  </a:lnTo>
                  <a:lnTo>
                    <a:pt x="1668" y="564"/>
                  </a:lnTo>
                  <a:lnTo>
                    <a:pt x="1692" y="516"/>
                  </a:lnTo>
                  <a:lnTo>
                    <a:pt x="1686" y="510"/>
                  </a:lnTo>
                  <a:lnTo>
                    <a:pt x="1686" y="504"/>
                  </a:lnTo>
                  <a:lnTo>
                    <a:pt x="1674" y="504"/>
                  </a:lnTo>
                  <a:lnTo>
                    <a:pt x="1710" y="498"/>
                  </a:lnTo>
                  <a:lnTo>
                    <a:pt x="1698" y="480"/>
                  </a:lnTo>
                  <a:lnTo>
                    <a:pt x="1734" y="480"/>
                  </a:lnTo>
                  <a:lnTo>
                    <a:pt x="1710" y="468"/>
                  </a:lnTo>
                  <a:lnTo>
                    <a:pt x="1734" y="474"/>
                  </a:lnTo>
                  <a:lnTo>
                    <a:pt x="1740" y="462"/>
                  </a:lnTo>
                  <a:lnTo>
                    <a:pt x="1722" y="450"/>
                  </a:lnTo>
                  <a:lnTo>
                    <a:pt x="1764" y="450"/>
                  </a:lnTo>
                  <a:lnTo>
                    <a:pt x="1770" y="444"/>
                  </a:lnTo>
                  <a:lnTo>
                    <a:pt x="1752" y="426"/>
                  </a:lnTo>
                  <a:lnTo>
                    <a:pt x="1782" y="432"/>
                  </a:lnTo>
                  <a:lnTo>
                    <a:pt x="1782" y="402"/>
                  </a:lnTo>
                  <a:lnTo>
                    <a:pt x="1788" y="408"/>
                  </a:lnTo>
                  <a:lnTo>
                    <a:pt x="1800" y="414"/>
                  </a:lnTo>
                  <a:lnTo>
                    <a:pt x="1812" y="414"/>
                  </a:lnTo>
                  <a:lnTo>
                    <a:pt x="1830" y="408"/>
                  </a:lnTo>
                  <a:lnTo>
                    <a:pt x="1842" y="402"/>
                  </a:lnTo>
                  <a:lnTo>
                    <a:pt x="1860" y="390"/>
                  </a:lnTo>
                  <a:lnTo>
                    <a:pt x="1878" y="372"/>
                  </a:lnTo>
                  <a:lnTo>
                    <a:pt x="1896" y="372"/>
                  </a:lnTo>
                  <a:lnTo>
                    <a:pt x="1938" y="366"/>
                  </a:lnTo>
                  <a:lnTo>
                    <a:pt x="1992" y="354"/>
                  </a:lnTo>
                  <a:lnTo>
                    <a:pt x="2046" y="348"/>
                  </a:lnTo>
                  <a:lnTo>
                    <a:pt x="2094" y="336"/>
                  </a:lnTo>
                  <a:lnTo>
                    <a:pt x="2124" y="330"/>
                  </a:lnTo>
                  <a:lnTo>
                    <a:pt x="2136" y="324"/>
                  </a:lnTo>
                  <a:lnTo>
                    <a:pt x="2154" y="318"/>
                  </a:lnTo>
                  <a:lnTo>
                    <a:pt x="2160" y="312"/>
                  </a:lnTo>
                  <a:lnTo>
                    <a:pt x="2166" y="300"/>
                  </a:lnTo>
                  <a:lnTo>
                    <a:pt x="2166" y="294"/>
                  </a:lnTo>
                  <a:lnTo>
                    <a:pt x="2154" y="282"/>
                  </a:lnTo>
                  <a:lnTo>
                    <a:pt x="2136" y="276"/>
                  </a:lnTo>
                  <a:lnTo>
                    <a:pt x="2088" y="270"/>
                  </a:lnTo>
                  <a:lnTo>
                    <a:pt x="2046" y="276"/>
                  </a:lnTo>
                  <a:lnTo>
                    <a:pt x="2016" y="288"/>
                  </a:lnTo>
                  <a:lnTo>
                    <a:pt x="1980" y="300"/>
                  </a:lnTo>
                  <a:lnTo>
                    <a:pt x="1938" y="318"/>
                  </a:lnTo>
                  <a:lnTo>
                    <a:pt x="1860" y="318"/>
                  </a:lnTo>
                  <a:lnTo>
                    <a:pt x="1842" y="312"/>
                  </a:lnTo>
                  <a:lnTo>
                    <a:pt x="1824" y="312"/>
                  </a:lnTo>
                  <a:lnTo>
                    <a:pt x="1806" y="336"/>
                  </a:lnTo>
                  <a:lnTo>
                    <a:pt x="1782" y="318"/>
                  </a:lnTo>
                  <a:lnTo>
                    <a:pt x="1728" y="342"/>
                  </a:lnTo>
                  <a:lnTo>
                    <a:pt x="1698" y="342"/>
                  </a:lnTo>
                  <a:lnTo>
                    <a:pt x="1668" y="366"/>
                  </a:lnTo>
                  <a:lnTo>
                    <a:pt x="1692" y="372"/>
                  </a:lnTo>
                  <a:lnTo>
                    <a:pt x="1644" y="372"/>
                  </a:lnTo>
                  <a:lnTo>
                    <a:pt x="1614" y="378"/>
                  </a:lnTo>
                  <a:lnTo>
                    <a:pt x="1614" y="396"/>
                  </a:lnTo>
                  <a:lnTo>
                    <a:pt x="1638" y="378"/>
                  </a:lnTo>
                  <a:lnTo>
                    <a:pt x="1644" y="396"/>
                  </a:lnTo>
                  <a:lnTo>
                    <a:pt x="1668" y="396"/>
                  </a:lnTo>
                  <a:lnTo>
                    <a:pt x="1662" y="408"/>
                  </a:lnTo>
                  <a:lnTo>
                    <a:pt x="1620" y="408"/>
                  </a:lnTo>
                  <a:lnTo>
                    <a:pt x="1614" y="420"/>
                  </a:lnTo>
                  <a:lnTo>
                    <a:pt x="1644" y="426"/>
                  </a:lnTo>
                  <a:lnTo>
                    <a:pt x="1596" y="432"/>
                  </a:lnTo>
                  <a:lnTo>
                    <a:pt x="1632" y="438"/>
                  </a:lnTo>
                  <a:lnTo>
                    <a:pt x="1584" y="444"/>
                  </a:lnTo>
                  <a:lnTo>
                    <a:pt x="1584" y="462"/>
                  </a:lnTo>
                  <a:lnTo>
                    <a:pt x="1554" y="474"/>
                  </a:lnTo>
                  <a:lnTo>
                    <a:pt x="1560" y="486"/>
                  </a:lnTo>
                  <a:lnTo>
                    <a:pt x="1602" y="468"/>
                  </a:lnTo>
                  <a:lnTo>
                    <a:pt x="1590" y="498"/>
                  </a:lnTo>
                  <a:lnTo>
                    <a:pt x="1554" y="498"/>
                  </a:lnTo>
                  <a:lnTo>
                    <a:pt x="1542" y="504"/>
                  </a:lnTo>
                  <a:lnTo>
                    <a:pt x="1542" y="522"/>
                  </a:lnTo>
                  <a:close/>
                  <a:moveTo>
                    <a:pt x="5778" y="498"/>
                  </a:moveTo>
                  <a:lnTo>
                    <a:pt x="5850" y="486"/>
                  </a:lnTo>
                  <a:lnTo>
                    <a:pt x="5958" y="504"/>
                  </a:lnTo>
                  <a:lnTo>
                    <a:pt x="5952" y="492"/>
                  </a:lnTo>
                  <a:lnTo>
                    <a:pt x="5940" y="486"/>
                  </a:lnTo>
                  <a:lnTo>
                    <a:pt x="5928" y="474"/>
                  </a:lnTo>
                  <a:lnTo>
                    <a:pt x="5904" y="462"/>
                  </a:lnTo>
                  <a:lnTo>
                    <a:pt x="5844" y="462"/>
                  </a:lnTo>
                  <a:lnTo>
                    <a:pt x="5808" y="468"/>
                  </a:lnTo>
                  <a:lnTo>
                    <a:pt x="5796" y="468"/>
                  </a:lnTo>
                  <a:lnTo>
                    <a:pt x="5778" y="498"/>
                  </a:lnTo>
                  <a:close/>
                  <a:moveTo>
                    <a:pt x="5784" y="378"/>
                  </a:moveTo>
                  <a:lnTo>
                    <a:pt x="5838" y="384"/>
                  </a:lnTo>
                  <a:lnTo>
                    <a:pt x="5844" y="378"/>
                  </a:lnTo>
                  <a:lnTo>
                    <a:pt x="5850" y="366"/>
                  </a:lnTo>
                  <a:lnTo>
                    <a:pt x="5838" y="354"/>
                  </a:lnTo>
                  <a:lnTo>
                    <a:pt x="5802" y="354"/>
                  </a:lnTo>
                  <a:lnTo>
                    <a:pt x="5742" y="342"/>
                  </a:lnTo>
                  <a:lnTo>
                    <a:pt x="5724" y="342"/>
                  </a:lnTo>
                  <a:lnTo>
                    <a:pt x="5718" y="348"/>
                  </a:lnTo>
                  <a:lnTo>
                    <a:pt x="5730" y="354"/>
                  </a:lnTo>
                  <a:lnTo>
                    <a:pt x="5742" y="366"/>
                  </a:lnTo>
                  <a:lnTo>
                    <a:pt x="5754" y="372"/>
                  </a:lnTo>
                  <a:lnTo>
                    <a:pt x="5772" y="372"/>
                  </a:lnTo>
                  <a:lnTo>
                    <a:pt x="5778" y="378"/>
                  </a:lnTo>
                  <a:lnTo>
                    <a:pt x="5784" y="378"/>
                  </a:lnTo>
                  <a:close/>
                  <a:moveTo>
                    <a:pt x="5724" y="432"/>
                  </a:moveTo>
                  <a:lnTo>
                    <a:pt x="5712" y="444"/>
                  </a:lnTo>
                  <a:lnTo>
                    <a:pt x="5712" y="456"/>
                  </a:lnTo>
                  <a:lnTo>
                    <a:pt x="5724" y="462"/>
                  </a:lnTo>
                  <a:lnTo>
                    <a:pt x="5772" y="462"/>
                  </a:lnTo>
                  <a:lnTo>
                    <a:pt x="5778" y="456"/>
                  </a:lnTo>
                  <a:lnTo>
                    <a:pt x="5778" y="450"/>
                  </a:lnTo>
                  <a:lnTo>
                    <a:pt x="5766" y="438"/>
                  </a:lnTo>
                  <a:lnTo>
                    <a:pt x="5742" y="426"/>
                  </a:lnTo>
                  <a:lnTo>
                    <a:pt x="5730" y="426"/>
                  </a:lnTo>
                  <a:lnTo>
                    <a:pt x="5724" y="432"/>
                  </a:lnTo>
                  <a:close/>
                  <a:moveTo>
                    <a:pt x="3072" y="96"/>
                  </a:moveTo>
                  <a:lnTo>
                    <a:pt x="3192" y="96"/>
                  </a:lnTo>
                  <a:lnTo>
                    <a:pt x="3204" y="90"/>
                  </a:lnTo>
                  <a:lnTo>
                    <a:pt x="3228" y="90"/>
                  </a:lnTo>
                  <a:lnTo>
                    <a:pt x="3240" y="84"/>
                  </a:lnTo>
                  <a:lnTo>
                    <a:pt x="3240" y="72"/>
                  </a:lnTo>
                  <a:lnTo>
                    <a:pt x="3222" y="60"/>
                  </a:lnTo>
                  <a:lnTo>
                    <a:pt x="3192" y="42"/>
                  </a:lnTo>
                  <a:lnTo>
                    <a:pt x="3156" y="30"/>
                  </a:lnTo>
                  <a:lnTo>
                    <a:pt x="3132" y="24"/>
                  </a:lnTo>
                  <a:lnTo>
                    <a:pt x="3120" y="18"/>
                  </a:lnTo>
                  <a:lnTo>
                    <a:pt x="3108" y="18"/>
                  </a:lnTo>
                  <a:lnTo>
                    <a:pt x="3096" y="12"/>
                  </a:lnTo>
                  <a:lnTo>
                    <a:pt x="3060" y="12"/>
                  </a:lnTo>
                  <a:lnTo>
                    <a:pt x="3048" y="18"/>
                  </a:lnTo>
                  <a:lnTo>
                    <a:pt x="3036" y="18"/>
                  </a:lnTo>
                  <a:lnTo>
                    <a:pt x="3030" y="30"/>
                  </a:lnTo>
                  <a:lnTo>
                    <a:pt x="3030" y="42"/>
                  </a:lnTo>
                  <a:lnTo>
                    <a:pt x="3036" y="54"/>
                  </a:lnTo>
                  <a:lnTo>
                    <a:pt x="3048" y="66"/>
                  </a:lnTo>
                  <a:lnTo>
                    <a:pt x="3054" y="78"/>
                  </a:lnTo>
                  <a:lnTo>
                    <a:pt x="3072" y="96"/>
                  </a:lnTo>
                  <a:close/>
                  <a:moveTo>
                    <a:pt x="6138" y="408"/>
                  </a:moveTo>
                  <a:lnTo>
                    <a:pt x="6144" y="402"/>
                  </a:lnTo>
                  <a:lnTo>
                    <a:pt x="6132" y="396"/>
                  </a:lnTo>
                  <a:lnTo>
                    <a:pt x="6102" y="390"/>
                  </a:lnTo>
                  <a:lnTo>
                    <a:pt x="6036" y="390"/>
                  </a:lnTo>
                  <a:lnTo>
                    <a:pt x="6012" y="366"/>
                  </a:lnTo>
                  <a:lnTo>
                    <a:pt x="6000" y="360"/>
                  </a:lnTo>
                  <a:lnTo>
                    <a:pt x="5970" y="360"/>
                  </a:lnTo>
                  <a:lnTo>
                    <a:pt x="5958" y="366"/>
                  </a:lnTo>
                  <a:lnTo>
                    <a:pt x="5910" y="366"/>
                  </a:lnTo>
                  <a:lnTo>
                    <a:pt x="5946" y="390"/>
                  </a:lnTo>
                  <a:lnTo>
                    <a:pt x="5964" y="396"/>
                  </a:lnTo>
                  <a:lnTo>
                    <a:pt x="6000" y="402"/>
                  </a:lnTo>
                  <a:lnTo>
                    <a:pt x="6054" y="414"/>
                  </a:lnTo>
                  <a:lnTo>
                    <a:pt x="6102" y="414"/>
                  </a:lnTo>
                  <a:lnTo>
                    <a:pt x="6138" y="408"/>
                  </a:lnTo>
                  <a:close/>
                  <a:moveTo>
                    <a:pt x="7602" y="744"/>
                  </a:moveTo>
                  <a:lnTo>
                    <a:pt x="7596" y="732"/>
                  </a:lnTo>
                  <a:lnTo>
                    <a:pt x="7572" y="726"/>
                  </a:lnTo>
                  <a:lnTo>
                    <a:pt x="7512" y="714"/>
                  </a:lnTo>
                  <a:lnTo>
                    <a:pt x="7500" y="714"/>
                  </a:lnTo>
                  <a:lnTo>
                    <a:pt x="7512" y="726"/>
                  </a:lnTo>
                  <a:lnTo>
                    <a:pt x="7548" y="738"/>
                  </a:lnTo>
                  <a:lnTo>
                    <a:pt x="7584" y="744"/>
                  </a:lnTo>
                  <a:lnTo>
                    <a:pt x="7602" y="744"/>
                  </a:lnTo>
                  <a:close/>
                  <a:moveTo>
                    <a:pt x="3162" y="120"/>
                  </a:moveTo>
                  <a:lnTo>
                    <a:pt x="3216" y="138"/>
                  </a:lnTo>
                  <a:lnTo>
                    <a:pt x="3246" y="144"/>
                  </a:lnTo>
                  <a:lnTo>
                    <a:pt x="3264" y="144"/>
                  </a:lnTo>
                  <a:lnTo>
                    <a:pt x="3312" y="138"/>
                  </a:lnTo>
                  <a:lnTo>
                    <a:pt x="3372" y="156"/>
                  </a:lnTo>
                  <a:lnTo>
                    <a:pt x="3432" y="156"/>
                  </a:lnTo>
                  <a:lnTo>
                    <a:pt x="3426" y="138"/>
                  </a:lnTo>
                  <a:lnTo>
                    <a:pt x="3402" y="102"/>
                  </a:lnTo>
                  <a:lnTo>
                    <a:pt x="3384" y="96"/>
                  </a:lnTo>
                  <a:lnTo>
                    <a:pt x="3372" y="90"/>
                  </a:lnTo>
                  <a:lnTo>
                    <a:pt x="3354" y="96"/>
                  </a:lnTo>
                  <a:lnTo>
                    <a:pt x="3318" y="114"/>
                  </a:lnTo>
                  <a:lnTo>
                    <a:pt x="3294" y="90"/>
                  </a:lnTo>
                  <a:lnTo>
                    <a:pt x="3282" y="90"/>
                  </a:lnTo>
                  <a:lnTo>
                    <a:pt x="3210" y="102"/>
                  </a:lnTo>
                  <a:lnTo>
                    <a:pt x="3174" y="114"/>
                  </a:lnTo>
                  <a:lnTo>
                    <a:pt x="3162" y="120"/>
                  </a:lnTo>
                  <a:close/>
                  <a:moveTo>
                    <a:pt x="3582" y="198"/>
                  </a:moveTo>
                  <a:lnTo>
                    <a:pt x="3744" y="192"/>
                  </a:lnTo>
                  <a:lnTo>
                    <a:pt x="3702" y="168"/>
                  </a:lnTo>
                  <a:lnTo>
                    <a:pt x="3696" y="168"/>
                  </a:lnTo>
                  <a:lnTo>
                    <a:pt x="3690" y="162"/>
                  </a:lnTo>
                  <a:lnTo>
                    <a:pt x="3666" y="150"/>
                  </a:lnTo>
                  <a:lnTo>
                    <a:pt x="3648" y="144"/>
                  </a:lnTo>
                  <a:lnTo>
                    <a:pt x="3636" y="138"/>
                  </a:lnTo>
                  <a:lnTo>
                    <a:pt x="3618" y="138"/>
                  </a:lnTo>
                  <a:lnTo>
                    <a:pt x="3606" y="144"/>
                  </a:lnTo>
                  <a:lnTo>
                    <a:pt x="3600" y="150"/>
                  </a:lnTo>
                  <a:lnTo>
                    <a:pt x="3588" y="156"/>
                  </a:lnTo>
                  <a:lnTo>
                    <a:pt x="3588" y="150"/>
                  </a:lnTo>
                  <a:lnTo>
                    <a:pt x="3582" y="144"/>
                  </a:lnTo>
                  <a:lnTo>
                    <a:pt x="3576" y="132"/>
                  </a:lnTo>
                  <a:lnTo>
                    <a:pt x="3570" y="126"/>
                  </a:lnTo>
                  <a:lnTo>
                    <a:pt x="3546" y="114"/>
                  </a:lnTo>
                  <a:lnTo>
                    <a:pt x="3522" y="126"/>
                  </a:lnTo>
                  <a:lnTo>
                    <a:pt x="3504" y="162"/>
                  </a:lnTo>
                  <a:lnTo>
                    <a:pt x="3498" y="192"/>
                  </a:lnTo>
                  <a:lnTo>
                    <a:pt x="3492" y="210"/>
                  </a:lnTo>
                  <a:lnTo>
                    <a:pt x="3516" y="222"/>
                  </a:lnTo>
                  <a:lnTo>
                    <a:pt x="3534" y="216"/>
                  </a:lnTo>
                  <a:lnTo>
                    <a:pt x="3546" y="216"/>
                  </a:lnTo>
                  <a:lnTo>
                    <a:pt x="3582" y="198"/>
                  </a:lnTo>
                  <a:close/>
                  <a:moveTo>
                    <a:pt x="5622" y="420"/>
                  </a:moveTo>
                  <a:lnTo>
                    <a:pt x="5640" y="390"/>
                  </a:lnTo>
                  <a:lnTo>
                    <a:pt x="5754" y="390"/>
                  </a:lnTo>
                  <a:lnTo>
                    <a:pt x="5688" y="360"/>
                  </a:lnTo>
                  <a:lnTo>
                    <a:pt x="5700" y="336"/>
                  </a:lnTo>
                  <a:lnTo>
                    <a:pt x="5610" y="318"/>
                  </a:lnTo>
                  <a:lnTo>
                    <a:pt x="5628" y="348"/>
                  </a:lnTo>
                  <a:lnTo>
                    <a:pt x="5616" y="342"/>
                  </a:lnTo>
                  <a:lnTo>
                    <a:pt x="5592" y="336"/>
                  </a:lnTo>
                  <a:lnTo>
                    <a:pt x="5556" y="330"/>
                  </a:lnTo>
                  <a:lnTo>
                    <a:pt x="5514" y="318"/>
                  </a:lnTo>
                  <a:lnTo>
                    <a:pt x="5454" y="318"/>
                  </a:lnTo>
                  <a:lnTo>
                    <a:pt x="5448" y="330"/>
                  </a:lnTo>
                  <a:lnTo>
                    <a:pt x="5460" y="354"/>
                  </a:lnTo>
                  <a:lnTo>
                    <a:pt x="5496" y="372"/>
                  </a:lnTo>
                  <a:lnTo>
                    <a:pt x="5538" y="390"/>
                  </a:lnTo>
                  <a:lnTo>
                    <a:pt x="5574" y="408"/>
                  </a:lnTo>
                  <a:lnTo>
                    <a:pt x="5610" y="414"/>
                  </a:lnTo>
                  <a:lnTo>
                    <a:pt x="5622" y="420"/>
                  </a:lnTo>
                  <a:close/>
                  <a:moveTo>
                    <a:pt x="4320" y="432"/>
                  </a:moveTo>
                  <a:lnTo>
                    <a:pt x="4368" y="444"/>
                  </a:lnTo>
                  <a:lnTo>
                    <a:pt x="4380" y="444"/>
                  </a:lnTo>
                  <a:lnTo>
                    <a:pt x="4392" y="438"/>
                  </a:lnTo>
                  <a:lnTo>
                    <a:pt x="4398" y="438"/>
                  </a:lnTo>
                  <a:lnTo>
                    <a:pt x="4404" y="432"/>
                  </a:lnTo>
                  <a:lnTo>
                    <a:pt x="4404" y="426"/>
                  </a:lnTo>
                  <a:lnTo>
                    <a:pt x="4398" y="426"/>
                  </a:lnTo>
                  <a:lnTo>
                    <a:pt x="4362" y="414"/>
                  </a:lnTo>
                  <a:lnTo>
                    <a:pt x="4344" y="420"/>
                  </a:lnTo>
                  <a:lnTo>
                    <a:pt x="4332" y="420"/>
                  </a:lnTo>
                  <a:lnTo>
                    <a:pt x="4320" y="432"/>
                  </a:lnTo>
                  <a:close/>
                  <a:moveTo>
                    <a:pt x="5424" y="354"/>
                  </a:moveTo>
                  <a:lnTo>
                    <a:pt x="5370" y="336"/>
                  </a:lnTo>
                  <a:lnTo>
                    <a:pt x="5394" y="366"/>
                  </a:lnTo>
                  <a:lnTo>
                    <a:pt x="5424" y="354"/>
                  </a:lnTo>
                  <a:close/>
                  <a:moveTo>
                    <a:pt x="7986" y="666"/>
                  </a:moveTo>
                  <a:lnTo>
                    <a:pt x="8034" y="654"/>
                  </a:lnTo>
                  <a:lnTo>
                    <a:pt x="8088" y="654"/>
                  </a:lnTo>
                  <a:lnTo>
                    <a:pt x="8100" y="648"/>
                  </a:lnTo>
                  <a:lnTo>
                    <a:pt x="8106" y="642"/>
                  </a:lnTo>
                  <a:lnTo>
                    <a:pt x="8106" y="636"/>
                  </a:lnTo>
                  <a:lnTo>
                    <a:pt x="8100" y="630"/>
                  </a:lnTo>
                  <a:lnTo>
                    <a:pt x="8088" y="630"/>
                  </a:lnTo>
                  <a:lnTo>
                    <a:pt x="8052" y="618"/>
                  </a:lnTo>
                  <a:lnTo>
                    <a:pt x="8028" y="612"/>
                  </a:lnTo>
                  <a:lnTo>
                    <a:pt x="8010" y="606"/>
                  </a:lnTo>
                  <a:lnTo>
                    <a:pt x="7968" y="606"/>
                  </a:lnTo>
                  <a:lnTo>
                    <a:pt x="7944" y="618"/>
                  </a:lnTo>
                  <a:lnTo>
                    <a:pt x="7938" y="630"/>
                  </a:lnTo>
                  <a:lnTo>
                    <a:pt x="7938" y="654"/>
                  </a:lnTo>
                  <a:lnTo>
                    <a:pt x="7944" y="666"/>
                  </a:lnTo>
                  <a:lnTo>
                    <a:pt x="7950" y="666"/>
                  </a:lnTo>
                  <a:lnTo>
                    <a:pt x="7962" y="672"/>
                  </a:lnTo>
                  <a:lnTo>
                    <a:pt x="7968" y="672"/>
                  </a:lnTo>
                  <a:lnTo>
                    <a:pt x="7980" y="666"/>
                  </a:lnTo>
                  <a:lnTo>
                    <a:pt x="7986" y="666"/>
                  </a:lnTo>
                  <a:close/>
                  <a:moveTo>
                    <a:pt x="162" y="1788"/>
                  </a:moveTo>
                  <a:lnTo>
                    <a:pt x="150" y="1788"/>
                  </a:lnTo>
                  <a:lnTo>
                    <a:pt x="138" y="1794"/>
                  </a:lnTo>
                  <a:lnTo>
                    <a:pt x="114" y="1794"/>
                  </a:lnTo>
                  <a:lnTo>
                    <a:pt x="108" y="1788"/>
                  </a:lnTo>
                  <a:lnTo>
                    <a:pt x="96" y="1788"/>
                  </a:lnTo>
                  <a:lnTo>
                    <a:pt x="96" y="1782"/>
                  </a:lnTo>
                  <a:lnTo>
                    <a:pt x="84" y="1782"/>
                  </a:lnTo>
                  <a:lnTo>
                    <a:pt x="84" y="1788"/>
                  </a:lnTo>
                  <a:lnTo>
                    <a:pt x="72" y="1800"/>
                  </a:lnTo>
                  <a:lnTo>
                    <a:pt x="12" y="1800"/>
                  </a:lnTo>
                  <a:lnTo>
                    <a:pt x="0" y="1812"/>
                  </a:lnTo>
                  <a:lnTo>
                    <a:pt x="0" y="1818"/>
                  </a:lnTo>
                  <a:lnTo>
                    <a:pt x="12" y="1830"/>
                  </a:lnTo>
                  <a:lnTo>
                    <a:pt x="6" y="1842"/>
                  </a:lnTo>
                  <a:lnTo>
                    <a:pt x="12" y="1848"/>
                  </a:lnTo>
                  <a:lnTo>
                    <a:pt x="18" y="1848"/>
                  </a:lnTo>
                  <a:lnTo>
                    <a:pt x="24" y="1842"/>
                  </a:lnTo>
                  <a:lnTo>
                    <a:pt x="48" y="1842"/>
                  </a:lnTo>
                  <a:lnTo>
                    <a:pt x="54" y="1848"/>
                  </a:lnTo>
                  <a:lnTo>
                    <a:pt x="66" y="1848"/>
                  </a:lnTo>
                  <a:lnTo>
                    <a:pt x="72" y="1854"/>
                  </a:lnTo>
                  <a:lnTo>
                    <a:pt x="162" y="1854"/>
                  </a:lnTo>
                  <a:lnTo>
                    <a:pt x="162" y="1848"/>
                  </a:lnTo>
                  <a:lnTo>
                    <a:pt x="168" y="1848"/>
                  </a:lnTo>
                  <a:lnTo>
                    <a:pt x="162" y="1830"/>
                  </a:lnTo>
                  <a:lnTo>
                    <a:pt x="174" y="1818"/>
                  </a:lnTo>
                  <a:lnTo>
                    <a:pt x="174" y="1800"/>
                  </a:lnTo>
                  <a:lnTo>
                    <a:pt x="168" y="1788"/>
                  </a:lnTo>
                  <a:lnTo>
                    <a:pt x="162" y="1788"/>
                  </a:lnTo>
                  <a:close/>
                  <a:moveTo>
                    <a:pt x="1038" y="90"/>
                  </a:moveTo>
                  <a:lnTo>
                    <a:pt x="1062" y="72"/>
                  </a:lnTo>
                  <a:lnTo>
                    <a:pt x="1032" y="72"/>
                  </a:lnTo>
                  <a:lnTo>
                    <a:pt x="1032" y="84"/>
                  </a:lnTo>
                  <a:lnTo>
                    <a:pt x="1038" y="90"/>
                  </a:lnTo>
                  <a:close/>
                  <a:moveTo>
                    <a:pt x="990" y="72"/>
                  </a:moveTo>
                  <a:lnTo>
                    <a:pt x="1074" y="54"/>
                  </a:lnTo>
                  <a:lnTo>
                    <a:pt x="1044" y="42"/>
                  </a:lnTo>
                  <a:lnTo>
                    <a:pt x="996" y="54"/>
                  </a:lnTo>
                  <a:lnTo>
                    <a:pt x="948" y="54"/>
                  </a:lnTo>
                  <a:lnTo>
                    <a:pt x="966" y="66"/>
                  </a:lnTo>
                  <a:lnTo>
                    <a:pt x="990" y="72"/>
                  </a:lnTo>
                  <a:close/>
                  <a:moveTo>
                    <a:pt x="1122" y="90"/>
                  </a:moveTo>
                  <a:lnTo>
                    <a:pt x="1128" y="78"/>
                  </a:lnTo>
                  <a:lnTo>
                    <a:pt x="1152" y="78"/>
                  </a:lnTo>
                  <a:lnTo>
                    <a:pt x="1164" y="66"/>
                  </a:lnTo>
                  <a:lnTo>
                    <a:pt x="1218" y="66"/>
                  </a:lnTo>
                  <a:lnTo>
                    <a:pt x="1218" y="60"/>
                  </a:lnTo>
                  <a:lnTo>
                    <a:pt x="1206" y="54"/>
                  </a:lnTo>
                  <a:lnTo>
                    <a:pt x="1182" y="54"/>
                  </a:lnTo>
                  <a:lnTo>
                    <a:pt x="1182" y="48"/>
                  </a:lnTo>
                  <a:lnTo>
                    <a:pt x="1176" y="48"/>
                  </a:lnTo>
                  <a:lnTo>
                    <a:pt x="1164" y="42"/>
                  </a:lnTo>
                  <a:lnTo>
                    <a:pt x="1140" y="42"/>
                  </a:lnTo>
                  <a:lnTo>
                    <a:pt x="1134" y="48"/>
                  </a:lnTo>
                  <a:lnTo>
                    <a:pt x="1128" y="60"/>
                  </a:lnTo>
                  <a:lnTo>
                    <a:pt x="1128" y="66"/>
                  </a:lnTo>
                  <a:lnTo>
                    <a:pt x="1122" y="66"/>
                  </a:lnTo>
                  <a:lnTo>
                    <a:pt x="1116" y="72"/>
                  </a:lnTo>
                  <a:lnTo>
                    <a:pt x="1104" y="72"/>
                  </a:lnTo>
                  <a:lnTo>
                    <a:pt x="1086" y="78"/>
                  </a:lnTo>
                  <a:lnTo>
                    <a:pt x="1080" y="78"/>
                  </a:lnTo>
                  <a:lnTo>
                    <a:pt x="1074" y="84"/>
                  </a:lnTo>
                  <a:lnTo>
                    <a:pt x="1080" y="84"/>
                  </a:lnTo>
                  <a:lnTo>
                    <a:pt x="1092" y="90"/>
                  </a:lnTo>
                  <a:lnTo>
                    <a:pt x="1122" y="90"/>
                  </a:lnTo>
                  <a:close/>
                  <a:moveTo>
                    <a:pt x="1176" y="78"/>
                  </a:moveTo>
                  <a:lnTo>
                    <a:pt x="1158" y="90"/>
                  </a:lnTo>
                  <a:lnTo>
                    <a:pt x="1176" y="102"/>
                  </a:lnTo>
                  <a:lnTo>
                    <a:pt x="1194" y="108"/>
                  </a:lnTo>
                  <a:lnTo>
                    <a:pt x="1248" y="102"/>
                  </a:lnTo>
                  <a:lnTo>
                    <a:pt x="1242" y="90"/>
                  </a:lnTo>
                  <a:lnTo>
                    <a:pt x="1212" y="90"/>
                  </a:lnTo>
                  <a:lnTo>
                    <a:pt x="1176" y="78"/>
                  </a:lnTo>
                  <a:close/>
                  <a:moveTo>
                    <a:pt x="7812" y="2436"/>
                  </a:moveTo>
                  <a:lnTo>
                    <a:pt x="7782" y="2400"/>
                  </a:lnTo>
                  <a:lnTo>
                    <a:pt x="7776" y="2400"/>
                  </a:lnTo>
                  <a:lnTo>
                    <a:pt x="7770" y="2394"/>
                  </a:lnTo>
                  <a:lnTo>
                    <a:pt x="7752" y="2388"/>
                  </a:lnTo>
                  <a:lnTo>
                    <a:pt x="7728" y="2364"/>
                  </a:lnTo>
                  <a:lnTo>
                    <a:pt x="7722" y="2352"/>
                  </a:lnTo>
                  <a:lnTo>
                    <a:pt x="7704" y="2298"/>
                  </a:lnTo>
                  <a:lnTo>
                    <a:pt x="7698" y="2286"/>
                  </a:lnTo>
                  <a:lnTo>
                    <a:pt x="7698" y="2274"/>
                  </a:lnTo>
                  <a:lnTo>
                    <a:pt x="7674" y="2250"/>
                  </a:lnTo>
                  <a:lnTo>
                    <a:pt x="7680" y="2244"/>
                  </a:lnTo>
                  <a:lnTo>
                    <a:pt x="7698" y="2244"/>
                  </a:lnTo>
                  <a:lnTo>
                    <a:pt x="7770" y="2268"/>
                  </a:lnTo>
                  <a:lnTo>
                    <a:pt x="7800" y="2280"/>
                  </a:lnTo>
                  <a:lnTo>
                    <a:pt x="7812" y="2286"/>
                  </a:lnTo>
                  <a:lnTo>
                    <a:pt x="7740" y="2232"/>
                  </a:lnTo>
                  <a:lnTo>
                    <a:pt x="7734" y="2226"/>
                  </a:lnTo>
                  <a:lnTo>
                    <a:pt x="7722" y="2202"/>
                  </a:lnTo>
                  <a:lnTo>
                    <a:pt x="7710" y="2196"/>
                  </a:lnTo>
                  <a:lnTo>
                    <a:pt x="7704" y="2184"/>
                  </a:lnTo>
                  <a:lnTo>
                    <a:pt x="7698" y="2178"/>
                  </a:lnTo>
                  <a:lnTo>
                    <a:pt x="7674" y="2166"/>
                  </a:lnTo>
                  <a:lnTo>
                    <a:pt x="7668" y="2160"/>
                  </a:lnTo>
                  <a:lnTo>
                    <a:pt x="7656" y="2154"/>
                  </a:lnTo>
                  <a:lnTo>
                    <a:pt x="7578" y="2070"/>
                  </a:lnTo>
                  <a:lnTo>
                    <a:pt x="7554" y="2070"/>
                  </a:lnTo>
                  <a:lnTo>
                    <a:pt x="7542" y="2040"/>
                  </a:lnTo>
                  <a:lnTo>
                    <a:pt x="7524" y="2040"/>
                  </a:lnTo>
                  <a:lnTo>
                    <a:pt x="7512" y="2028"/>
                  </a:lnTo>
                  <a:lnTo>
                    <a:pt x="7500" y="2004"/>
                  </a:lnTo>
                  <a:lnTo>
                    <a:pt x="7500" y="1980"/>
                  </a:lnTo>
                  <a:lnTo>
                    <a:pt x="7470" y="1944"/>
                  </a:lnTo>
                  <a:lnTo>
                    <a:pt x="7446" y="1950"/>
                  </a:lnTo>
                  <a:lnTo>
                    <a:pt x="7434" y="1920"/>
                  </a:lnTo>
                  <a:lnTo>
                    <a:pt x="7392" y="1890"/>
                  </a:lnTo>
                  <a:lnTo>
                    <a:pt x="7380" y="1866"/>
                  </a:lnTo>
                  <a:lnTo>
                    <a:pt x="7368" y="1860"/>
                  </a:lnTo>
                  <a:lnTo>
                    <a:pt x="7362" y="1854"/>
                  </a:lnTo>
                  <a:lnTo>
                    <a:pt x="7344" y="1854"/>
                  </a:lnTo>
                  <a:lnTo>
                    <a:pt x="7344" y="1860"/>
                  </a:lnTo>
                  <a:lnTo>
                    <a:pt x="7392" y="1908"/>
                  </a:lnTo>
                  <a:lnTo>
                    <a:pt x="7392" y="1914"/>
                  </a:lnTo>
                  <a:lnTo>
                    <a:pt x="7386" y="1914"/>
                  </a:lnTo>
                  <a:lnTo>
                    <a:pt x="7380" y="1908"/>
                  </a:lnTo>
                  <a:lnTo>
                    <a:pt x="7368" y="1908"/>
                  </a:lnTo>
                  <a:lnTo>
                    <a:pt x="7362" y="1914"/>
                  </a:lnTo>
                  <a:lnTo>
                    <a:pt x="7362" y="1926"/>
                  </a:lnTo>
                  <a:lnTo>
                    <a:pt x="7374" y="1950"/>
                  </a:lnTo>
                  <a:lnTo>
                    <a:pt x="7386" y="1962"/>
                  </a:lnTo>
                  <a:lnTo>
                    <a:pt x="7392" y="1974"/>
                  </a:lnTo>
                  <a:lnTo>
                    <a:pt x="7404" y="1980"/>
                  </a:lnTo>
                  <a:lnTo>
                    <a:pt x="7404" y="1992"/>
                  </a:lnTo>
                  <a:lnTo>
                    <a:pt x="7416" y="2016"/>
                  </a:lnTo>
                  <a:lnTo>
                    <a:pt x="7422" y="2022"/>
                  </a:lnTo>
                  <a:lnTo>
                    <a:pt x="7440" y="2034"/>
                  </a:lnTo>
                  <a:lnTo>
                    <a:pt x="7470" y="2052"/>
                  </a:lnTo>
                  <a:lnTo>
                    <a:pt x="7500" y="2076"/>
                  </a:lnTo>
                  <a:lnTo>
                    <a:pt x="7518" y="2100"/>
                  </a:lnTo>
                  <a:lnTo>
                    <a:pt x="7524" y="2112"/>
                  </a:lnTo>
                  <a:lnTo>
                    <a:pt x="7536" y="2130"/>
                  </a:lnTo>
                  <a:lnTo>
                    <a:pt x="7536" y="2142"/>
                  </a:lnTo>
                  <a:lnTo>
                    <a:pt x="7548" y="2154"/>
                  </a:lnTo>
                  <a:lnTo>
                    <a:pt x="7554" y="2166"/>
                  </a:lnTo>
                  <a:lnTo>
                    <a:pt x="7572" y="2184"/>
                  </a:lnTo>
                  <a:lnTo>
                    <a:pt x="7590" y="2208"/>
                  </a:lnTo>
                  <a:lnTo>
                    <a:pt x="7608" y="2238"/>
                  </a:lnTo>
                  <a:lnTo>
                    <a:pt x="7620" y="2262"/>
                  </a:lnTo>
                  <a:lnTo>
                    <a:pt x="7626" y="2268"/>
                  </a:lnTo>
                  <a:lnTo>
                    <a:pt x="7626" y="2280"/>
                  </a:lnTo>
                  <a:lnTo>
                    <a:pt x="7632" y="2292"/>
                  </a:lnTo>
                  <a:lnTo>
                    <a:pt x="7644" y="2304"/>
                  </a:lnTo>
                  <a:lnTo>
                    <a:pt x="7656" y="2304"/>
                  </a:lnTo>
                  <a:lnTo>
                    <a:pt x="7668" y="2310"/>
                  </a:lnTo>
                  <a:lnTo>
                    <a:pt x="7674" y="2322"/>
                  </a:lnTo>
                  <a:lnTo>
                    <a:pt x="7686" y="2334"/>
                  </a:lnTo>
                  <a:lnTo>
                    <a:pt x="7698" y="2358"/>
                  </a:lnTo>
                  <a:lnTo>
                    <a:pt x="7698" y="2376"/>
                  </a:lnTo>
                  <a:lnTo>
                    <a:pt x="7740" y="2412"/>
                  </a:lnTo>
                  <a:lnTo>
                    <a:pt x="7752" y="2466"/>
                  </a:lnTo>
                  <a:lnTo>
                    <a:pt x="7794" y="2508"/>
                  </a:lnTo>
                  <a:lnTo>
                    <a:pt x="7794" y="2502"/>
                  </a:lnTo>
                  <a:lnTo>
                    <a:pt x="7788" y="2496"/>
                  </a:lnTo>
                  <a:lnTo>
                    <a:pt x="7788" y="2484"/>
                  </a:lnTo>
                  <a:lnTo>
                    <a:pt x="7782" y="2472"/>
                  </a:lnTo>
                  <a:lnTo>
                    <a:pt x="7782" y="2460"/>
                  </a:lnTo>
                  <a:lnTo>
                    <a:pt x="7776" y="2448"/>
                  </a:lnTo>
                  <a:lnTo>
                    <a:pt x="7782" y="2442"/>
                  </a:lnTo>
                  <a:lnTo>
                    <a:pt x="7788" y="2442"/>
                  </a:lnTo>
                  <a:lnTo>
                    <a:pt x="7800" y="2454"/>
                  </a:lnTo>
                  <a:lnTo>
                    <a:pt x="7830" y="2454"/>
                  </a:lnTo>
                  <a:lnTo>
                    <a:pt x="7866" y="2496"/>
                  </a:lnTo>
                  <a:lnTo>
                    <a:pt x="7866" y="2472"/>
                  </a:lnTo>
                  <a:lnTo>
                    <a:pt x="7836" y="2430"/>
                  </a:lnTo>
                  <a:lnTo>
                    <a:pt x="7812" y="2436"/>
                  </a:lnTo>
                  <a:close/>
                  <a:moveTo>
                    <a:pt x="1344" y="84"/>
                  </a:moveTo>
                  <a:lnTo>
                    <a:pt x="1350" y="72"/>
                  </a:lnTo>
                  <a:lnTo>
                    <a:pt x="1308" y="66"/>
                  </a:lnTo>
                  <a:lnTo>
                    <a:pt x="1284" y="78"/>
                  </a:lnTo>
                  <a:lnTo>
                    <a:pt x="1290" y="90"/>
                  </a:lnTo>
                  <a:lnTo>
                    <a:pt x="1344" y="84"/>
                  </a:lnTo>
                  <a:close/>
                  <a:moveTo>
                    <a:pt x="9048" y="996"/>
                  </a:moveTo>
                  <a:lnTo>
                    <a:pt x="9036" y="984"/>
                  </a:lnTo>
                  <a:lnTo>
                    <a:pt x="9024" y="978"/>
                  </a:lnTo>
                  <a:lnTo>
                    <a:pt x="9006" y="972"/>
                  </a:lnTo>
                  <a:lnTo>
                    <a:pt x="8994" y="966"/>
                  </a:lnTo>
                  <a:lnTo>
                    <a:pt x="8982" y="966"/>
                  </a:lnTo>
                  <a:lnTo>
                    <a:pt x="8940" y="948"/>
                  </a:lnTo>
                  <a:lnTo>
                    <a:pt x="8898" y="948"/>
                  </a:lnTo>
                  <a:lnTo>
                    <a:pt x="8868" y="930"/>
                  </a:lnTo>
                  <a:lnTo>
                    <a:pt x="8778" y="924"/>
                  </a:lnTo>
                  <a:lnTo>
                    <a:pt x="8736" y="906"/>
                  </a:lnTo>
                  <a:lnTo>
                    <a:pt x="8700" y="906"/>
                  </a:lnTo>
                  <a:lnTo>
                    <a:pt x="8754" y="942"/>
                  </a:lnTo>
                  <a:lnTo>
                    <a:pt x="8808" y="966"/>
                  </a:lnTo>
                  <a:lnTo>
                    <a:pt x="8796" y="966"/>
                  </a:lnTo>
                  <a:lnTo>
                    <a:pt x="8784" y="972"/>
                  </a:lnTo>
                  <a:lnTo>
                    <a:pt x="8754" y="972"/>
                  </a:lnTo>
                  <a:lnTo>
                    <a:pt x="8730" y="960"/>
                  </a:lnTo>
                  <a:lnTo>
                    <a:pt x="8676" y="906"/>
                  </a:lnTo>
                  <a:lnTo>
                    <a:pt x="8580" y="870"/>
                  </a:lnTo>
                  <a:lnTo>
                    <a:pt x="8496" y="846"/>
                  </a:lnTo>
                  <a:lnTo>
                    <a:pt x="8442" y="834"/>
                  </a:lnTo>
                  <a:lnTo>
                    <a:pt x="8370" y="822"/>
                  </a:lnTo>
                  <a:lnTo>
                    <a:pt x="8280" y="804"/>
                  </a:lnTo>
                  <a:lnTo>
                    <a:pt x="8190" y="780"/>
                  </a:lnTo>
                  <a:lnTo>
                    <a:pt x="8112" y="762"/>
                  </a:lnTo>
                  <a:lnTo>
                    <a:pt x="8052" y="750"/>
                  </a:lnTo>
                  <a:lnTo>
                    <a:pt x="7998" y="738"/>
                  </a:lnTo>
                  <a:lnTo>
                    <a:pt x="7956" y="732"/>
                  </a:lnTo>
                  <a:lnTo>
                    <a:pt x="7758" y="732"/>
                  </a:lnTo>
                  <a:lnTo>
                    <a:pt x="7746" y="714"/>
                  </a:lnTo>
                  <a:lnTo>
                    <a:pt x="7698" y="720"/>
                  </a:lnTo>
                  <a:lnTo>
                    <a:pt x="7680" y="708"/>
                  </a:lnTo>
                  <a:lnTo>
                    <a:pt x="7626" y="708"/>
                  </a:lnTo>
                  <a:lnTo>
                    <a:pt x="7650" y="726"/>
                  </a:lnTo>
                  <a:lnTo>
                    <a:pt x="7644" y="744"/>
                  </a:lnTo>
                  <a:lnTo>
                    <a:pt x="7656" y="744"/>
                  </a:lnTo>
                  <a:lnTo>
                    <a:pt x="7680" y="756"/>
                  </a:lnTo>
                  <a:lnTo>
                    <a:pt x="7716" y="762"/>
                  </a:lnTo>
                  <a:lnTo>
                    <a:pt x="7740" y="774"/>
                  </a:lnTo>
                  <a:lnTo>
                    <a:pt x="7758" y="786"/>
                  </a:lnTo>
                  <a:lnTo>
                    <a:pt x="7752" y="798"/>
                  </a:lnTo>
                  <a:lnTo>
                    <a:pt x="7728" y="804"/>
                  </a:lnTo>
                  <a:lnTo>
                    <a:pt x="7698" y="804"/>
                  </a:lnTo>
                  <a:lnTo>
                    <a:pt x="7686" y="798"/>
                  </a:lnTo>
                  <a:lnTo>
                    <a:pt x="7680" y="792"/>
                  </a:lnTo>
                  <a:lnTo>
                    <a:pt x="7656" y="774"/>
                  </a:lnTo>
                  <a:lnTo>
                    <a:pt x="7584" y="774"/>
                  </a:lnTo>
                  <a:lnTo>
                    <a:pt x="7530" y="738"/>
                  </a:lnTo>
                  <a:lnTo>
                    <a:pt x="7524" y="738"/>
                  </a:lnTo>
                  <a:lnTo>
                    <a:pt x="7518" y="744"/>
                  </a:lnTo>
                  <a:lnTo>
                    <a:pt x="7506" y="744"/>
                  </a:lnTo>
                  <a:lnTo>
                    <a:pt x="7500" y="750"/>
                  </a:lnTo>
                  <a:lnTo>
                    <a:pt x="7446" y="750"/>
                  </a:lnTo>
                  <a:lnTo>
                    <a:pt x="7440" y="738"/>
                  </a:lnTo>
                  <a:lnTo>
                    <a:pt x="7344" y="744"/>
                  </a:lnTo>
                  <a:lnTo>
                    <a:pt x="7320" y="726"/>
                  </a:lnTo>
                  <a:lnTo>
                    <a:pt x="7314" y="732"/>
                  </a:lnTo>
                  <a:lnTo>
                    <a:pt x="7212" y="732"/>
                  </a:lnTo>
                  <a:lnTo>
                    <a:pt x="7206" y="738"/>
                  </a:lnTo>
                  <a:lnTo>
                    <a:pt x="7212" y="744"/>
                  </a:lnTo>
                  <a:lnTo>
                    <a:pt x="7218" y="756"/>
                  </a:lnTo>
                  <a:lnTo>
                    <a:pt x="7254" y="792"/>
                  </a:lnTo>
                  <a:lnTo>
                    <a:pt x="7248" y="792"/>
                  </a:lnTo>
                  <a:lnTo>
                    <a:pt x="7242" y="786"/>
                  </a:lnTo>
                  <a:lnTo>
                    <a:pt x="7230" y="780"/>
                  </a:lnTo>
                  <a:lnTo>
                    <a:pt x="7218" y="768"/>
                  </a:lnTo>
                  <a:lnTo>
                    <a:pt x="7206" y="762"/>
                  </a:lnTo>
                  <a:lnTo>
                    <a:pt x="7194" y="750"/>
                  </a:lnTo>
                  <a:lnTo>
                    <a:pt x="7176" y="744"/>
                  </a:lnTo>
                  <a:lnTo>
                    <a:pt x="7104" y="732"/>
                  </a:lnTo>
                  <a:lnTo>
                    <a:pt x="7086" y="732"/>
                  </a:lnTo>
                  <a:lnTo>
                    <a:pt x="7086" y="726"/>
                  </a:lnTo>
                  <a:lnTo>
                    <a:pt x="7056" y="696"/>
                  </a:lnTo>
                  <a:lnTo>
                    <a:pt x="7032" y="684"/>
                  </a:lnTo>
                  <a:lnTo>
                    <a:pt x="6990" y="666"/>
                  </a:lnTo>
                  <a:lnTo>
                    <a:pt x="6948" y="660"/>
                  </a:lnTo>
                  <a:lnTo>
                    <a:pt x="6912" y="654"/>
                  </a:lnTo>
                  <a:lnTo>
                    <a:pt x="6882" y="654"/>
                  </a:lnTo>
                  <a:lnTo>
                    <a:pt x="6864" y="648"/>
                  </a:lnTo>
                  <a:lnTo>
                    <a:pt x="6834" y="648"/>
                  </a:lnTo>
                  <a:lnTo>
                    <a:pt x="6786" y="636"/>
                  </a:lnTo>
                  <a:lnTo>
                    <a:pt x="6774" y="642"/>
                  </a:lnTo>
                  <a:lnTo>
                    <a:pt x="6714" y="642"/>
                  </a:lnTo>
                  <a:lnTo>
                    <a:pt x="6696" y="660"/>
                  </a:lnTo>
                  <a:lnTo>
                    <a:pt x="6684" y="666"/>
                  </a:lnTo>
                  <a:lnTo>
                    <a:pt x="6648" y="666"/>
                  </a:lnTo>
                  <a:lnTo>
                    <a:pt x="6630" y="660"/>
                  </a:lnTo>
                  <a:lnTo>
                    <a:pt x="6594" y="660"/>
                  </a:lnTo>
                  <a:lnTo>
                    <a:pt x="6582" y="654"/>
                  </a:lnTo>
                  <a:lnTo>
                    <a:pt x="6576" y="648"/>
                  </a:lnTo>
                  <a:lnTo>
                    <a:pt x="6552" y="636"/>
                  </a:lnTo>
                  <a:lnTo>
                    <a:pt x="6534" y="630"/>
                  </a:lnTo>
                  <a:lnTo>
                    <a:pt x="6522" y="624"/>
                  </a:lnTo>
                  <a:lnTo>
                    <a:pt x="6498" y="624"/>
                  </a:lnTo>
                  <a:lnTo>
                    <a:pt x="6486" y="630"/>
                  </a:lnTo>
                  <a:lnTo>
                    <a:pt x="6474" y="612"/>
                  </a:lnTo>
                  <a:lnTo>
                    <a:pt x="6438" y="612"/>
                  </a:lnTo>
                  <a:lnTo>
                    <a:pt x="6372" y="606"/>
                  </a:lnTo>
                  <a:lnTo>
                    <a:pt x="6408" y="594"/>
                  </a:lnTo>
                  <a:lnTo>
                    <a:pt x="6372" y="570"/>
                  </a:lnTo>
                  <a:lnTo>
                    <a:pt x="6360" y="570"/>
                  </a:lnTo>
                  <a:lnTo>
                    <a:pt x="6324" y="564"/>
                  </a:lnTo>
                  <a:lnTo>
                    <a:pt x="6282" y="558"/>
                  </a:lnTo>
                  <a:lnTo>
                    <a:pt x="6246" y="558"/>
                  </a:lnTo>
                  <a:lnTo>
                    <a:pt x="6228" y="564"/>
                  </a:lnTo>
                  <a:lnTo>
                    <a:pt x="6228" y="594"/>
                  </a:lnTo>
                  <a:lnTo>
                    <a:pt x="6222" y="600"/>
                  </a:lnTo>
                  <a:lnTo>
                    <a:pt x="6192" y="600"/>
                  </a:lnTo>
                  <a:lnTo>
                    <a:pt x="6180" y="594"/>
                  </a:lnTo>
                  <a:lnTo>
                    <a:pt x="6168" y="594"/>
                  </a:lnTo>
                  <a:lnTo>
                    <a:pt x="6186" y="582"/>
                  </a:lnTo>
                  <a:lnTo>
                    <a:pt x="6168" y="570"/>
                  </a:lnTo>
                  <a:lnTo>
                    <a:pt x="6096" y="570"/>
                  </a:lnTo>
                  <a:lnTo>
                    <a:pt x="6114" y="558"/>
                  </a:lnTo>
                  <a:lnTo>
                    <a:pt x="6156" y="558"/>
                  </a:lnTo>
                  <a:lnTo>
                    <a:pt x="6216" y="588"/>
                  </a:lnTo>
                  <a:lnTo>
                    <a:pt x="6216" y="564"/>
                  </a:lnTo>
                  <a:lnTo>
                    <a:pt x="6162" y="540"/>
                  </a:lnTo>
                  <a:lnTo>
                    <a:pt x="6048" y="546"/>
                  </a:lnTo>
                  <a:lnTo>
                    <a:pt x="6048" y="534"/>
                  </a:lnTo>
                  <a:lnTo>
                    <a:pt x="5928" y="540"/>
                  </a:lnTo>
                  <a:lnTo>
                    <a:pt x="5880" y="522"/>
                  </a:lnTo>
                  <a:lnTo>
                    <a:pt x="5862" y="522"/>
                  </a:lnTo>
                  <a:lnTo>
                    <a:pt x="5898" y="546"/>
                  </a:lnTo>
                  <a:lnTo>
                    <a:pt x="5850" y="546"/>
                  </a:lnTo>
                  <a:lnTo>
                    <a:pt x="5838" y="552"/>
                  </a:lnTo>
                  <a:lnTo>
                    <a:pt x="5832" y="552"/>
                  </a:lnTo>
                  <a:lnTo>
                    <a:pt x="5832" y="558"/>
                  </a:lnTo>
                  <a:lnTo>
                    <a:pt x="5844" y="564"/>
                  </a:lnTo>
                  <a:lnTo>
                    <a:pt x="5850" y="570"/>
                  </a:lnTo>
                  <a:lnTo>
                    <a:pt x="5862" y="576"/>
                  </a:lnTo>
                  <a:lnTo>
                    <a:pt x="5892" y="576"/>
                  </a:lnTo>
                  <a:lnTo>
                    <a:pt x="5892" y="582"/>
                  </a:lnTo>
                  <a:lnTo>
                    <a:pt x="5952" y="618"/>
                  </a:lnTo>
                  <a:lnTo>
                    <a:pt x="5904" y="618"/>
                  </a:lnTo>
                  <a:lnTo>
                    <a:pt x="5898" y="612"/>
                  </a:lnTo>
                  <a:lnTo>
                    <a:pt x="5886" y="606"/>
                  </a:lnTo>
                  <a:lnTo>
                    <a:pt x="5874" y="606"/>
                  </a:lnTo>
                  <a:lnTo>
                    <a:pt x="5862" y="600"/>
                  </a:lnTo>
                  <a:lnTo>
                    <a:pt x="5844" y="618"/>
                  </a:lnTo>
                  <a:lnTo>
                    <a:pt x="5868" y="636"/>
                  </a:lnTo>
                  <a:lnTo>
                    <a:pt x="5814" y="630"/>
                  </a:lnTo>
                  <a:lnTo>
                    <a:pt x="5808" y="630"/>
                  </a:lnTo>
                  <a:lnTo>
                    <a:pt x="5802" y="624"/>
                  </a:lnTo>
                  <a:lnTo>
                    <a:pt x="5784" y="618"/>
                  </a:lnTo>
                  <a:lnTo>
                    <a:pt x="5766" y="618"/>
                  </a:lnTo>
                  <a:lnTo>
                    <a:pt x="5754" y="612"/>
                  </a:lnTo>
                  <a:lnTo>
                    <a:pt x="5736" y="606"/>
                  </a:lnTo>
                  <a:lnTo>
                    <a:pt x="5724" y="606"/>
                  </a:lnTo>
                  <a:lnTo>
                    <a:pt x="5712" y="612"/>
                  </a:lnTo>
                  <a:lnTo>
                    <a:pt x="5700" y="612"/>
                  </a:lnTo>
                  <a:lnTo>
                    <a:pt x="5688" y="618"/>
                  </a:lnTo>
                  <a:lnTo>
                    <a:pt x="5682" y="624"/>
                  </a:lnTo>
                  <a:lnTo>
                    <a:pt x="5676" y="624"/>
                  </a:lnTo>
                  <a:lnTo>
                    <a:pt x="5610" y="618"/>
                  </a:lnTo>
                  <a:lnTo>
                    <a:pt x="5604" y="618"/>
                  </a:lnTo>
                  <a:lnTo>
                    <a:pt x="5598" y="612"/>
                  </a:lnTo>
                  <a:lnTo>
                    <a:pt x="5562" y="594"/>
                  </a:lnTo>
                  <a:lnTo>
                    <a:pt x="5556" y="594"/>
                  </a:lnTo>
                  <a:lnTo>
                    <a:pt x="5550" y="588"/>
                  </a:lnTo>
                  <a:lnTo>
                    <a:pt x="5538" y="588"/>
                  </a:lnTo>
                  <a:lnTo>
                    <a:pt x="5538" y="606"/>
                  </a:lnTo>
                  <a:lnTo>
                    <a:pt x="5544" y="612"/>
                  </a:lnTo>
                  <a:lnTo>
                    <a:pt x="5550" y="624"/>
                  </a:lnTo>
                  <a:lnTo>
                    <a:pt x="5556" y="630"/>
                  </a:lnTo>
                  <a:lnTo>
                    <a:pt x="5562" y="642"/>
                  </a:lnTo>
                  <a:lnTo>
                    <a:pt x="5562" y="660"/>
                  </a:lnTo>
                  <a:lnTo>
                    <a:pt x="5556" y="666"/>
                  </a:lnTo>
                  <a:lnTo>
                    <a:pt x="5532" y="660"/>
                  </a:lnTo>
                  <a:lnTo>
                    <a:pt x="5424" y="624"/>
                  </a:lnTo>
                  <a:lnTo>
                    <a:pt x="5412" y="618"/>
                  </a:lnTo>
                  <a:lnTo>
                    <a:pt x="5406" y="618"/>
                  </a:lnTo>
                  <a:lnTo>
                    <a:pt x="5400" y="612"/>
                  </a:lnTo>
                  <a:lnTo>
                    <a:pt x="5394" y="600"/>
                  </a:lnTo>
                  <a:lnTo>
                    <a:pt x="5382" y="594"/>
                  </a:lnTo>
                  <a:lnTo>
                    <a:pt x="5376" y="588"/>
                  </a:lnTo>
                  <a:lnTo>
                    <a:pt x="5376" y="606"/>
                  </a:lnTo>
                  <a:lnTo>
                    <a:pt x="5322" y="588"/>
                  </a:lnTo>
                  <a:lnTo>
                    <a:pt x="5292" y="570"/>
                  </a:lnTo>
                  <a:lnTo>
                    <a:pt x="5298" y="570"/>
                  </a:lnTo>
                  <a:lnTo>
                    <a:pt x="5304" y="576"/>
                  </a:lnTo>
                  <a:lnTo>
                    <a:pt x="5328" y="576"/>
                  </a:lnTo>
                  <a:lnTo>
                    <a:pt x="5340" y="582"/>
                  </a:lnTo>
                  <a:lnTo>
                    <a:pt x="5352" y="582"/>
                  </a:lnTo>
                  <a:lnTo>
                    <a:pt x="5358" y="576"/>
                  </a:lnTo>
                  <a:lnTo>
                    <a:pt x="5358" y="570"/>
                  </a:lnTo>
                  <a:lnTo>
                    <a:pt x="5346" y="564"/>
                  </a:lnTo>
                  <a:lnTo>
                    <a:pt x="5334" y="552"/>
                  </a:lnTo>
                  <a:lnTo>
                    <a:pt x="5292" y="552"/>
                  </a:lnTo>
                  <a:lnTo>
                    <a:pt x="5304" y="540"/>
                  </a:lnTo>
                  <a:lnTo>
                    <a:pt x="5298" y="534"/>
                  </a:lnTo>
                  <a:lnTo>
                    <a:pt x="5286" y="528"/>
                  </a:lnTo>
                  <a:lnTo>
                    <a:pt x="5256" y="528"/>
                  </a:lnTo>
                  <a:lnTo>
                    <a:pt x="5268" y="510"/>
                  </a:lnTo>
                  <a:lnTo>
                    <a:pt x="5262" y="510"/>
                  </a:lnTo>
                  <a:lnTo>
                    <a:pt x="5256" y="504"/>
                  </a:lnTo>
                  <a:lnTo>
                    <a:pt x="5232" y="504"/>
                  </a:lnTo>
                  <a:lnTo>
                    <a:pt x="5220" y="498"/>
                  </a:lnTo>
                  <a:lnTo>
                    <a:pt x="5208" y="498"/>
                  </a:lnTo>
                  <a:lnTo>
                    <a:pt x="5202" y="492"/>
                  </a:lnTo>
                  <a:lnTo>
                    <a:pt x="5190" y="492"/>
                  </a:lnTo>
                  <a:lnTo>
                    <a:pt x="5184" y="486"/>
                  </a:lnTo>
                  <a:lnTo>
                    <a:pt x="5142" y="486"/>
                  </a:lnTo>
                  <a:lnTo>
                    <a:pt x="5130" y="492"/>
                  </a:lnTo>
                  <a:lnTo>
                    <a:pt x="5094" y="492"/>
                  </a:lnTo>
                  <a:lnTo>
                    <a:pt x="5076" y="486"/>
                  </a:lnTo>
                  <a:lnTo>
                    <a:pt x="5070" y="480"/>
                  </a:lnTo>
                  <a:lnTo>
                    <a:pt x="5064" y="480"/>
                  </a:lnTo>
                  <a:lnTo>
                    <a:pt x="5040" y="486"/>
                  </a:lnTo>
                  <a:lnTo>
                    <a:pt x="5040" y="474"/>
                  </a:lnTo>
                  <a:lnTo>
                    <a:pt x="4992" y="468"/>
                  </a:lnTo>
                  <a:lnTo>
                    <a:pt x="4980" y="456"/>
                  </a:lnTo>
                  <a:lnTo>
                    <a:pt x="4974" y="474"/>
                  </a:lnTo>
                  <a:lnTo>
                    <a:pt x="4956" y="480"/>
                  </a:lnTo>
                  <a:lnTo>
                    <a:pt x="4986" y="498"/>
                  </a:lnTo>
                  <a:lnTo>
                    <a:pt x="5010" y="528"/>
                  </a:lnTo>
                  <a:lnTo>
                    <a:pt x="4962" y="522"/>
                  </a:lnTo>
                  <a:lnTo>
                    <a:pt x="4956" y="516"/>
                  </a:lnTo>
                  <a:lnTo>
                    <a:pt x="4890" y="522"/>
                  </a:lnTo>
                  <a:lnTo>
                    <a:pt x="4872" y="528"/>
                  </a:lnTo>
                  <a:lnTo>
                    <a:pt x="4872" y="516"/>
                  </a:lnTo>
                  <a:lnTo>
                    <a:pt x="4824" y="522"/>
                  </a:lnTo>
                  <a:lnTo>
                    <a:pt x="4818" y="510"/>
                  </a:lnTo>
                  <a:lnTo>
                    <a:pt x="4764" y="510"/>
                  </a:lnTo>
                  <a:lnTo>
                    <a:pt x="4728" y="504"/>
                  </a:lnTo>
                  <a:lnTo>
                    <a:pt x="4746" y="480"/>
                  </a:lnTo>
                  <a:lnTo>
                    <a:pt x="4620" y="480"/>
                  </a:lnTo>
                  <a:lnTo>
                    <a:pt x="4608" y="468"/>
                  </a:lnTo>
                  <a:lnTo>
                    <a:pt x="4602" y="474"/>
                  </a:lnTo>
                  <a:lnTo>
                    <a:pt x="4590" y="468"/>
                  </a:lnTo>
                  <a:lnTo>
                    <a:pt x="4542" y="474"/>
                  </a:lnTo>
                  <a:lnTo>
                    <a:pt x="4548" y="486"/>
                  </a:lnTo>
                  <a:lnTo>
                    <a:pt x="4488" y="480"/>
                  </a:lnTo>
                  <a:lnTo>
                    <a:pt x="4476" y="486"/>
                  </a:lnTo>
                  <a:lnTo>
                    <a:pt x="4506" y="498"/>
                  </a:lnTo>
                  <a:lnTo>
                    <a:pt x="4464" y="492"/>
                  </a:lnTo>
                  <a:lnTo>
                    <a:pt x="4464" y="474"/>
                  </a:lnTo>
                  <a:lnTo>
                    <a:pt x="4434" y="456"/>
                  </a:lnTo>
                  <a:lnTo>
                    <a:pt x="4416" y="456"/>
                  </a:lnTo>
                  <a:lnTo>
                    <a:pt x="4428" y="474"/>
                  </a:lnTo>
                  <a:lnTo>
                    <a:pt x="4374" y="474"/>
                  </a:lnTo>
                  <a:lnTo>
                    <a:pt x="4368" y="468"/>
                  </a:lnTo>
                  <a:lnTo>
                    <a:pt x="4356" y="468"/>
                  </a:lnTo>
                  <a:lnTo>
                    <a:pt x="4350" y="456"/>
                  </a:lnTo>
                  <a:lnTo>
                    <a:pt x="4320" y="456"/>
                  </a:lnTo>
                  <a:lnTo>
                    <a:pt x="4296" y="444"/>
                  </a:lnTo>
                  <a:lnTo>
                    <a:pt x="4266" y="468"/>
                  </a:lnTo>
                  <a:lnTo>
                    <a:pt x="4320" y="474"/>
                  </a:lnTo>
                  <a:lnTo>
                    <a:pt x="4332" y="474"/>
                  </a:lnTo>
                  <a:lnTo>
                    <a:pt x="4326" y="480"/>
                  </a:lnTo>
                  <a:lnTo>
                    <a:pt x="4314" y="486"/>
                  </a:lnTo>
                  <a:lnTo>
                    <a:pt x="4308" y="492"/>
                  </a:lnTo>
                  <a:lnTo>
                    <a:pt x="4272" y="492"/>
                  </a:lnTo>
                  <a:lnTo>
                    <a:pt x="4266" y="498"/>
                  </a:lnTo>
                  <a:lnTo>
                    <a:pt x="4254" y="504"/>
                  </a:lnTo>
                  <a:lnTo>
                    <a:pt x="4182" y="504"/>
                  </a:lnTo>
                  <a:lnTo>
                    <a:pt x="4146" y="510"/>
                  </a:lnTo>
                  <a:lnTo>
                    <a:pt x="4134" y="534"/>
                  </a:lnTo>
                  <a:lnTo>
                    <a:pt x="4110" y="528"/>
                  </a:lnTo>
                  <a:lnTo>
                    <a:pt x="4110" y="516"/>
                  </a:lnTo>
                  <a:lnTo>
                    <a:pt x="4116" y="504"/>
                  </a:lnTo>
                  <a:lnTo>
                    <a:pt x="4122" y="498"/>
                  </a:lnTo>
                  <a:lnTo>
                    <a:pt x="4134" y="492"/>
                  </a:lnTo>
                  <a:lnTo>
                    <a:pt x="4152" y="492"/>
                  </a:lnTo>
                  <a:lnTo>
                    <a:pt x="4164" y="480"/>
                  </a:lnTo>
                  <a:lnTo>
                    <a:pt x="4206" y="474"/>
                  </a:lnTo>
                  <a:lnTo>
                    <a:pt x="4248" y="438"/>
                  </a:lnTo>
                  <a:lnTo>
                    <a:pt x="4248" y="426"/>
                  </a:lnTo>
                  <a:lnTo>
                    <a:pt x="4254" y="420"/>
                  </a:lnTo>
                  <a:lnTo>
                    <a:pt x="4266" y="414"/>
                  </a:lnTo>
                  <a:lnTo>
                    <a:pt x="4278" y="414"/>
                  </a:lnTo>
                  <a:lnTo>
                    <a:pt x="4290" y="408"/>
                  </a:lnTo>
                  <a:lnTo>
                    <a:pt x="4302" y="408"/>
                  </a:lnTo>
                  <a:lnTo>
                    <a:pt x="4320" y="402"/>
                  </a:lnTo>
                  <a:lnTo>
                    <a:pt x="4332" y="402"/>
                  </a:lnTo>
                  <a:lnTo>
                    <a:pt x="4344" y="396"/>
                  </a:lnTo>
                  <a:lnTo>
                    <a:pt x="4350" y="390"/>
                  </a:lnTo>
                  <a:lnTo>
                    <a:pt x="4356" y="378"/>
                  </a:lnTo>
                  <a:lnTo>
                    <a:pt x="4350" y="366"/>
                  </a:lnTo>
                  <a:lnTo>
                    <a:pt x="4344" y="360"/>
                  </a:lnTo>
                  <a:lnTo>
                    <a:pt x="4332" y="354"/>
                  </a:lnTo>
                  <a:lnTo>
                    <a:pt x="4326" y="348"/>
                  </a:lnTo>
                  <a:lnTo>
                    <a:pt x="4290" y="348"/>
                  </a:lnTo>
                  <a:lnTo>
                    <a:pt x="4320" y="336"/>
                  </a:lnTo>
                  <a:lnTo>
                    <a:pt x="4314" y="330"/>
                  </a:lnTo>
                  <a:lnTo>
                    <a:pt x="4302" y="324"/>
                  </a:lnTo>
                  <a:lnTo>
                    <a:pt x="4290" y="312"/>
                  </a:lnTo>
                  <a:lnTo>
                    <a:pt x="4284" y="312"/>
                  </a:lnTo>
                  <a:lnTo>
                    <a:pt x="4278" y="318"/>
                  </a:lnTo>
                  <a:lnTo>
                    <a:pt x="4254" y="318"/>
                  </a:lnTo>
                  <a:lnTo>
                    <a:pt x="4248" y="312"/>
                  </a:lnTo>
                  <a:lnTo>
                    <a:pt x="4242" y="300"/>
                  </a:lnTo>
                  <a:lnTo>
                    <a:pt x="4236" y="294"/>
                  </a:lnTo>
                  <a:lnTo>
                    <a:pt x="4194" y="294"/>
                  </a:lnTo>
                  <a:lnTo>
                    <a:pt x="4188" y="300"/>
                  </a:lnTo>
                  <a:lnTo>
                    <a:pt x="4182" y="300"/>
                  </a:lnTo>
                  <a:lnTo>
                    <a:pt x="4128" y="288"/>
                  </a:lnTo>
                  <a:lnTo>
                    <a:pt x="3990" y="282"/>
                  </a:lnTo>
                  <a:lnTo>
                    <a:pt x="3990" y="300"/>
                  </a:lnTo>
                  <a:lnTo>
                    <a:pt x="3924" y="300"/>
                  </a:lnTo>
                  <a:lnTo>
                    <a:pt x="3942" y="282"/>
                  </a:lnTo>
                  <a:lnTo>
                    <a:pt x="3942" y="276"/>
                  </a:lnTo>
                  <a:lnTo>
                    <a:pt x="3936" y="270"/>
                  </a:lnTo>
                  <a:lnTo>
                    <a:pt x="3912" y="264"/>
                  </a:lnTo>
                  <a:lnTo>
                    <a:pt x="3882" y="264"/>
                  </a:lnTo>
                  <a:lnTo>
                    <a:pt x="3852" y="270"/>
                  </a:lnTo>
                  <a:lnTo>
                    <a:pt x="3840" y="270"/>
                  </a:lnTo>
                  <a:lnTo>
                    <a:pt x="3780" y="264"/>
                  </a:lnTo>
                  <a:lnTo>
                    <a:pt x="3792" y="264"/>
                  </a:lnTo>
                  <a:lnTo>
                    <a:pt x="3810" y="258"/>
                  </a:lnTo>
                  <a:lnTo>
                    <a:pt x="3822" y="258"/>
                  </a:lnTo>
                  <a:lnTo>
                    <a:pt x="3834" y="252"/>
                  </a:lnTo>
                  <a:lnTo>
                    <a:pt x="3840" y="252"/>
                  </a:lnTo>
                  <a:lnTo>
                    <a:pt x="3840" y="246"/>
                  </a:lnTo>
                  <a:lnTo>
                    <a:pt x="3834" y="240"/>
                  </a:lnTo>
                  <a:lnTo>
                    <a:pt x="3822" y="240"/>
                  </a:lnTo>
                  <a:lnTo>
                    <a:pt x="3804" y="234"/>
                  </a:lnTo>
                  <a:lnTo>
                    <a:pt x="3762" y="234"/>
                  </a:lnTo>
                  <a:lnTo>
                    <a:pt x="3720" y="228"/>
                  </a:lnTo>
                  <a:lnTo>
                    <a:pt x="3714" y="240"/>
                  </a:lnTo>
                  <a:lnTo>
                    <a:pt x="3684" y="240"/>
                  </a:lnTo>
                  <a:lnTo>
                    <a:pt x="3672" y="246"/>
                  </a:lnTo>
                  <a:lnTo>
                    <a:pt x="3660" y="246"/>
                  </a:lnTo>
                  <a:lnTo>
                    <a:pt x="3648" y="252"/>
                  </a:lnTo>
                  <a:lnTo>
                    <a:pt x="3648" y="258"/>
                  </a:lnTo>
                  <a:lnTo>
                    <a:pt x="3654" y="270"/>
                  </a:lnTo>
                  <a:lnTo>
                    <a:pt x="3678" y="282"/>
                  </a:lnTo>
                  <a:lnTo>
                    <a:pt x="3696" y="294"/>
                  </a:lnTo>
                  <a:lnTo>
                    <a:pt x="3708" y="294"/>
                  </a:lnTo>
                  <a:lnTo>
                    <a:pt x="3714" y="300"/>
                  </a:lnTo>
                  <a:lnTo>
                    <a:pt x="3720" y="300"/>
                  </a:lnTo>
                  <a:lnTo>
                    <a:pt x="3576" y="294"/>
                  </a:lnTo>
                  <a:lnTo>
                    <a:pt x="3630" y="312"/>
                  </a:lnTo>
                  <a:lnTo>
                    <a:pt x="3576" y="324"/>
                  </a:lnTo>
                  <a:lnTo>
                    <a:pt x="3564" y="330"/>
                  </a:lnTo>
                  <a:lnTo>
                    <a:pt x="3534" y="336"/>
                  </a:lnTo>
                  <a:lnTo>
                    <a:pt x="3498" y="342"/>
                  </a:lnTo>
                  <a:lnTo>
                    <a:pt x="3474" y="342"/>
                  </a:lnTo>
                  <a:lnTo>
                    <a:pt x="3468" y="336"/>
                  </a:lnTo>
                  <a:lnTo>
                    <a:pt x="3474" y="324"/>
                  </a:lnTo>
                  <a:lnTo>
                    <a:pt x="3486" y="312"/>
                  </a:lnTo>
                  <a:lnTo>
                    <a:pt x="3420" y="312"/>
                  </a:lnTo>
                  <a:lnTo>
                    <a:pt x="3408" y="318"/>
                  </a:lnTo>
                  <a:lnTo>
                    <a:pt x="3390" y="318"/>
                  </a:lnTo>
                  <a:lnTo>
                    <a:pt x="3378" y="324"/>
                  </a:lnTo>
                  <a:lnTo>
                    <a:pt x="3366" y="336"/>
                  </a:lnTo>
                  <a:lnTo>
                    <a:pt x="3348" y="336"/>
                  </a:lnTo>
                  <a:lnTo>
                    <a:pt x="3318" y="342"/>
                  </a:lnTo>
                  <a:lnTo>
                    <a:pt x="3276" y="342"/>
                  </a:lnTo>
                  <a:lnTo>
                    <a:pt x="3246" y="348"/>
                  </a:lnTo>
                  <a:lnTo>
                    <a:pt x="3234" y="354"/>
                  </a:lnTo>
                  <a:lnTo>
                    <a:pt x="3216" y="354"/>
                  </a:lnTo>
                  <a:lnTo>
                    <a:pt x="3204" y="360"/>
                  </a:lnTo>
                  <a:lnTo>
                    <a:pt x="3186" y="360"/>
                  </a:lnTo>
                  <a:lnTo>
                    <a:pt x="3180" y="366"/>
                  </a:lnTo>
                  <a:lnTo>
                    <a:pt x="3174" y="366"/>
                  </a:lnTo>
                  <a:lnTo>
                    <a:pt x="3132" y="396"/>
                  </a:lnTo>
                  <a:lnTo>
                    <a:pt x="3114" y="396"/>
                  </a:lnTo>
                  <a:lnTo>
                    <a:pt x="3108" y="402"/>
                  </a:lnTo>
                  <a:lnTo>
                    <a:pt x="3102" y="402"/>
                  </a:lnTo>
                  <a:lnTo>
                    <a:pt x="3096" y="408"/>
                  </a:lnTo>
                  <a:lnTo>
                    <a:pt x="3102" y="414"/>
                  </a:lnTo>
                  <a:lnTo>
                    <a:pt x="3120" y="426"/>
                  </a:lnTo>
                  <a:lnTo>
                    <a:pt x="3132" y="438"/>
                  </a:lnTo>
                  <a:lnTo>
                    <a:pt x="3150" y="444"/>
                  </a:lnTo>
                  <a:lnTo>
                    <a:pt x="3156" y="450"/>
                  </a:lnTo>
                  <a:lnTo>
                    <a:pt x="3162" y="450"/>
                  </a:lnTo>
                  <a:lnTo>
                    <a:pt x="3120" y="462"/>
                  </a:lnTo>
                  <a:lnTo>
                    <a:pt x="3096" y="474"/>
                  </a:lnTo>
                  <a:lnTo>
                    <a:pt x="2994" y="474"/>
                  </a:lnTo>
                  <a:lnTo>
                    <a:pt x="2988" y="480"/>
                  </a:lnTo>
                  <a:lnTo>
                    <a:pt x="2952" y="468"/>
                  </a:lnTo>
                  <a:lnTo>
                    <a:pt x="2934" y="474"/>
                  </a:lnTo>
                  <a:lnTo>
                    <a:pt x="2880" y="474"/>
                  </a:lnTo>
                  <a:lnTo>
                    <a:pt x="2874" y="480"/>
                  </a:lnTo>
                  <a:lnTo>
                    <a:pt x="2874" y="498"/>
                  </a:lnTo>
                  <a:lnTo>
                    <a:pt x="2880" y="510"/>
                  </a:lnTo>
                  <a:lnTo>
                    <a:pt x="2892" y="522"/>
                  </a:lnTo>
                  <a:lnTo>
                    <a:pt x="2898" y="522"/>
                  </a:lnTo>
                  <a:lnTo>
                    <a:pt x="2904" y="528"/>
                  </a:lnTo>
                  <a:lnTo>
                    <a:pt x="2910" y="540"/>
                  </a:lnTo>
                  <a:lnTo>
                    <a:pt x="2916" y="546"/>
                  </a:lnTo>
                  <a:lnTo>
                    <a:pt x="2922" y="546"/>
                  </a:lnTo>
                  <a:lnTo>
                    <a:pt x="2928" y="552"/>
                  </a:lnTo>
                  <a:lnTo>
                    <a:pt x="2940" y="552"/>
                  </a:lnTo>
                  <a:lnTo>
                    <a:pt x="2952" y="558"/>
                  </a:lnTo>
                  <a:lnTo>
                    <a:pt x="2964" y="558"/>
                  </a:lnTo>
                  <a:lnTo>
                    <a:pt x="2976" y="564"/>
                  </a:lnTo>
                  <a:lnTo>
                    <a:pt x="2994" y="564"/>
                  </a:lnTo>
                  <a:lnTo>
                    <a:pt x="3012" y="570"/>
                  </a:lnTo>
                  <a:lnTo>
                    <a:pt x="3024" y="570"/>
                  </a:lnTo>
                  <a:lnTo>
                    <a:pt x="3036" y="576"/>
                  </a:lnTo>
                  <a:lnTo>
                    <a:pt x="3042" y="576"/>
                  </a:lnTo>
                  <a:lnTo>
                    <a:pt x="3054" y="588"/>
                  </a:lnTo>
                  <a:lnTo>
                    <a:pt x="3054" y="594"/>
                  </a:lnTo>
                  <a:lnTo>
                    <a:pt x="3060" y="600"/>
                  </a:lnTo>
                  <a:lnTo>
                    <a:pt x="3030" y="600"/>
                  </a:lnTo>
                  <a:lnTo>
                    <a:pt x="3012" y="606"/>
                  </a:lnTo>
                  <a:lnTo>
                    <a:pt x="3000" y="606"/>
                  </a:lnTo>
                  <a:lnTo>
                    <a:pt x="2964" y="588"/>
                  </a:lnTo>
                  <a:lnTo>
                    <a:pt x="2928" y="576"/>
                  </a:lnTo>
                  <a:lnTo>
                    <a:pt x="2904" y="570"/>
                  </a:lnTo>
                  <a:lnTo>
                    <a:pt x="2886" y="564"/>
                  </a:lnTo>
                  <a:lnTo>
                    <a:pt x="2862" y="564"/>
                  </a:lnTo>
                  <a:lnTo>
                    <a:pt x="2844" y="558"/>
                  </a:lnTo>
                  <a:lnTo>
                    <a:pt x="2802" y="558"/>
                  </a:lnTo>
                  <a:lnTo>
                    <a:pt x="2796" y="564"/>
                  </a:lnTo>
                  <a:lnTo>
                    <a:pt x="2796" y="576"/>
                  </a:lnTo>
                  <a:lnTo>
                    <a:pt x="2802" y="582"/>
                  </a:lnTo>
                  <a:lnTo>
                    <a:pt x="2808" y="582"/>
                  </a:lnTo>
                  <a:lnTo>
                    <a:pt x="2820" y="594"/>
                  </a:lnTo>
                  <a:lnTo>
                    <a:pt x="2784" y="594"/>
                  </a:lnTo>
                  <a:lnTo>
                    <a:pt x="2772" y="582"/>
                  </a:lnTo>
                  <a:lnTo>
                    <a:pt x="2754" y="582"/>
                  </a:lnTo>
                  <a:lnTo>
                    <a:pt x="2748" y="576"/>
                  </a:lnTo>
                  <a:lnTo>
                    <a:pt x="2724" y="576"/>
                  </a:lnTo>
                  <a:lnTo>
                    <a:pt x="2724" y="582"/>
                  </a:lnTo>
                  <a:lnTo>
                    <a:pt x="2730" y="600"/>
                  </a:lnTo>
                  <a:lnTo>
                    <a:pt x="2736" y="612"/>
                  </a:lnTo>
                  <a:lnTo>
                    <a:pt x="2748" y="618"/>
                  </a:lnTo>
                  <a:lnTo>
                    <a:pt x="2766" y="624"/>
                  </a:lnTo>
                  <a:lnTo>
                    <a:pt x="2802" y="624"/>
                  </a:lnTo>
                  <a:lnTo>
                    <a:pt x="2820" y="630"/>
                  </a:lnTo>
                  <a:lnTo>
                    <a:pt x="2844" y="630"/>
                  </a:lnTo>
                  <a:lnTo>
                    <a:pt x="2856" y="636"/>
                  </a:lnTo>
                  <a:lnTo>
                    <a:pt x="2862" y="648"/>
                  </a:lnTo>
                  <a:lnTo>
                    <a:pt x="2874" y="654"/>
                  </a:lnTo>
                  <a:lnTo>
                    <a:pt x="2844" y="654"/>
                  </a:lnTo>
                  <a:lnTo>
                    <a:pt x="2838" y="648"/>
                  </a:lnTo>
                  <a:lnTo>
                    <a:pt x="2826" y="642"/>
                  </a:lnTo>
                  <a:lnTo>
                    <a:pt x="2772" y="642"/>
                  </a:lnTo>
                  <a:lnTo>
                    <a:pt x="2760" y="636"/>
                  </a:lnTo>
                  <a:lnTo>
                    <a:pt x="2730" y="636"/>
                  </a:lnTo>
                  <a:lnTo>
                    <a:pt x="2724" y="624"/>
                  </a:lnTo>
                  <a:lnTo>
                    <a:pt x="2700" y="624"/>
                  </a:lnTo>
                  <a:lnTo>
                    <a:pt x="2694" y="606"/>
                  </a:lnTo>
                  <a:lnTo>
                    <a:pt x="2664" y="594"/>
                  </a:lnTo>
                  <a:lnTo>
                    <a:pt x="2670" y="588"/>
                  </a:lnTo>
                  <a:lnTo>
                    <a:pt x="2682" y="582"/>
                  </a:lnTo>
                  <a:lnTo>
                    <a:pt x="2688" y="576"/>
                  </a:lnTo>
                  <a:lnTo>
                    <a:pt x="2688" y="564"/>
                  </a:lnTo>
                  <a:lnTo>
                    <a:pt x="2658" y="534"/>
                  </a:lnTo>
                  <a:lnTo>
                    <a:pt x="2646" y="528"/>
                  </a:lnTo>
                  <a:lnTo>
                    <a:pt x="2616" y="528"/>
                  </a:lnTo>
                  <a:lnTo>
                    <a:pt x="2628" y="534"/>
                  </a:lnTo>
                  <a:lnTo>
                    <a:pt x="2652" y="558"/>
                  </a:lnTo>
                  <a:lnTo>
                    <a:pt x="2640" y="570"/>
                  </a:lnTo>
                  <a:lnTo>
                    <a:pt x="2616" y="582"/>
                  </a:lnTo>
                  <a:lnTo>
                    <a:pt x="2604" y="582"/>
                  </a:lnTo>
                  <a:lnTo>
                    <a:pt x="2586" y="624"/>
                  </a:lnTo>
                  <a:lnTo>
                    <a:pt x="2658" y="660"/>
                  </a:lnTo>
                  <a:lnTo>
                    <a:pt x="2676" y="660"/>
                  </a:lnTo>
                  <a:lnTo>
                    <a:pt x="2676" y="696"/>
                  </a:lnTo>
                  <a:lnTo>
                    <a:pt x="2670" y="708"/>
                  </a:lnTo>
                  <a:lnTo>
                    <a:pt x="2670" y="720"/>
                  </a:lnTo>
                  <a:lnTo>
                    <a:pt x="2676" y="738"/>
                  </a:lnTo>
                  <a:lnTo>
                    <a:pt x="2712" y="744"/>
                  </a:lnTo>
                  <a:lnTo>
                    <a:pt x="2712" y="768"/>
                  </a:lnTo>
                  <a:lnTo>
                    <a:pt x="2772" y="780"/>
                  </a:lnTo>
                  <a:lnTo>
                    <a:pt x="2778" y="780"/>
                  </a:lnTo>
                  <a:lnTo>
                    <a:pt x="2784" y="774"/>
                  </a:lnTo>
                  <a:lnTo>
                    <a:pt x="2796" y="774"/>
                  </a:lnTo>
                  <a:lnTo>
                    <a:pt x="2814" y="768"/>
                  </a:lnTo>
                  <a:lnTo>
                    <a:pt x="2850" y="768"/>
                  </a:lnTo>
                  <a:lnTo>
                    <a:pt x="2868" y="774"/>
                  </a:lnTo>
                  <a:lnTo>
                    <a:pt x="2874" y="780"/>
                  </a:lnTo>
                  <a:lnTo>
                    <a:pt x="2886" y="786"/>
                  </a:lnTo>
                  <a:lnTo>
                    <a:pt x="2904" y="786"/>
                  </a:lnTo>
                  <a:lnTo>
                    <a:pt x="2916" y="792"/>
                  </a:lnTo>
                  <a:lnTo>
                    <a:pt x="2952" y="804"/>
                  </a:lnTo>
                  <a:lnTo>
                    <a:pt x="2976" y="828"/>
                  </a:lnTo>
                  <a:lnTo>
                    <a:pt x="2976" y="834"/>
                  </a:lnTo>
                  <a:lnTo>
                    <a:pt x="2964" y="834"/>
                  </a:lnTo>
                  <a:lnTo>
                    <a:pt x="2958" y="840"/>
                  </a:lnTo>
                  <a:lnTo>
                    <a:pt x="2946" y="840"/>
                  </a:lnTo>
                  <a:lnTo>
                    <a:pt x="2940" y="846"/>
                  </a:lnTo>
                  <a:lnTo>
                    <a:pt x="2946" y="852"/>
                  </a:lnTo>
                  <a:lnTo>
                    <a:pt x="2958" y="858"/>
                  </a:lnTo>
                  <a:lnTo>
                    <a:pt x="2976" y="876"/>
                  </a:lnTo>
                  <a:lnTo>
                    <a:pt x="3024" y="876"/>
                  </a:lnTo>
                  <a:lnTo>
                    <a:pt x="3012" y="882"/>
                  </a:lnTo>
                  <a:lnTo>
                    <a:pt x="3006" y="882"/>
                  </a:lnTo>
                  <a:lnTo>
                    <a:pt x="2994" y="888"/>
                  </a:lnTo>
                  <a:lnTo>
                    <a:pt x="2970" y="888"/>
                  </a:lnTo>
                  <a:lnTo>
                    <a:pt x="2958" y="882"/>
                  </a:lnTo>
                  <a:lnTo>
                    <a:pt x="2952" y="876"/>
                  </a:lnTo>
                  <a:lnTo>
                    <a:pt x="2940" y="870"/>
                  </a:lnTo>
                  <a:lnTo>
                    <a:pt x="2940" y="858"/>
                  </a:lnTo>
                  <a:lnTo>
                    <a:pt x="2928" y="834"/>
                  </a:lnTo>
                  <a:lnTo>
                    <a:pt x="2916" y="822"/>
                  </a:lnTo>
                  <a:lnTo>
                    <a:pt x="2892" y="810"/>
                  </a:lnTo>
                  <a:lnTo>
                    <a:pt x="2886" y="804"/>
                  </a:lnTo>
                  <a:lnTo>
                    <a:pt x="2880" y="804"/>
                  </a:lnTo>
                  <a:lnTo>
                    <a:pt x="2874" y="798"/>
                  </a:lnTo>
                  <a:lnTo>
                    <a:pt x="2874" y="786"/>
                  </a:lnTo>
                  <a:lnTo>
                    <a:pt x="2868" y="780"/>
                  </a:lnTo>
                  <a:lnTo>
                    <a:pt x="2844" y="780"/>
                  </a:lnTo>
                  <a:lnTo>
                    <a:pt x="2832" y="786"/>
                  </a:lnTo>
                  <a:lnTo>
                    <a:pt x="2814" y="786"/>
                  </a:lnTo>
                  <a:lnTo>
                    <a:pt x="2802" y="792"/>
                  </a:lnTo>
                  <a:lnTo>
                    <a:pt x="2778" y="792"/>
                  </a:lnTo>
                  <a:lnTo>
                    <a:pt x="2760" y="810"/>
                  </a:lnTo>
                  <a:lnTo>
                    <a:pt x="2766" y="816"/>
                  </a:lnTo>
                  <a:lnTo>
                    <a:pt x="2772" y="828"/>
                  </a:lnTo>
                  <a:lnTo>
                    <a:pt x="2784" y="834"/>
                  </a:lnTo>
                  <a:lnTo>
                    <a:pt x="2802" y="852"/>
                  </a:lnTo>
                  <a:lnTo>
                    <a:pt x="2814" y="858"/>
                  </a:lnTo>
                  <a:lnTo>
                    <a:pt x="2814" y="864"/>
                  </a:lnTo>
                  <a:lnTo>
                    <a:pt x="2790" y="888"/>
                  </a:lnTo>
                  <a:lnTo>
                    <a:pt x="2784" y="888"/>
                  </a:lnTo>
                  <a:lnTo>
                    <a:pt x="2778" y="930"/>
                  </a:lnTo>
                  <a:lnTo>
                    <a:pt x="2736" y="948"/>
                  </a:lnTo>
                  <a:lnTo>
                    <a:pt x="2736" y="954"/>
                  </a:lnTo>
                  <a:lnTo>
                    <a:pt x="2730" y="966"/>
                  </a:lnTo>
                  <a:lnTo>
                    <a:pt x="2724" y="972"/>
                  </a:lnTo>
                  <a:lnTo>
                    <a:pt x="2694" y="972"/>
                  </a:lnTo>
                  <a:lnTo>
                    <a:pt x="2682" y="966"/>
                  </a:lnTo>
                  <a:lnTo>
                    <a:pt x="2652" y="966"/>
                  </a:lnTo>
                  <a:lnTo>
                    <a:pt x="2592" y="960"/>
                  </a:lnTo>
                  <a:lnTo>
                    <a:pt x="2586" y="960"/>
                  </a:lnTo>
                  <a:lnTo>
                    <a:pt x="2580" y="954"/>
                  </a:lnTo>
                  <a:lnTo>
                    <a:pt x="2568" y="948"/>
                  </a:lnTo>
                  <a:lnTo>
                    <a:pt x="2556" y="948"/>
                  </a:lnTo>
                  <a:lnTo>
                    <a:pt x="2544" y="936"/>
                  </a:lnTo>
                  <a:lnTo>
                    <a:pt x="2598" y="936"/>
                  </a:lnTo>
                  <a:lnTo>
                    <a:pt x="2616" y="942"/>
                  </a:lnTo>
                  <a:lnTo>
                    <a:pt x="2640" y="924"/>
                  </a:lnTo>
                  <a:lnTo>
                    <a:pt x="2652" y="924"/>
                  </a:lnTo>
                  <a:lnTo>
                    <a:pt x="2664" y="930"/>
                  </a:lnTo>
                  <a:lnTo>
                    <a:pt x="2682" y="930"/>
                  </a:lnTo>
                  <a:lnTo>
                    <a:pt x="2694" y="924"/>
                  </a:lnTo>
                  <a:lnTo>
                    <a:pt x="2694" y="906"/>
                  </a:lnTo>
                  <a:lnTo>
                    <a:pt x="2700" y="894"/>
                  </a:lnTo>
                  <a:lnTo>
                    <a:pt x="2700" y="882"/>
                  </a:lnTo>
                  <a:lnTo>
                    <a:pt x="2724" y="876"/>
                  </a:lnTo>
                  <a:lnTo>
                    <a:pt x="2724" y="852"/>
                  </a:lnTo>
                  <a:lnTo>
                    <a:pt x="2712" y="852"/>
                  </a:lnTo>
                  <a:lnTo>
                    <a:pt x="2718" y="846"/>
                  </a:lnTo>
                  <a:lnTo>
                    <a:pt x="2724" y="834"/>
                  </a:lnTo>
                  <a:lnTo>
                    <a:pt x="2724" y="822"/>
                  </a:lnTo>
                  <a:lnTo>
                    <a:pt x="2718" y="816"/>
                  </a:lnTo>
                  <a:lnTo>
                    <a:pt x="2712" y="816"/>
                  </a:lnTo>
                  <a:lnTo>
                    <a:pt x="2700" y="810"/>
                  </a:lnTo>
                  <a:lnTo>
                    <a:pt x="2682" y="810"/>
                  </a:lnTo>
                  <a:lnTo>
                    <a:pt x="2664" y="804"/>
                  </a:lnTo>
                  <a:lnTo>
                    <a:pt x="2652" y="804"/>
                  </a:lnTo>
                  <a:lnTo>
                    <a:pt x="2634" y="786"/>
                  </a:lnTo>
                  <a:lnTo>
                    <a:pt x="2634" y="744"/>
                  </a:lnTo>
                  <a:lnTo>
                    <a:pt x="2628" y="732"/>
                  </a:lnTo>
                  <a:lnTo>
                    <a:pt x="2616" y="720"/>
                  </a:lnTo>
                  <a:lnTo>
                    <a:pt x="2604" y="714"/>
                  </a:lnTo>
                  <a:lnTo>
                    <a:pt x="2598" y="702"/>
                  </a:lnTo>
                  <a:lnTo>
                    <a:pt x="2592" y="696"/>
                  </a:lnTo>
                  <a:lnTo>
                    <a:pt x="2586" y="660"/>
                  </a:lnTo>
                  <a:lnTo>
                    <a:pt x="2520" y="624"/>
                  </a:lnTo>
                  <a:lnTo>
                    <a:pt x="2532" y="612"/>
                  </a:lnTo>
                  <a:lnTo>
                    <a:pt x="2544" y="588"/>
                  </a:lnTo>
                  <a:lnTo>
                    <a:pt x="2544" y="576"/>
                  </a:lnTo>
                  <a:lnTo>
                    <a:pt x="2538" y="564"/>
                  </a:lnTo>
                  <a:lnTo>
                    <a:pt x="2514" y="540"/>
                  </a:lnTo>
                  <a:lnTo>
                    <a:pt x="2496" y="540"/>
                  </a:lnTo>
                  <a:lnTo>
                    <a:pt x="2484" y="534"/>
                  </a:lnTo>
                  <a:lnTo>
                    <a:pt x="2472" y="534"/>
                  </a:lnTo>
                  <a:lnTo>
                    <a:pt x="2340" y="522"/>
                  </a:lnTo>
                  <a:lnTo>
                    <a:pt x="2328" y="552"/>
                  </a:lnTo>
                  <a:lnTo>
                    <a:pt x="2346" y="570"/>
                  </a:lnTo>
                  <a:lnTo>
                    <a:pt x="2334" y="600"/>
                  </a:lnTo>
                  <a:lnTo>
                    <a:pt x="2280" y="624"/>
                  </a:lnTo>
                  <a:lnTo>
                    <a:pt x="2268" y="654"/>
                  </a:lnTo>
                  <a:lnTo>
                    <a:pt x="2304" y="660"/>
                  </a:lnTo>
                  <a:lnTo>
                    <a:pt x="2334" y="708"/>
                  </a:lnTo>
                  <a:lnTo>
                    <a:pt x="2322" y="726"/>
                  </a:lnTo>
                  <a:lnTo>
                    <a:pt x="2352" y="750"/>
                  </a:lnTo>
                  <a:lnTo>
                    <a:pt x="2388" y="744"/>
                  </a:lnTo>
                  <a:lnTo>
                    <a:pt x="2394" y="750"/>
                  </a:lnTo>
                  <a:lnTo>
                    <a:pt x="2400" y="762"/>
                  </a:lnTo>
                  <a:lnTo>
                    <a:pt x="2412" y="768"/>
                  </a:lnTo>
                  <a:lnTo>
                    <a:pt x="2418" y="774"/>
                  </a:lnTo>
                  <a:lnTo>
                    <a:pt x="2430" y="780"/>
                  </a:lnTo>
                  <a:lnTo>
                    <a:pt x="2472" y="780"/>
                  </a:lnTo>
                  <a:lnTo>
                    <a:pt x="2466" y="840"/>
                  </a:lnTo>
                  <a:lnTo>
                    <a:pt x="2448" y="816"/>
                  </a:lnTo>
                  <a:lnTo>
                    <a:pt x="2430" y="828"/>
                  </a:lnTo>
                  <a:lnTo>
                    <a:pt x="2418" y="822"/>
                  </a:lnTo>
                  <a:lnTo>
                    <a:pt x="2388" y="804"/>
                  </a:lnTo>
                  <a:lnTo>
                    <a:pt x="2352" y="792"/>
                  </a:lnTo>
                  <a:lnTo>
                    <a:pt x="2328" y="780"/>
                  </a:lnTo>
                  <a:lnTo>
                    <a:pt x="2268" y="780"/>
                  </a:lnTo>
                  <a:lnTo>
                    <a:pt x="2250" y="762"/>
                  </a:lnTo>
                  <a:lnTo>
                    <a:pt x="2244" y="780"/>
                  </a:lnTo>
                  <a:lnTo>
                    <a:pt x="2220" y="756"/>
                  </a:lnTo>
                  <a:lnTo>
                    <a:pt x="2214" y="756"/>
                  </a:lnTo>
                  <a:lnTo>
                    <a:pt x="2208" y="750"/>
                  </a:lnTo>
                  <a:lnTo>
                    <a:pt x="2196" y="744"/>
                  </a:lnTo>
                  <a:lnTo>
                    <a:pt x="2178" y="744"/>
                  </a:lnTo>
                  <a:lnTo>
                    <a:pt x="2154" y="732"/>
                  </a:lnTo>
                  <a:lnTo>
                    <a:pt x="2130" y="732"/>
                  </a:lnTo>
                  <a:lnTo>
                    <a:pt x="2118" y="738"/>
                  </a:lnTo>
                  <a:lnTo>
                    <a:pt x="2088" y="738"/>
                  </a:lnTo>
                  <a:lnTo>
                    <a:pt x="2076" y="732"/>
                  </a:lnTo>
                  <a:lnTo>
                    <a:pt x="2022" y="732"/>
                  </a:lnTo>
                  <a:lnTo>
                    <a:pt x="2016" y="738"/>
                  </a:lnTo>
                  <a:lnTo>
                    <a:pt x="2010" y="738"/>
                  </a:lnTo>
                  <a:lnTo>
                    <a:pt x="2004" y="744"/>
                  </a:lnTo>
                  <a:lnTo>
                    <a:pt x="2004" y="750"/>
                  </a:lnTo>
                  <a:lnTo>
                    <a:pt x="2016" y="762"/>
                  </a:lnTo>
                  <a:lnTo>
                    <a:pt x="2028" y="768"/>
                  </a:lnTo>
                  <a:lnTo>
                    <a:pt x="2040" y="780"/>
                  </a:lnTo>
                  <a:lnTo>
                    <a:pt x="2046" y="780"/>
                  </a:lnTo>
                  <a:lnTo>
                    <a:pt x="2022" y="810"/>
                  </a:lnTo>
                  <a:lnTo>
                    <a:pt x="2010" y="798"/>
                  </a:lnTo>
                  <a:lnTo>
                    <a:pt x="2010" y="828"/>
                  </a:lnTo>
                  <a:lnTo>
                    <a:pt x="1998" y="828"/>
                  </a:lnTo>
                  <a:lnTo>
                    <a:pt x="1986" y="822"/>
                  </a:lnTo>
                  <a:lnTo>
                    <a:pt x="1980" y="822"/>
                  </a:lnTo>
                  <a:lnTo>
                    <a:pt x="1974" y="816"/>
                  </a:lnTo>
                  <a:lnTo>
                    <a:pt x="1974" y="786"/>
                  </a:lnTo>
                  <a:lnTo>
                    <a:pt x="1968" y="780"/>
                  </a:lnTo>
                  <a:lnTo>
                    <a:pt x="1950" y="780"/>
                  </a:lnTo>
                  <a:lnTo>
                    <a:pt x="1938" y="786"/>
                  </a:lnTo>
                  <a:lnTo>
                    <a:pt x="1920" y="792"/>
                  </a:lnTo>
                  <a:lnTo>
                    <a:pt x="1908" y="804"/>
                  </a:lnTo>
                  <a:lnTo>
                    <a:pt x="1884" y="816"/>
                  </a:lnTo>
                  <a:lnTo>
                    <a:pt x="1866" y="816"/>
                  </a:lnTo>
                  <a:lnTo>
                    <a:pt x="1842" y="804"/>
                  </a:lnTo>
                  <a:lnTo>
                    <a:pt x="1824" y="804"/>
                  </a:lnTo>
                  <a:lnTo>
                    <a:pt x="1800" y="810"/>
                  </a:lnTo>
                  <a:lnTo>
                    <a:pt x="1782" y="816"/>
                  </a:lnTo>
                  <a:lnTo>
                    <a:pt x="1764" y="828"/>
                  </a:lnTo>
                  <a:lnTo>
                    <a:pt x="1752" y="834"/>
                  </a:lnTo>
                  <a:lnTo>
                    <a:pt x="1746" y="840"/>
                  </a:lnTo>
                  <a:lnTo>
                    <a:pt x="1680" y="840"/>
                  </a:lnTo>
                  <a:lnTo>
                    <a:pt x="1692" y="816"/>
                  </a:lnTo>
                  <a:lnTo>
                    <a:pt x="1692" y="780"/>
                  </a:lnTo>
                  <a:lnTo>
                    <a:pt x="1680" y="780"/>
                  </a:lnTo>
                  <a:lnTo>
                    <a:pt x="1668" y="786"/>
                  </a:lnTo>
                  <a:lnTo>
                    <a:pt x="1650" y="792"/>
                  </a:lnTo>
                  <a:lnTo>
                    <a:pt x="1638" y="792"/>
                  </a:lnTo>
                  <a:lnTo>
                    <a:pt x="1626" y="804"/>
                  </a:lnTo>
                  <a:lnTo>
                    <a:pt x="1626" y="816"/>
                  </a:lnTo>
                  <a:lnTo>
                    <a:pt x="1632" y="822"/>
                  </a:lnTo>
                  <a:lnTo>
                    <a:pt x="1632" y="828"/>
                  </a:lnTo>
                  <a:lnTo>
                    <a:pt x="1608" y="834"/>
                  </a:lnTo>
                  <a:lnTo>
                    <a:pt x="1608" y="810"/>
                  </a:lnTo>
                  <a:lnTo>
                    <a:pt x="1584" y="816"/>
                  </a:lnTo>
                  <a:lnTo>
                    <a:pt x="1530" y="822"/>
                  </a:lnTo>
                  <a:lnTo>
                    <a:pt x="1488" y="852"/>
                  </a:lnTo>
                  <a:lnTo>
                    <a:pt x="1440" y="858"/>
                  </a:lnTo>
                  <a:lnTo>
                    <a:pt x="1452" y="876"/>
                  </a:lnTo>
                  <a:lnTo>
                    <a:pt x="1440" y="876"/>
                  </a:lnTo>
                  <a:lnTo>
                    <a:pt x="1428" y="870"/>
                  </a:lnTo>
                  <a:lnTo>
                    <a:pt x="1422" y="870"/>
                  </a:lnTo>
                  <a:lnTo>
                    <a:pt x="1410" y="876"/>
                  </a:lnTo>
                  <a:lnTo>
                    <a:pt x="1404" y="882"/>
                  </a:lnTo>
                  <a:lnTo>
                    <a:pt x="1404" y="924"/>
                  </a:lnTo>
                  <a:lnTo>
                    <a:pt x="1332" y="930"/>
                  </a:lnTo>
                  <a:lnTo>
                    <a:pt x="1326" y="924"/>
                  </a:lnTo>
                  <a:lnTo>
                    <a:pt x="1314" y="918"/>
                  </a:lnTo>
                  <a:lnTo>
                    <a:pt x="1308" y="912"/>
                  </a:lnTo>
                  <a:lnTo>
                    <a:pt x="1266" y="912"/>
                  </a:lnTo>
                  <a:lnTo>
                    <a:pt x="1260" y="906"/>
                  </a:lnTo>
                  <a:lnTo>
                    <a:pt x="1260" y="876"/>
                  </a:lnTo>
                  <a:lnTo>
                    <a:pt x="1266" y="870"/>
                  </a:lnTo>
                  <a:lnTo>
                    <a:pt x="1266" y="864"/>
                  </a:lnTo>
                  <a:lnTo>
                    <a:pt x="1272" y="858"/>
                  </a:lnTo>
                  <a:lnTo>
                    <a:pt x="1284" y="864"/>
                  </a:lnTo>
                  <a:lnTo>
                    <a:pt x="1344" y="864"/>
                  </a:lnTo>
                  <a:lnTo>
                    <a:pt x="1332" y="858"/>
                  </a:lnTo>
                  <a:lnTo>
                    <a:pt x="1326" y="846"/>
                  </a:lnTo>
                  <a:lnTo>
                    <a:pt x="1314" y="840"/>
                  </a:lnTo>
                  <a:lnTo>
                    <a:pt x="1302" y="828"/>
                  </a:lnTo>
                  <a:lnTo>
                    <a:pt x="1290" y="822"/>
                  </a:lnTo>
                  <a:lnTo>
                    <a:pt x="1278" y="810"/>
                  </a:lnTo>
                  <a:lnTo>
                    <a:pt x="1152" y="810"/>
                  </a:lnTo>
                  <a:lnTo>
                    <a:pt x="1164" y="822"/>
                  </a:lnTo>
                  <a:lnTo>
                    <a:pt x="1188" y="822"/>
                  </a:lnTo>
                  <a:lnTo>
                    <a:pt x="1200" y="828"/>
                  </a:lnTo>
                  <a:lnTo>
                    <a:pt x="1200" y="846"/>
                  </a:lnTo>
                  <a:lnTo>
                    <a:pt x="1194" y="864"/>
                  </a:lnTo>
                  <a:lnTo>
                    <a:pt x="1194" y="876"/>
                  </a:lnTo>
                  <a:lnTo>
                    <a:pt x="1188" y="894"/>
                  </a:lnTo>
                  <a:lnTo>
                    <a:pt x="1188" y="918"/>
                  </a:lnTo>
                  <a:lnTo>
                    <a:pt x="1194" y="918"/>
                  </a:lnTo>
                  <a:lnTo>
                    <a:pt x="1206" y="924"/>
                  </a:lnTo>
                  <a:lnTo>
                    <a:pt x="1230" y="924"/>
                  </a:lnTo>
                  <a:lnTo>
                    <a:pt x="1236" y="930"/>
                  </a:lnTo>
                  <a:lnTo>
                    <a:pt x="1242" y="930"/>
                  </a:lnTo>
                  <a:lnTo>
                    <a:pt x="1236" y="966"/>
                  </a:lnTo>
                  <a:lnTo>
                    <a:pt x="1248" y="996"/>
                  </a:lnTo>
                  <a:lnTo>
                    <a:pt x="1212" y="972"/>
                  </a:lnTo>
                  <a:lnTo>
                    <a:pt x="1194" y="996"/>
                  </a:lnTo>
                  <a:lnTo>
                    <a:pt x="1188" y="966"/>
                  </a:lnTo>
                  <a:lnTo>
                    <a:pt x="1116" y="948"/>
                  </a:lnTo>
                  <a:lnTo>
                    <a:pt x="1086" y="984"/>
                  </a:lnTo>
                  <a:lnTo>
                    <a:pt x="1062" y="984"/>
                  </a:lnTo>
                  <a:lnTo>
                    <a:pt x="1056" y="996"/>
                  </a:lnTo>
                  <a:lnTo>
                    <a:pt x="1044" y="1002"/>
                  </a:lnTo>
                  <a:lnTo>
                    <a:pt x="1038" y="1008"/>
                  </a:lnTo>
                  <a:lnTo>
                    <a:pt x="1026" y="1014"/>
                  </a:lnTo>
                  <a:lnTo>
                    <a:pt x="1014" y="1014"/>
                  </a:lnTo>
                  <a:lnTo>
                    <a:pt x="1002" y="1020"/>
                  </a:lnTo>
                  <a:lnTo>
                    <a:pt x="1002" y="1032"/>
                  </a:lnTo>
                  <a:lnTo>
                    <a:pt x="1008" y="1038"/>
                  </a:lnTo>
                  <a:lnTo>
                    <a:pt x="1020" y="1044"/>
                  </a:lnTo>
                  <a:lnTo>
                    <a:pt x="1032" y="1056"/>
                  </a:lnTo>
                  <a:lnTo>
                    <a:pt x="1044" y="1062"/>
                  </a:lnTo>
                  <a:lnTo>
                    <a:pt x="1050" y="1068"/>
                  </a:lnTo>
                  <a:lnTo>
                    <a:pt x="1062" y="1074"/>
                  </a:lnTo>
                  <a:lnTo>
                    <a:pt x="1080" y="1104"/>
                  </a:lnTo>
                  <a:lnTo>
                    <a:pt x="1050" y="1086"/>
                  </a:lnTo>
                  <a:lnTo>
                    <a:pt x="1038" y="1092"/>
                  </a:lnTo>
                  <a:lnTo>
                    <a:pt x="1032" y="1098"/>
                  </a:lnTo>
                  <a:lnTo>
                    <a:pt x="1020" y="1098"/>
                  </a:lnTo>
                  <a:lnTo>
                    <a:pt x="1008" y="1092"/>
                  </a:lnTo>
                  <a:lnTo>
                    <a:pt x="996" y="1092"/>
                  </a:lnTo>
                  <a:lnTo>
                    <a:pt x="978" y="1086"/>
                  </a:lnTo>
                  <a:lnTo>
                    <a:pt x="966" y="1080"/>
                  </a:lnTo>
                  <a:lnTo>
                    <a:pt x="948" y="1080"/>
                  </a:lnTo>
                  <a:lnTo>
                    <a:pt x="936" y="1074"/>
                  </a:lnTo>
                  <a:lnTo>
                    <a:pt x="924" y="1074"/>
                  </a:lnTo>
                  <a:lnTo>
                    <a:pt x="918" y="1068"/>
                  </a:lnTo>
                  <a:lnTo>
                    <a:pt x="918" y="1056"/>
                  </a:lnTo>
                  <a:lnTo>
                    <a:pt x="906" y="1050"/>
                  </a:lnTo>
                  <a:lnTo>
                    <a:pt x="888" y="1050"/>
                  </a:lnTo>
                  <a:lnTo>
                    <a:pt x="864" y="1062"/>
                  </a:lnTo>
                  <a:lnTo>
                    <a:pt x="858" y="1068"/>
                  </a:lnTo>
                  <a:lnTo>
                    <a:pt x="840" y="1068"/>
                  </a:lnTo>
                  <a:lnTo>
                    <a:pt x="882" y="1104"/>
                  </a:lnTo>
                  <a:lnTo>
                    <a:pt x="900" y="1104"/>
                  </a:lnTo>
                  <a:lnTo>
                    <a:pt x="912" y="1110"/>
                  </a:lnTo>
                  <a:lnTo>
                    <a:pt x="924" y="1110"/>
                  </a:lnTo>
                  <a:lnTo>
                    <a:pt x="936" y="1116"/>
                  </a:lnTo>
                  <a:lnTo>
                    <a:pt x="942" y="1116"/>
                  </a:lnTo>
                  <a:lnTo>
                    <a:pt x="942" y="1122"/>
                  </a:lnTo>
                  <a:lnTo>
                    <a:pt x="936" y="1134"/>
                  </a:lnTo>
                  <a:lnTo>
                    <a:pt x="924" y="1140"/>
                  </a:lnTo>
                  <a:lnTo>
                    <a:pt x="918" y="1146"/>
                  </a:lnTo>
                  <a:lnTo>
                    <a:pt x="852" y="1128"/>
                  </a:lnTo>
                  <a:lnTo>
                    <a:pt x="840" y="1122"/>
                  </a:lnTo>
                  <a:lnTo>
                    <a:pt x="834" y="1116"/>
                  </a:lnTo>
                  <a:lnTo>
                    <a:pt x="822" y="1110"/>
                  </a:lnTo>
                  <a:lnTo>
                    <a:pt x="762" y="1110"/>
                  </a:lnTo>
                  <a:lnTo>
                    <a:pt x="756" y="1104"/>
                  </a:lnTo>
                  <a:lnTo>
                    <a:pt x="756" y="1056"/>
                  </a:lnTo>
                  <a:lnTo>
                    <a:pt x="738" y="1044"/>
                  </a:lnTo>
                  <a:lnTo>
                    <a:pt x="750" y="1032"/>
                  </a:lnTo>
                  <a:lnTo>
                    <a:pt x="756" y="1020"/>
                  </a:lnTo>
                  <a:lnTo>
                    <a:pt x="756" y="1002"/>
                  </a:lnTo>
                  <a:lnTo>
                    <a:pt x="738" y="990"/>
                  </a:lnTo>
                  <a:lnTo>
                    <a:pt x="702" y="978"/>
                  </a:lnTo>
                  <a:lnTo>
                    <a:pt x="672" y="972"/>
                  </a:lnTo>
                  <a:lnTo>
                    <a:pt x="660" y="966"/>
                  </a:lnTo>
                  <a:lnTo>
                    <a:pt x="630" y="948"/>
                  </a:lnTo>
                  <a:lnTo>
                    <a:pt x="606" y="930"/>
                  </a:lnTo>
                  <a:lnTo>
                    <a:pt x="594" y="912"/>
                  </a:lnTo>
                  <a:lnTo>
                    <a:pt x="630" y="912"/>
                  </a:lnTo>
                  <a:lnTo>
                    <a:pt x="630" y="924"/>
                  </a:lnTo>
                  <a:lnTo>
                    <a:pt x="642" y="924"/>
                  </a:lnTo>
                  <a:lnTo>
                    <a:pt x="654" y="930"/>
                  </a:lnTo>
                  <a:lnTo>
                    <a:pt x="672" y="930"/>
                  </a:lnTo>
                  <a:lnTo>
                    <a:pt x="690" y="936"/>
                  </a:lnTo>
                  <a:lnTo>
                    <a:pt x="720" y="936"/>
                  </a:lnTo>
                  <a:lnTo>
                    <a:pt x="732" y="942"/>
                  </a:lnTo>
                  <a:lnTo>
                    <a:pt x="738" y="954"/>
                  </a:lnTo>
                  <a:lnTo>
                    <a:pt x="762" y="966"/>
                  </a:lnTo>
                  <a:lnTo>
                    <a:pt x="816" y="966"/>
                  </a:lnTo>
                  <a:lnTo>
                    <a:pt x="846" y="972"/>
                  </a:lnTo>
                  <a:lnTo>
                    <a:pt x="858" y="972"/>
                  </a:lnTo>
                  <a:lnTo>
                    <a:pt x="870" y="978"/>
                  </a:lnTo>
                  <a:lnTo>
                    <a:pt x="894" y="984"/>
                  </a:lnTo>
                  <a:lnTo>
                    <a:pt x="930" y="990"/>
                  </a:lnTo>
                  <a:lnTo>
                    <a:pt x="978" y="984"/>
                  </a:lnTo>
                  <a:lnTo>
                    <a:pt x="1026" y="972"/>
                  </a:lnTo>
                  <a:lnTo>
                    <a:pt x="1062" y="954"/>
                  </a:lnTo>
                  <a:lnTo>
                    <a:pt x="1080" y="936"/>
                  </a:lnTo>
                  <a:lnTo>
                    <a:pt x="1074" y="912"/>
                  </a:lnTo>
                  <a:lnTo>
                    <a:pt x="1032" y="870"/>
                  </a:lnTo>
                  <a:lnTo>
                    <a:pt x="1014" y="858"/>
                  </a:lnTo>
                  <a:lnTo>
                    <a:pt x="996" y="852"/>
                  </a:lnTo>
                  <a:lnTo>
                    <a:pt x="948" y="840"/>
                  </a:lnTo>
                  <a:lnTo>
                    <a:pt x="900" y="822"/>
                  </a:lnTo>
                  <a:lnTo>
                    <a:pt x="828" y="798"/>
                  </a:lnTo>
                  <a:lnTo>
                    <a:pt x="792" y="780"/>
                  </a:lnTo>
                  <a:lnTo>
                    <a:pt x="756" y="774"/>
                  </a:lnTo>
                  <a:lnTo>
                    <a:pt x="624" y="774"/>
                  </a:lnTo>
                  <a:lnTo>
                    <a:pt x="612" y="756"/>
                  </a:lnTo>
                  <a:lnTo>
                    <a:pt x="588" y="762"/>
                  </a:lnTo>
                  <a:lnTo>
                    <a:pt x="552" y="744"/>
                  </a:lnTo>
                  <a:lnTo>
                    <a:pt x="588" y="738"/>
                  </a:lnTo>
                  <a:lnTo>
                    <a:pt x="606" y="726"/>
                  </a:lnTo>
                  <a:lnTo>
                    <a:pt x="600" y="726"/>
                  </a:lnTo>
                  <a:lnTo>
                    <a:pt x="594" y="720"/>
                  </a:lnTo>
                  <a:lnTo>
                    <a:pt x="582" y="720"/>
                  </a:lnTo>
                  <a:lnTo>
                    <a:pt x="564" y="714"/>
                  </a:lnTo>
                  <a:lnTo>
                    <a:pt x="546" y="714"/>
                  </a:lnTo>
                  <a:lnTo>
                    <a:pt x="534" y="708"/>
                  </a:lnTo>
                  <a:lnTo>
                    <a:pt x="522" y="720"/>
                  </a:lnTo>
                  <a:lnTo>
                    <a:pt x="522" y="726"/>
                  </a:lnTo>
                  <a:lnTo>
                    <a:pt x="516" y="732"/>
                  </a:lnTo>
                  <a:lnTo>
                    <a:pt x="498" y="732"/>
                  </a:lnTo>
                  <a:lnTo>
                    <a:pt x="486" y="744"/>
                  </a:lnTo>
                  <a:lnTo>
                    <a:pt x="450" y="744"/>
                  </a:lnTo>
                  <a:lnTo>
                    <a:pt x="444" y="756"/>
                  </a:lnTo>
                  <a:lnTo>
                    <a:pt x="420" y="762"/>
                  </a:lnTo>
                  <a:lnTo>
                    <a:pt x="420" y="768"/>
                  </a:lnTo>
                  <a:lnTo>
                    <a:pt x="414" y="780"/>
                  </a:lnTo>
                  <a:lnTo>
                    <a:pt x="390" y="780"/>
                  </a:lnTo>
                  <a:lnTo>
                    <a:pt x="384" y="792"/>
                  </a:lnTo>
                  <a:lnTo>
                    <a:pt x="396" y="804"/>
                  </a:lnTo>
                  <a:lnTo>
                    <a:pt x="396" y="810"/>
                  </a:lnTo>
                  <a:lnTo>
                    <a:pt x="378" y="810"/>
                  </a:lnTo>
                  <a:lnTo>
                    <a:pt x="378" y="822"/>
                  </a:lnTo>
                  <a:lnTo>
                    <a:pt x="384" y="834"/>
                  </a:lnTo>
                  <a:lnTo>
                    <a:pt x="384" y="840"/>
                  </a:lnTo>
                  <a:lnTo>
                    <a:pt x="390" y="846"/>
                  </a:lnTo>
                  <a:lnTo>
                    <a:pt x="396" y="846"/>
                  </a:lnTo>
                  <a:lnTo>
                    <a:pt x="402" y="840"/>
                  </a:lnTo>
                  <a:lnTo>
                    <a:pt x="420" y="840"/>
                  </a:lnTo>
                  <a:lnTo>
                    <a:pt x="468" y="888"/>
                  </a:lnTo>
                  <a:lnTo>
                    <a:pt x="468" y="900"/>
                  </a:lnTo>
                  <a:lnTo>
                    <a:pt x="462" y="900"/>
                  </a:lnTo>
                  <a:lnTo>
                    <a:pt x="450" y="906"/>
                  </a:lnTo>
                  <a:lnTo>
                    <a:pt x="444" y="906"/>
                  </a:lnTo>
                  <a:lnTo>
                    <a:pt x="444" y="918"/>
                  </a:lnTo>
                  <a:lnTo>
                    <a:pt x="438" y="918"/>
                  </a:lnTo>
                  <a:lnTo>
                    <a:pt x="426" y="924"/>
                  </a:lnTo>
                  <a:lnTo>
                    <a:pt x="420" y="930"/>
                  </a:lnTo>
                  <a:lnTo>
                    <a:pt x="438" y="948"/>
                  </a:lnTo>
                  <a:lnTo>
                    <a:pt x="450" y="954"/>
                  </a:lnTo>
                  <a:lnTo>
                    <a:pt x="456" y="966"/>
                  </a:lnTo>
                  <a:lnTo>
                    <a:pt x="468" y="972"/>
                  </a:lnTo>
                  <a:lnTo>
                    <a:pt x="492" y="996"/>
                  </a:lnTo>
                  <a:lnTo>
                    <a:pt x="504" y="1002"/>
                  </a:lnTo>
                  <a:lnTo>
                    <a:pt x="510" y="1008"/>
                  </a:lnTo>
                  <a:lnTo>
                    <a:pt x="510" y="1014"/>
                  </a:lnTo>
                  <a:lnTo>
                    <a:pt x="504" y="1020"/>
                  </a:lnTo>
                  <a:lnTo>
                    <a:pt x="492" y="1020"/>
                  </a:lnTo>
                  <a:lnTo>
                    <a:pt x="480" y="1014"/>
                  </a:lnTo>
                  <a:lnTo>
                    <a:pt x="474" y="1014"/>
                  </a:lnTo>
                  <a:lnTo>
                    <a:pt x="468" y="1044"/>
                  </a:lnTo>
                  <a:lnTo>
                    <a:pt x="480" y="1056"/>
                  </a:lnTo>
                  <a:lnTo>
                    <a:pt x="480" y="1068"/>
                  </a:lnTo>
                  <a:lnTo>
                    <a:pt x="492" y="1068"/>
                  </a:lnTo>
                  <a:lnTo>
                    <a:pt x="498" y="1074"/>
                  </a:lnTo>
                  <a:lnTo>
                    <a:pt x="504" y="1074"/>
                  </a:lnTo>
                  <a:lnTo>
                    <a:pt x="510" y="1080"/>
                  </a:lnTo>
                  <a:lnTo>
                    <a:pt x="510" y="1086"/>
                  </a:lnTo>
                  <a:lnTo>
                    <a:pt x="504" y="1092"/>
                  </a:lnTo>
                  <a:lnTo>
                    <a:pt x="498" y="1104"/>
                  </a:lnTo>
                  <a:lnTo>
                    <a:pt x="522" y="1110"/>
                  </a:lnTo>
                  <a:lnTo>
                    <a:pt x="534" y="1116"/>
                  </a:lnTo>
                  <a:lnTo>
                    <a:pt x="540" y="1122"/>
                  </a:lnTo>
                  <a:lnTo>
                    <a:pt x="540" y="1128"/>
                  </a:lnTo>
                  <a:lnTo>
                    <a:pt x="516" y="1152"/>
                  </a:lnTo>
                  <a:lnTo>
                    <a:pt x="510" y="1152"/>
                  </a:lnTo>
                  <a:lnTo>
                    <a:pt x="582" y="1188"/>
                  </a:lnTo>
                  <a:lnTo>
                    <a:pt x="588" y="1200"/>
                  </a:lnTo>
                  <a:lnTo>
                    <a:pt x="594" y="1206"/>
                  </a:lnTo>
                  <a:lnTo>
                    <a:pt x="600" y="1218"/>
                  </a:lnTo>
                  <a:lnTo>
                    <a:pt x="600" y="1230"/>
                  </a:lnTo>
                  <a:lnTo>
                    <a:pt x="594" y="1236"/>
                  </a:lnTo>
                  <a:lnTo>
                    <a:pt x="588" y="1248"/>
                  </a:lnTo>
                  <a:lnTo>
                    <a:pt x="552" y="1284"/>
                  </a:lnTo>
                  <a:lnTo>
                    <a:pt x="546" y="1284"/>
                  </a:lnTo>
                  <a:lnTo>
                    <a:pt x="486" y="1344"/>
                  </a:lnTo>
                  <a:lnTo>
                    <a:pt x="426" y="1374"/>
                  </a:lnTo>
                  <a:lnTo>
                    <a:pt x="432" y="1386"/>
                  </a:lnTo>
                  <a:lnTo>
                    <a:pt x="462" y="1368"/>
                  </a:lnTo>
                  <a:lnTo>
                    <a:pt x="468" y="1386"/>
                  </a:lnTo>
                  <a:lnTo>
                    <a:pt x="480" y="1398"/>
                  </a:lnTo>
                  <a:lnTo>
                    <a:pt x="492" y="1404"/>
                  </a:lnTo>
                  <a:lnTo>
                    <a:pt x="498" y="1410"/>
                  </a:lnTo>
                  <a:lnTo>
                    <a:pt x="546" y="1410"/>
                  </a:lnTo>
                  <a:lnTo>
                    <a:pt x="558" y="1428"/>
                  </a:lnTo>
                  <a:lnTo>
                    <a:pt x="546" y="1428"/>
                  </a:lnTo>
                  <a:lnTo>
                    <a:pt x="534" y="1422"/>
                  </a:lnTo>
                  <a:lnTo>
                    <a:pt x="504" y="1422"/>
                  </a:lnTo>
                  <a:lnTo>
                    <a:pt x="492" y="1434"/>
                  </a:lnTo>
                  <a:lnTo>
                    <a:pt x="492" y="1440"/>
                  </a:lnTo>
                  <a:lnTo>
                    <a:pt x="456" y="1440"/>
                  </a:lnTo>
                  <a:lnTo>
                    <a:pt x="450" y="1470"/>
                  </a:lnTo>
                  <a:lnTo>
                    <a:pt x="438" y="1470"/>
                  </a:lnTo>
                  <a:lnTo>
                    <a:pt x="432" y="1482"/>
                  </a:lnTo>
                  <a:lnTo>
                    <a:pt x="438" y="1494"/>
                  </a:lnTo>
                  <a:lnTo>
                    <a:pt x="432" y="1500"/>
                  </a:lnTo>
                  <a:lnTo>
                    <a:pt x="426" y="1500"/>
                  </a:lnTo>
                  <a:lnTo>
                    <a:pt x="414" y="1512"/>
                  </a:lnTo>
                  <a:lnTo>
                    <a:pt x="414" y="1530"/>
                  </a:lnTo>
                  <a:lnTo>
                    <a:pt x="432" y="1536"/>
                  </a:lnTo>
                  <a:lnTo>
                    <a:pt x="420" y="1560"/>
                  </a:lnTo>
                  <a:lnTo>
                    <a:pt x="432" y="1566"/>
                  </a:lnTo>
                  <a:lnTo>
                    <a:pt x="444" y="1584"/>
                  </a:lnTo>
                  <a:lnTo>
                    <a:pt x="426" y="1596"/>
                  </a:lnTo>
                  <a:lnTo>
                    <a:pt x="426" y="1608"/>
                  </a:lnTo>
                  <a:lnTo>
                    <a:pt x="432" y="1608"/>
                  </a:lnTo>
                  <a:lnTo>
                    <a:pt x="444" y="1620"/>
                  </a:lnTo>
                  <a:lnTo>
                    <a:pt x="456" y="1626"/>
                  </a:lnTo>
                  <a:lnTo>
                    <a:pt x="462" y="1632"/>
                  </a:lnTo>
                  <a:lnTo>
                    <a:pt x="462" y="1638"/>
                  </a:lnTo>
                  <a:lnTo>
                    <a:pt x="444" y="1638"/>
                  </a:lnTo>
                  <a:lnTo>
                    <a:pt x="438" y="1656"/>
                  </a:lnTo>
                  <a:lnTo>
                    <a:pt x="462" y="1662"/>
                  </a:lnTo>
                  <a:lnTo>
                    <a:pt x="468" y="1668"/>
                  </a:lnTo>
                  <a:lnTo>
                    <a:pt x="474" y="1680"/>
                  </a:lnTo>
                  <a:lnTo>
                    <a:pt x="486" y="1692"/>
                  </a:lnTo>
                  <a:lnTo>
                    <a:pt x="486" y="1716"/>
                  </a:lnTo>
                  <a:lnTo>
                    <a:pt x="510" y="1716"/>
                  </a:lnTo>
                  <a:lnTo>
                    <a:pt x="516" y="1722"/>
                  </a:lnTo>
                  <a:lnTo>
                    <a:pt x="516" y="1728"/>
                  </a:lnTo>
                  <a:lnTo>
                    <a:pt x="528" y="1722"/>
                  </a:lnTo>
                  <a:lnTo>
                    <a:pt x="564" y="1728"/>
                  </a:lnTo>
                  <a:lnTo>
                    <a:pt x="570" y="1746"/>
                  </a:lnTo>
                  <a:lnTo>
                    <a:pt x="600" y="1728"/>
                  </a:lnTo>
                  <a:lnTo>
                    <a:pt x="606" y="1728"/>
                  </a:lnTo>
                  <a:lnTo>
                    <a:pt x="612" y="1734"/>
                  </a:lnTo>
                  <a:lnTo>
                    <a:pt x="648" y="1752"/>
                  </a:lnTo>
                  <a:lnTo>
                    <a:pt x="654" y="1758"/>
                  </a:lnTo>
                  <a:lnTo>
                    <a:pt x="654" y="1770"/>
                  </a:lnTo>
                  <a:lnTo>
                    <a:pt x="648" y="1776"/>
                  </a:lnTo>
                  <a:lnTo>
                    <a:pt x="660" y="1794"/>
                  </a:lnTo>
                  <a:lnTo>
                    <a:pt x="654" y="1812"/>
                  </a:lnTo>
                  <a:lnTo>
                    <a:pt x="660" y="1818"/>
                  </a:lnTo>
                  <a:lnTo>
                    <a:pt x="672" y="1824"/>
                  </a:lnTo>
                  <a:lnTo>
                    <a:pt x="690" y="1842"/>
                  </a:lnTo>
                  <a:lnTo>
                    <a:pt x="690" y="1854"/>
                  </a:lnTo>
                  <a:lnTo>
                    <a:pt x="720" y="1866"/>
                  </a:lnTo>
                  <a:lnTo>
                    <a:pt x="720" y="1890"/>
                  </a:lnTo>
                  <a:lnTo>
                    <a:pt x="756" y="1890"/>
                  </a:lnTo>
                  <a:lnTo>
                    <a:pt x="762" y="1896"/>
                  </a:lnTo>
                  <a:lnTo>
                    <a:pt x="768" y="1896"/>
                  </a:lnTo>
                  <a:lnTo>
                    <a:pt x="768" y="1902"/>
                  </a:lnTo>
                  <a:lnTo>
                    <a:pt x="762" y="1908"/>
                  </a:lnTo>
                  <a:lnTo>
                    <a:pt x="786" y="1920"/>
                  </a:lnTo>
                  <a:lnTo>
                    <a:pt x="774" y="1926"/>
                  </a:lnTo>
                  <a:lnTo>
                    <a:pt x="768" y="1938"/>
                  </a:lnTo>
                  <a:lnTo>
                    <a:pt x="744" y="1950"/>
                  </a:lnTo>
                  <a:lnTo>
                    <a:pt x="738" y="1950"/>
                  </a:lnTo>
                  <a:lnTo>
                    <a:pt x="732" y="1944"/>
                  </a:lnTo>
                  <a:lnTo>
                    <a:pt x="726" y="1944"/>
                  </a:lnTo>
                  <a:lnTo>
                    <a:pt x="726" y="1938"/>
                  </a:lnTo>
                  <a:lnTo>
                    <a:pt x="702" y="1938"/>
                  </a:lnTo>
                  <a:lnTo>
                    <a:pt x="696" y="1944"/>
                  </a:lnTo>
                  <a:lnTo>
                    <a:pt x="696" y="1950"/>
                  </a:lnTo>
                  <a:lnTo>
                    <a:pt x="720" y="1974"/>
                  </a:lnTo>
                  <a:lnTo>
                    <a:pt x="720" y="1992"/>
                  </a:lnTo>
                  <a:lnTo>
                    <a:pt x="726" y="1998"/>
                  </a:lnTo>
                  <a:lnTo>
                    <a:pt x="732" y="2010"/>
                  </a:lnTo>
                  <a:lnTo>
                    <a:pt x="732" y="2028"/>
                  </a:lnTo>
                  <a:lnTo>
                    <a:pt x="720" y="2028"/>
                  </a:lnTo>
                  <a:lnTo>
                    <a:pt x="714" y="2022"/>
                  </a:lnTo>
                  <a:lnTo>
                    <a:pt x="708" y="2022"/>
                  </a:lnTo>
                  <a:lnTo>
                    <a:pt x="720" y="2028"/>
                  </a:lnTo>
                  <a:lnTo>
                    <a:pt x="768" y="2028"/>
                  </a:lnTo>
                  <a:lnTo>
                    <a:pt x="774" y="2022"/>
                  </a:lnTo>
                  <a:lnTo>
                    <a:pt x="774" y="2010"/>
                  </a:lnTo>
                  <a:lnTo>
                    <a:pt x="804" y="2010"/>
                  </a:lnTo>
                  <a:lnTo>
                    <a:pt x="816" y="2004"/>
                  </a:lnTo>
                  <a:lnTo>
                    <a:pt x="864" y="2004"/>
                  </a:lnTo>
                  <a:lnTo>
                    <a:pt x="870" y="2022"/>
                  </a:lnTo>
                  <a:lnTo>
                    <a:pt x="876" y="2022"/>
                  </a:lnTo>
                  <a:lnTo>
                    <a:pt x="882" y="2028"/>
                  </a:lnTo>
                  <a:lnTo>
                    <a:pt x="894" y="2034"/>
                  </a:lnTo>
                  <a:lnTo>
                    <a:pt x="900" y="2034"/>
                  </a:lnTo>
                  <a:lnTo>
                    <a:pt x="900" y="2046"/>
                  </a:lnTo>
                  <a:lnTo>
                    <a:pt x="894" y="2052"/>
                  </a:lnTo>
                  <a:lnTo>
                    <a:pt x="888" y="2052"/>
                  </a:lnTo>
                  <a:lnTo>
                    <a:pt x="894" y="2070"/>
                  </a:lnTo>
                  <a:lnTo>
                    <a:pt x="894" y="2088"/>
                  </a:lnTo>
                  <a:lnTo>
                    <a:pt x="930" y="2088"/>
                  </a:lnTo>
                  <a:lnTo>
                    <a:pt x="972" y="2106"/>
                  </a:lnTo>
                  <a:lnTo>
                    <a:pt x="984" y="2154"/>
                  </a:lnTo>
                  <a:lnTo>
                    <a:pt x="990" y="2154"/>
                  </a:lnTo>
                  <a:lnTo>
                    <a:pt x="1014" y="2148"/>
                  </a:lnTo>
                  <a:lnTo>
                    <a:pt x="1020" y="2154"/>
                  </a:lnTo>
                  <a:lnTo>
                    <a:pt x="1032" y="2154"/>
                  </a:lnTo>
                  <a:lnTo>
                    <a:pt x="1038" y="2160"/>
                  </a:lnTo>
                  <a:lnTo>
                    <a:pt x="1086" y="2160"/>
                  </a:lnTo>
                  <a:lnTo>
                    <a:pt x="1092" y="2166"/>
                  </a:lnTo>
                  <a:lnTo>
                    <a:pt x="1092" y="2160"/>
                  </a:lnTo>
                  <a:lnTo>
                    <a:pt x="1098" y="2154"/>
                  </a:lnTo>
                  <a:lnTo>
                    <a:pt x="1110" y="2154"/>
                  </a:lnTo>
                  <a:lnTo>
                    <a:pt x="1116" y="2166"/>
                  </a:lnTo>
                  <a:lnTo>
                    <a:pt x="1140" y="2190"/>
                  </a:lnTo>
                  <a:lnTo>
                    <a:pt x="1152" y="2184"/>
                  </a:lnTo>
                  <a:lnTo>
                    <a:pt x="1170" y="2184"/>
                  </a:lnTo>
                  <a:lnTo>
                    <a:pt x="1176" y="2190"/>
                  </a:lnTo>
                  <a:lnTo>
                    <a:pt x="1188" y="2196"/>
                  </a:lnTo>
                  <a:lnTo>
                    <a:pt x="1230" y="2196"/>
                  </a:lnTo>
                  <a:lnTo>
                    <a:pt x="1230" y="2202"/>
                  </a:lnTo>
                  <a:lnTo>
                    <a:pt x="1236" y="2208"/>
                  </a:lnTo>
                  <a:lnTo>
                    <a:pt x="1254" y="2220"/>
                  </a:lnTo>
                  <a:lnTo>
                    <a:pt x="1278" y="2220"/>
                  </a:lnTo>
                  <a:lnTo>
                    <a:pt x="1284" y="2226"/>
                  </a:lnTo>
                  <a:lnTo>
                    <a:pt x="1284" y="2250"/>
                  </a:lnTo>
                  <a:lnTo>
                    <a:pt x="1266" y="2262"/>
                  </a:lnTo>
                  <a:lnTo>
                    <a:pt x="1272" y="2262"/>
                  </a:lnTo>
                  <a:lnTo>
                    <a:pt x="1278" y="2268"/>
                  </a:lnTo>
                  <a:lnTo>
                    <a:pt x="1284" y="2268"/>
                  </a:lnTo>
                  <a:lnTo>
                    <a:pt x="1290" y="2274"/>
                  </a:lnTo>
                  <a:lnTo>
                    <a:pt x="1284" y="2280"/>
                  </a:lnTo>
                  <a:lnTo>
                    <a:pt x="1266" y="2280"/>
                  </a:lnTo>
                  <a:lnTo>
                    <a:pt x="1260" y="2286"/>
                  </a:lnTo>
                  <a:lnTo>
                    <a:pt x="1272" y="2298"/>
                  </a:lnTo>
                  <a:lnTo>
                    <a:pt x="1284" y="2304"/>
                  </a:lnTo>
                  <a:lnTo>
                    <a:pt x="1284" y="2316"/>
                  </a:lnTo>
                  <a:lnTo>
                    <a:pt x="1290" y="2328"/>
                  </a:lnTo>
                  <a:lnTo>
                    <a:pt x="1290" y="2334"/>
                  </a:lnTo>
                  <a:lnTo>
                    <a:pt x="1278" y="2346"/>
                  </a:lnTo>
                  <a:lnTo>
                    <a:pt x="1266" y="2346"/>
                  </a:lnTo>
                  <a:lnTo>
                    <a:pt x="1254" y="2352"/>
                  </a:lnTo>
                  <a:lnTo>
                    <a:pt x="1224" y="2352"/>
                  </a:lnTo>
                  <a:lnTo>
                    <a:pt x="1212" y="2364"/>
                  </a:lnTo>
                  <a:lnTo>
                    <a:pt x="1212" y="2370"/>
                  </a:lnTo>
                  <a:lnTo>
                    <a:pt x="1206" y="2376"/>
                  </a:lnTo>
                  <a:lnTo>
                    <a:pt x="1188" y="2376"/>
                  </a:lnTo>
                  <a:lnTo>
                    <a:pt x="1188" y="2412"/>
                  </a:lnTo>
                  <a:lnTo>
                    <a:pt x="1194" y="2412"/>
                  </a:lnTo>
                  <a:lnTo>
                    <a:pt x="1200" y="2406"/>
                  </a:lnTo>
                  <a:lnTo>
                    <a:pt x="1212" y="2406"/>
                  </a:lnTo>
                  <a:lnTo>
                    <a:pt x="1224" y="2400"/>
                  </a:lnTo>
                  <a:lnTo>
                    <a:pt x="1254" y="2400"/>
                  </a:lnTo>
                  <a:lnTo>
                    <a:pt x="1254" y="2412"/>
                  </a:lnTo>
                  <a:lnTo>
                    <a:pt x="1248" y="2418"/>
                  </a:lnTo>
                  <a:lnTo>
                    <a:pt x="1242" y="2430"/>
                  </a:lnTo>
                  <a:lnTo>
                    <a:pt x="1230" y="2436"/>
                  </a:lnTo>
                  <a:lnTo>
                    <a:pt x="1224" y="2442"/>
                  </a:lnTo>
                  <a:lnTo>
                    <a:pt x="1170" y="2454"/>
                  </a:lnTo>
                  <a:lnTo>
                    <a:pt x="1218" y="2490"/>
                  </a:lnTo>
                  <a:lnTo>
                    <a:pt x="1212" y="2490"/>
                  </a:lnTo>
                  <a:lnTo>
                    <a:pt x="1206" y="2496"/>
                  </a:lnTo>
                  <a:lnTo>
                    <a:pt x="1194" y="2496"/>
                  </a:lnTo>
                  <a:lnTo>
                    <a:pt x="1188" y="2502"/>
                  </a:lnTo>
                  <a:lnTo>
                    <a:pt x="1176" y="2526"/>
                  </a:lnTo>
                  <a:lnTo>
                    <a:pt x="1176" y="2544"/>
                  </a:lnTo>
                  <a:lnTo>
                    <a:pt x="1164" y="2550"/>
                  </a:lnTo>
                  <a:lnTo>
                    <a:pt x="1158" y="2556"/>
                  </a:lnTo>
                  <a:lnTo>
                    <a:pt x="1146" y="2556"/>
                  </a:lnTo>
                  <a:lnTo>
                    <a:pt x="1140" y="2550"/>
                  </a:lnTo>
                  <a:lnTo>
                    <a:pt x="1128" y="2544"/>
                  </a:lnTo>
                  <a:lnTo>
                    <a:pt x="1122" y="2538"/>
                  </a:lnTo>
                  <a:lnTo>
                    <a:pt x="1116" y="2556"/>
                  </a:lnTo>
                  <a:lnTo>
                    <a:pt x="1122" y="2562"/>
                  </a:lnTo>
                  <a:lnTo>
                    <a:pt x="1128" y="2574"/>
                  </a:lnTo>
                  <a:lnTo>
                    <a:pt x="1134" y="2580"/>
                  </a:lnTo>
                  <a:lnTo>
                    <a:pt x="1146" y="2580"/>
                  </a:lnTo>
                  <a:lnTo>
                    <a:pt x="1146" y="2586"/>
                  </a:lnTo>
                  <a:lnTo>
                    <a:pt x="1152" y="2598"/>
                  </a:lnTo>
                  <a:lnTo>
                    <a:pt x="1158" y="2604"/>
                  </a:lnTo>
                  <a:lnTo>
                    <a:pt x="1194" y="2604"/>
                  </a:lnTo>
                  <a:lnTo>
                    <a:pt x="1200" y="2610"/>
                  </a:lnTo>
                  <a:lnTo>
                    <a:pt x="1212" y="2616"/>
                  </a:lnTo>
                  <a:lnTo>
                    <a:pt x="1218" y="2628"/>
                  </a:lnTo>
                  <a:lnTo>
                    <a:pt x="1224" y="2634"/>
                  </a:lnTo>
                  <a:lnTo>
                    <a:pt x="1254" y="2634"/>
                  </a:lnTo>
                  <a:lnTo>
                    <a:pt x="1272" y="2652"/>
                  </a:lnTo>
                  <a:lnTo>
                    <a:pt x="1278" y="2664"/>
                  </a:lnTo>
                  <a:lnTo>
                    <a:pt x="1290" y="2670"/>
                  </a:lnTo>
                  <a:lnTo>
                    <a:pt x="1314" y="2694"/>
                  </a:lnTo>
                  <a:lnTo>
                    <a:pt x="1320" y="2694"/>
                  </a:lnTo>
                  <a:lnTo>
                    <a:pt x="1332" y="2700"/>
                  </a:lnTo>
                  <a:lnTo>
                    <a:pt x="1338" y="2700"/>
                  </a:lnTo>
                  <a:lnTo>
                    <a:pt x="1350" y="2706"/>
                  </a:lnTo>
                  <a:lnTo>
                    <a:pt x="1344" y="2706"/>
                  </a:lnTo>
                  <a:lnTo>
                    <a:pt x="1368" y="2688"/>
                  </a:lnTo>
                  <a:lnTo>
                    <a:pt x="1380" y="2688"/>
                  </a:lnTo>
                  <a:lnTo>
                    <a:pt x="1398" y="2694"/>
                  </a:lnTo>
                  <a:lnTo>
                    <a:pt x="1410" y="2700"/>
                  </a:lnTo>
                  <a:lnTo>
                    <a:pt x="1428" y="2706"/>
                  </a:lnTo>
                  <a:lnTo>
                    <a:pt x="1488" y="2718"/>
                  </a:lnTo>
                  <a:lnTo>
                    <a:pt x="1524" y="2718"/>
                  </a:lnTo>
                  <a:lnTo>
                    <a:pt x="1530" y="2724"/>
                  </a:lnTo>
                  <a:lnTo>
                    <a:pt x="1536" y="2724"/>
                  </a:lnTo>
                  <a:lnTo>
                    <a:pt x="1584" y="2754"/>
                  </a:lnTo>
                  <a:lnTo>
                    <a:pt x="1584" y="2760"/>
                  </a:lnTo>
                  <a:lnTo>
                    <a:pt x="1590" y="2760"/>
                  </a:lnTo>
                  <a:lnTo>
                    <a:pt x="1602" y="2766"/>
                  </a:lnTo>
                  <a:lnTo>
                    <a:pt x="1626" y="2766"/>
                  </a:lnTo>
                  <a:lnTo>
                    <a:pt x="1632" y="2760"/>
                  </a:lnTo>
                  <a:lnTo>
                    <a:pt x="1644" y="2760"/>
                  </a:lnTo>
                  <a:lnTo>
                    <a:pt x="1644" y="2754"/>
                  </a:lnTo>
                  <a:lnTo>
                    <a:pt x="1674" y="2754"/>
                  </a:lnTo>
                  <a:lnTo>
                    <a:pt x="1686" y="2760"/>
                  </a:lnTo>
                  <a:lnTo>
                    <a:pt x="1698" y="2772"/>
                  </a:lnTo>
                  <a:lnTo>
                    <a:pt x="1728" y="2778"/>
                  </a:lnTo>
                  <a:lnTo>
                    <a:pt x="1728" y="2790"/>
                  </a:lnTo>
                  <a:lnTo>
                    <a:pt x="1722" y="2796"/>
                  </a:lnTo>
                  <a:lnTo>
                    <a:pt x="1722" y="2802"/>
                  </a:lnTo>
                  <a:lnTo>
                    <a:pt x="1740" y="2802"/>
                  </a:lnTo>
                  <a:lnTo>
                    <a:pt x="1752" y="2814"/>
                  </a:lnTo>
                  <a:lnTo>
                    <a:pt x="1764" y="2820"/>
                  </a:lnTo>
                  <a:lnTo>
                    <a:pt x="1776" y="2832"/>
                  </a:lnTo>
                  <a:lnTo>
                    <a:pt x="1788" y="2826"/>
                  </a:lnTo>
                  <a:lnTo>
                    <a:pt x="1794" y="2826"/>
                  </a:lnTo>
                  <a:lnTo>
                    <a:pt x="1818" y="2838"/>
                  </a:lnTo>
                  <a:lnTo>
                    <a:pt x="1836" y="2856"/>
                  </a:lnTo>
                  <a:lnTo>
                    <a:pt x="1842" y="2868"/>
                  </a:lnTo>
                  <a:lnTo>
                    <a:pt x="1854" y="2874"/>
                  </a:lnTo>
                  <a:lnTo>
                    <a:pt x="1860" y="2880"/>
                  </a:lnTo>
                  <a:lnTo>
                    <a:pt x="1884" y="2880"/>
                  </a:lnTo>
                  <a:lnTo>
                    <a:pt x="1890" y="2874"/>
                  </a:lnTo>
                  <a:lnTo>
                    <a:pt x="1890" y="2862"/>
                  </a:lnTo>
                  <a:lnTo>
                    <a:pt x="1908" y="2862"/>
                  </a:lnTo>
                  <a:lnTo>
                    <a:pt x="1914" y="2856"/>
                  </a:lnTo>
                  <a:lnTo>
                    <a:pt x="1914" y="2826"/>
                  </a:lnTo>
                  <a:lnTo>
                    <a:pt x="1908" y="2820"/>
                  </a:lnTo>
                  <a:lnTo>
                    <a:pt x="1908" y="2814"/>
                  </a:lnTo>
                  <a:lnTo>
                    <a:pt x="1896" y="2802"/>
                  </a:lnTo>
                  <a:lnTo>
                    <a:pt x="1890" y="2790"/>
                  </a:lnTo>
                  <a:lnTo>
                    <a:pt x="1884" y="2784"/>
                  </a:lnTo>
                  <a:lnTo>
                    <a:pt x="1872" y="2778"/>
                  </a:lnTo>
                  <a:lnTo>
                    <a:pt x="1866" y="2772"/>
                  </a:lnTo>
                  <a:lnTo>
                    <a:pt x="1854" y="2772"/>
                  </a:lnTo>
                  <a:lnTo>
                    <a:pt x="1854" y="2748"/>
                  </a:lnTo>
                  <a:lnTo>
                    <a:pt x="1848" y="2742"/>
                  </a:lnTo>
                  <a:lnTo>
                    <a:pt x="1836" y="2736"/>
                  </a:lnTo>
                  <a:lnTo>
                    <a:pt x="1830" y="2724"/>
                  </a:lnTo>
                  <a:lnTo>
                    <a:pt x="1824" y="2718"/>
                  </a:lnTo>
                  <a:lnTo>
                    <a:pt x="1824" y="2706"/>
                  </a:lnTo>
                  <a:lnTo>
                    <a:pt x="1830" y="2694"/>
                  </a:lnTo>
                  <a:lnTo>
                    <a:pt x="1830" y="2682"/>
                  </a:lnTo>
                  <a:lnTo>
                    <a:pt x="1818" y="2658"/>
                  </a:lnTo>
                  <a:lnTo>
                    <a:pt x="1812" y="2652"/>
                  </a:lnTo>
                  <a:lnTo>
                    <a:pt x="1806" y="2640"/>
                  </a:lnTo>
                  <a:lnTo>
                    <a:pt x="1794" y="2634"/>
                  </a:lnTo>
                  <a:lnTo>
                    <a:pt x="1788" y="2628"/>
                  </a:lnTo>
                  <a:lnTo>
                    <a:pt x="1776" y="2628"/>
                  </a:lnTo>
                  <a:lnTo>
                    <a:pt x="1758" y="2622"/>
                  </a:lnTo>
                  <a:lnTo>
                    <a:pt x="1758" y="2604"/>
                  </a:lnTo>
                  <a:lnTo>
                    <a:pt x="1794" y="2568"/>
                  </a:lnTo>
                  <a:lnTo>
                    <a:pt x="1800" y="2556"/>
                  </a:lnTo>
                  <a:lnTo>
                    <a:pt x="1806" y="2550"/>
                  </a:lnTo>
                  <a:lnTo>
                    <a:pt x="1806" y="2544"/>
                  </a:lnTo>
                  <a:lnTo>
                    <a:pt x="1800" y="2532"/>
                  </a:lnTo>
                  <a:lnTo>
                    <a:pt x="1788" y="2520"/>
                  </a:lnTo>
                  <a:lnTo>
                    <a:pt x="1800" y="2520"/>
                  </a:lnTo>
                  <a:lnTo>
                    <a:pt x="1812" y="2526"/>
                  </a:lnTo>
                  <a:lnTo>
                    <a:pt x="1830" y="2526"/>
                  </a:lnTo>
                  <a:lnTo>
                    <a:pt x="1842" y="2514"/>
                  </a:lnTo>
                  <a:lnTo>
                    <a:pt x="1872" y="2514"/>
                  </a:lnTo>
                  <a:lnTo>
                    <a:pt x="1878" y="2508"/>
                  </a:lnTo>
                  <a:lnTo>
                    <a:pt x="1860" y="2490"/>
                  </a:lnTo>
                  <a:lnTo>
                    <a:pt x="1890" y="2490"/>
                  </a:lnTo>
                  <a:lnTo>
                    <a:pt x="1890" y="2472"/>
                  </a:lnTo>
                  <a:lnTo>
                    <a:pt x="1878" y="2472"/>
                  </a:lnTo>
                  <a:lnTo>
                    <a:pt x="1854" y="2460"/>
                  </a:lnTo>
                  <a:lnTo>
                    <a:pt x="1842" y="2448"/>
                  </a:lnTo>
                  <a:lnTo>
                    <a:pt x="1842" y="2442"/>
                  </a:lnTo>
                  <a:lnTo>
                    <a:pt x="1878" y="2442"/>
                  </a:lnTo>
                  <a:lnTo>
                    <a:pt x="1878" y="2430"/>
                  </a:lnTo>
                  <a:lnTo>
                    <a:pt x="1866" y="2418"/>
                  </a:lnTo>
                  <a:lnTo>
                    <a:pt x="1860" y="2406"/>
                  </a:lnTo>
                  <a:lnTo>
                    <a:pt x="1812" y="2358"/>
                  </a:lnTo>
                  <a:lnTo>
                    <a:pt x="1800" y="2358"/>
                  </a:lnTo>
                  <a:lnTo>
                    <a:pt x="1788" y="2364"/>
                  </a:lnTo>
                  <a:lnTo>
                    <a:pt x="1746" y="2364"/>
                  </a:lnTo>
                  <a:lnTo>
                    <a:pt x="1740" y="2358"/>
                  </a:lnTo>
                  <a:lnTo>
                    <a:pt x="1740" y="2328"/>
                  </a:lnTo>
                  <a:lnTo>
                    <a:pt x="1734" y="2322"/>
                  </a:lnTo>
                  <a:lnTo>
                    <a:pt x="1710" y="2322"/>
                  </a:lnTo>
                  <a:lnTo>
                    <a:pt x="1704" y="2316"/>
                  </a:lnTo>
                  <a:lnTo>
                    <a:pt x="1698" y="2316"/>
                  </a:lnTo>
                  <a:lnTo>
                    <a:pt x="1698" y="2286"/>
                  </a:lnTo>
                  <a:lnTo>
                    <a:pt x="1710" y="2262"/>
                  </a:lnTo>
                  <a:lnTo>
                    <a:pt x="1710" y="2238"/>
                  </a:lnTo>
                  <a:lnTo>
                    <a:pt x="1704" y="2232"/>
                  </a:lnTo>
                  <a:lnTo>
                    <a:pt x="1698" y="2196"/>
                  </a:lnTo>
                  <a:lnTo>
                    <a:pt x="1722" y="2196"/>
                  </a:lnTo>
                  <a:lnTo>
                    <a:pt x="1722" y="2172"/>
                  </a:lnTo>
                  <a:lnTo>
                    <a:pt x="1716" y="2166"/>
                  </a:lnTo>
                  <a:lnTo>
                    <a:pt x="1716" y="2154"/>
                  </a:lnTo>
                  <a:lnTo>
                    <a:pt x="1722" y="2148"/>
                  </a:lnTo>
                  <a:lnTo>
                    <a:pt x="1734" y="2148"/>
                  </a:lnTo>
                  <a:lnTo>
                    <a:pt x="1746" y="2154"/>
                  </a:lnTo>
                  <a:lnTo>
                    <a:pt x="1758" y="2166"/>
                  </a:lnTo>
                  <a:lnTo>
                    <a:pt x="1770" y="2172"/>
                  </a:lnTo>
                  <a:lnTo>
                    <a:pt x="1776" y="2184"/>
                  </a:lnTo>
                  <a:lnTo>
                    <a:pt x="1788" y="2190"/>
                  </a:lnTo>
                  <a:lnTo>
                    <a:pt x="1800" y="2190"/>
                  </a:lnTo>
                  <a:lnTo>
                    <a:pt x="1806" y="2184"/>
                  </a:lnTo>
                  <a:lnTo>
                    <a:pt x="1812" y="2172"/>
                  </a:lnTo>
                  <a:lnTo>
                    <a:pt x="1818" y="2166"/>
                  </a:lnTo>
                  <a:lnTo>
                    <a:pt x="1812" y="2154"/>
                  </a:lnTo>
                  <a:lnTo>
                    <a:pt x="1800" y="2142"/>
                  </a:lnTo>
                  <a:lnTo>
                    <a:pt x="1830" y="2130"/>
                  </a:lnTo>
                  <a:lnTo>
                    <a:pt x="1830" y="2106"/>
                  </a:lnTo>
                  <a:lnTo>
                    <a:pt x="1836" y="2106"/>
                  </a:lnTo>
                  <a:lnTo>
                    <a:pt x="1848" y="2100"/>
                  </a:lnTo>
                  <a:lnTo>
                    <a:pt x="1860" y="2100"/>
                  </a:lnTo>
                  <a:lnTo>
                    <a:pt x="1872" y="2094"/>
                  </a:lnTo>
                  <a:lnTo>
                    <a:pt x="1884" y="2082"/>
                  </a:lnTo>
                  <a:lnTo>
                    <a:pt x="1884" y="2064"/>
                  </a:lnTo>
                  <a:lnTo>
                    <a:pt x="1878" y="2058"/>
                  </a:lnTo>
                  <a:lnTo>
                    <a:pt x="1878" y="2052"/>
                  </a:lnTo>
                  <a:lnTo>
                    <a:pt x="1908" y="2052"/>
                  </a:lnTo>
                  <a:lnTo>
                    <a:pt x="1920" y="2058"/>
                  </a:lnTo>
                  <a:lnTo>
                    <a:pt x="1926" y="2058"/>
                  </a:lnTo>
                  <a:lnTo>
                    <a:pt x="1926" y="2064"/>
                  </a:lnTo>
                  <a:lnTo>
                    <a:pt x="1932" y="2070"/>
                  </a:lnTo>
                  <a:lnTo>
                    <a:pt x="1962" y="2070"/>
                  </a:lnTo>
                  <a:lnTo>
                    <a:pt x="1974" y="2058"/>
                  </a:lnTo>
                  <a:lnTo>
                    <a:pt x="1986" y="2052"/>
                  </a:lnTo>
                  <a:lnTo>
                    <a:pt x="2004" y="2052"/>
                  </a:lnTo>
                  <a:lnTo>
                    <a:pt x="2010" y="2058"/>
                  </a:lnTo>
                  <a:lnTo>
                    <a:pt x="2016" y="2070"/>
                  </a:lnTo>
                  <a:lnTo>
                    <a:pt x="2076" y="2070"/>
                  </a:lnTo>
                  <a:lnTo>
                    <a:pt x="2082" y="2076"/>
                  </a:lnTo>
                  <a:lnTo>
                    <a:pt x="2082" y="2082"/>
                  </a:lnTo>
                  <a:lnTo>
                    <a:pt x="2088" y="2094"/>
                  </a:lnTo>
                  <a:lnTo>
                    <a:pt x="2124" y="2094"/>
                  </a:lnTo>
                  <a:lnTo>
                    <a:pt x="2136" y="2124"/>
                  </a:lnTo>
                  <a:lnTo>
                    <a:pt x="2136" y="2130"/>
                  </a:lnTo>
                  <a:lnTo>
                    <a:pt x="2148" y="2142"/>
                  </a:lnTo>
                  <a:lnTo>
                    <a:pt x="2160" y="2142"/>
                  </a:lnTo>
                  <a:lnTo>
                    <a:pt x="2160" y="2124"/>
                  </a:lnTo>
                  <a:lnTo>
                    <a:pt x="2148" y="2112"/>
                  </a:lnTo>
                  <a:lnTo>
                    <a:pt x="2148" y="2106"/>
                  </a:lnTo>
                  <a:lnTo>
                    <a:pt x="2160" y="2106"/>
                  </a:lnTo>
                  <a:lnTo>
                    <a:pt x="2232" y="2142"/>
                  </a:lnTo>
                  <a:lnTo>
                    <a:pt x="2238" y="2136"/>
                  </a:lnTo>
                  <a:lnTo>
                    <a:pt x="2244" y="2124"/>
                  </a:lnTo>
                  <a:lnTo>
                    <a:pt x="2256" y="2118"/>
                  </a:lnTo>
                  <a:lnTo>
                    <a:pt x="2268" y="2106"/>
                  </a:lnTo>
                  <a:lnTo>
                    <a:pt x="2280" y="2100"/>
                  </a:lnTo>
                  <a:lnTo>
                    <a:pt x="2286" y="2100"/>
                  </a:lnTo>
                  <a:lnTo>
                    <a:pt x="2322" y="2118"/>
                  </a:lnTo>
                  <a:lnTo>
                    <a:pt x="2334" y="2118"/>
                  </a:lnTo>
                  <a:lnTo>
                    <a:pt x="2352" y="2112"/>
                  </a:lnTo>
                  <a:lnTo>
                    <a:pt x="2364" y="2106"/>
                  </a:lnTo>
                  <a:lnTo>
                    <a:pt x="2370" y="2100"/>
                  </a:lnTo>
                  <a:lnTo>
                    <a:pt x="2382" y="2100"/>
                  </a:lnTo>
                  <a:lnTo>
                    <a:pt x="2388" y="2106"/>
                  </a:lnTo>
                  <a:lnTo>
                    <a:pt x="2400" y="2112"/>
                  </a:lnTo>
                  <a:lnTo>
                    <a:pt x="2406" y="2124"/>
                  </a:lnTo>
                  <a:lnTo>
                    <a:pt x="2430" y="2136"/>
                  </a:lnTo>
                  <a:lnTo>
                    <a:pt x="2454" y="2136"/>
                  </a:lnTo>
                  <a:lnTo>
                    <a:pt x="2466" y="2142"/>
                  </a:lnTo>
                  <a:lnTo>
                    <a:pt x="2478" y="2142"/>
                  </a:lnTo>
                  <a:lnTo>
                    <a:pt x="2490" y="2118"/>
                  </a:lnTo>
                  <a:lnTo>
                    <a:pt x="2496" y="2124"/>
                  </a:lnTo>
                  <a:lnTo>
                    <a:pt x="2508" y="2124"/>
                  </a:lnTo>
                  <a:lnTo>
                    <a:pt x="2514" y="2130"/>
                  </a:lnTo>
                  <a:lnTo>
                    <a:pt x="2526" y="2136"/>
                  </a:lnTo>
                  <a:lnTo>
                    <a:pt x="2562" y="2136"/>
                  </a:lnTo>
                  <a:lnTo>
                    <a:pt x="2568" y="2130"/>
                  </a:lnTo>
                  <a:lnTo>
                    <a:pt x="2574" y="2118"/>
                  </a:lnTo>
                  <a:lnTo>
                    <a:pt x="2574" y="2106"/>
                  </a:lnTo>
                  <a:lnTo>
                    <a:pt x="2568" y="2088"/>
                  </a:lnTo>
                  <a:lnTo>
                    <a:pt x="2544" y="2064"/>
                  </a:lnTo>
                  <a:lnTo>
                    <a:pt x="2532" y="2058"/>
                  </a:lnTo>
                  <a:lnTo>
                    <a:pt x="2514" y="2052"/>
                  </a:lnTo>
                  <a:lnTo>
                    <a:pt x="2490" y="2052"/>
                  </a:lnTo>
                  <a:lnTo>
                    <a:pt x="2460" y="2022"/>
                  </a:lnTo>
                  <a:lnTo>
                    <a:pt x="2472" y="2022"/>
                  </a:lnTo>
                  <a:lnTo>
                    <a:pt x="2484" y="2016"/>
                  </a:lnTo>
                  <a:lnTo>
                    <a:pt x="2496" y="2016"/>
                  </a:lnTo>
                  <a:lnTo>
                    <a:pt x="2508" y="2004"/>
                  </a:lnTo>
                  <a:lnTo>
                    <a:pt x="2508" y="1992"/>
                  </a:lnTo>
                  <a:lnTo>
                    <a:pt x="2502" y="1986"/>
                  </a:lnTo>
                  <a:lnTo>
                    <a:pt x="2496" y="1974"/>
                  </a:lnTo>
                  <a:lnTo>
                    <a:pt x="2490" y="1968"/>
                  </a:lnTo>
                  <a:lnTo>
                    <a:pt x="2502" y="1956"/>
                  </a:lnTo>
                  <a:lnTo>
                    <a:pt x="2556" y="1956"/>
                  </a:lnTo>
                  <a:lnTo>
                    <a:pt x="2544" y="1944"/>
                  </a:lnTo>
                  <a:lnTo>
                    <a:pt x="2532" y="1944"/>
                  </a:lnTo>
                  <a:lnTo>
                    <a:pt x="2508" y="1932"/>
                  </a:lnTo>
                  <a:lnTo>
                    <a:pt x="2496" y="1932"/>
                  </a:lnTo>
                  <a:lnTo>
                    <a:pt x="2508" y="1914"/>
                  </a:lnTo>
                  <a:lnTo>
                    <a:pt x="2484" y="1914"/>
                  </a:lnTo>
                  <a:lnTo>
                    <a:pt x="2484" y="1908"/>
                  </a:lnTo>
                  <a:lnTo>
                    <a:pt x="2478" y="1902"/>
                  </a:lnTo>
                  <a:lnTo>
                    <a:pt x="2478" y="1896"/>
                  </a:lnTo>
                  <a:lnTo>
                    <a:pt x="2490" y="1884"/>
                  </a:lnTo>
                  <a:lnTo>
                    <a:pt x="2526" y="1872"/>
                  </a:lnTo>
                  <a:lnTo>
                    <a:pt x="2586" y="1866"/>
                  </a:lnTo>
                  <a:lnTo>
                    <a:pt x="2640" y="1866"/>
                  </a:lnTo>
                  <a:lnTo>
                    <a:pt x="2646" y="1848"/>
                  </a:lnTo>
                  <a:lnTo>
                    <a:pt x="2712" y="1848"/>
                  </a:lnTo>
                  <a:lnTo>
                    <a:pt x="2712" y="1830"/>
                  </a:lnTo>
                  <a:lnTo>
                    <a:pt x="2718" y="1824"/>
                  </a:lnTo>
                  <a:lnTo>
                    <a:pt x="2808" y="1824"/>
                  </a:lnTo>
                  <a:lnTo>
                    <a:pt x="2862" y="1806"/>
                  </a:lnTo>
                  <a:lnTo>
                    <a:pt x="2874" y="1806"/>
                  </a:lnTo>
                  <a:lnTo>
                    <a:pt x="2874" y="1794"/>
                  </a:lnTo>
                  <a:lnTo>
                    <a:pt x="2886" y="1782"/>
                  </a:lnTo>
                  <a:lnTo>
                    <a:pt x="2898" y="1776"/>
                  </a:lnTo>
                  <a:lnTo>
                    <a:pt x="2916" y="1770"/>
                  </a:lnTo>
                  <a:lnTo>
                    <a:pt x="2940" y="1770"/>
                  </a:lnTo>
                  <a:lnTo>
                    <a:pt x="2958" y="1776"/>
                  </a:lnTo>
                  <a:lnTo>
                    <a:pt x="2976" y="1776"/>
                  </a:lnTo>
                  <a:lnTo>
                    <a:pt x="2988" y="1788"/>
                  </a:lnTo>
                  <a:lnTo>
                    <a:pt x="3000" y="1788"/>
                  </a:lnTo>
                  <a:lnTo>
                    <a:pt x="3012" y="1776"/>
                  </a:lnTo>
                  <a:lnTo>
                    <a:pt x="3018" y="1776"/>
                  </a:lnTo>
                  <a:lnTo>
                    <a:pt x="3036" y="1794"/>
                  </a:lnTo>
                  <a:lnTo>
                    <a:pt x="3042" y="1806"/>
                  </a:lnTo>
                  <a:lnTo>
                    <a:pt x="3048" y="1812"/>
                  </a:lnTo>
                  <a:lnTo>
                    <a:pt x="3060" y="1812"/>
                  </a:lnTo>
                  <a:lnTo>
                    <a:pt x="3066" y="1818"/>
                  </a:lnTo>
                  <a:lnTo>
                    <a:pt x="3066" y="1860"/>
                  </a:lnTo>
                  <a:lnTo>
                    <a:pt x="3072" y="1866"/>
                  </a:lnTo>
                  <a:lnTo>
                    <a:pt x="3090" y="1866"/>
                  </a:lnTo>
                  <a:lnTo>
                    <a:pt x="3102" y="1860"/>
                  </a:lnTo>
                  <a:lnTo>
                    <a:pt x="3120" y="1860"/>
                  </a:lnTo>
                  <a:lnTo>
                    <a:pt x="3132" y="1842"/>
                  </a:lnTo>
                  <a:lnTo>
                    <a:pt x="3156" y="1878"/>
                  </a:lnTo>
                  <a:lnTo>
                    <a:pt x="3180" y="1866"/>
                  </a:lnTo>
                  <a:lnTo>
                    <a:pt x="3204" y="1878"/>
                  </a:lnTo>
                  <a:lnTo>
                    <a:pt x="3210" y="1872"/>
                  </a:lnTo>
                  <a:lnTo>
                    <a:pt x="3216" y="1872"/>
                  </a:lnTo>
                  <a:lnTo>
                    <a:pt x="3228" y="1878"/>
                  </a:lnTo>
                  <a:lnTo>
                    <a:pt x="3228" y="1902"/>
                  </a:lnTo>
                  <a:lnTo>
                    <a:pt x="3222" y="1908"/>
                  </a:lnTo>
                  <a:lnTo>
                    <a:pt x="3222" y="1914"/>
                  </a:lnTo>
                  <a:lnTo>
                    <a:pt x="3228" y="1914"/>
                  </a:lnTo>
                  <a:lnTo>
                    <a:pt x="3234" y="1908"/>
                  </a:lnTo>
                  <a:lnTo>
                    <a:pt x="3240" y="1908"/>
                  </a:lnTo>
                  <a:lnTo>
                    <a:pt x="3246" y="1902"/>
                  </a:lnTo>
                  <a:lnTo>
                    <a:pt x="3252" y="1902"/>
                  </a:lnTo>
                  <a:lnTo>
                    <a:pt x="3258" y="1908"/>
                  </a:lnTo>
                  <a:lnTo>
                    <a:pt x="3270" y="1914"/>
                  </a:lnTo>
                  <a:lnTo>
                    <a:pt x="3276" y="1920"/>
                  </a:lnTo>
                  <a:lnTo>
                    <a:pt x="3288" y="1926"/>
                  </a:lnTo>
                  <a:lnTo>
                    <a:pt x="3300" y="1914"/>
                  </a:lnTo>
                  <a:lnTo>
                    <a:pt x="3300" y="1896"/>
                  </a:lnTo>
                  <a:lnTo>
                    <a:pt x="3306" y="1890"/>
                  </a:lnTo>
                  <a:lnTo>
                    <a:pt x="3318" y="1884"/>
                  </a:lnTo>
                  <a:lnTo>
                    <a:pt x="3330" y="1884"/>
                  </a:lnTo>
                  <a:lnTo>
                    <a:pt x="3342" y="1866"/>
                  </a:lnTo>
                  <a:lnTo>
                    <a:pt x="3378" y="1854"/>
                  </a:lnTo>
                  <a:lnTo>
                    <a:pt x="3396" y="1836"/>
                  </a:lnTo>
                  <a:lnTo>
                    <a:pt x="3402" y="1836"/>
                  </a:lnTo>
                  <a:lnTo>
                    <a:pt x="3408" y="1842"/>
                  </a:lnTo>
                  <a:lnTo>
                    <a:pt x="3408" y="1860"/>
                  </a:lnTo>
                  <a:lnTo>
                    <a:pt x="3396" y="1872"/>
                  </a:lnTo>
                  <a:lnTo>
                    <a:pt x="3390" y="1872"/>
                  </a:lnTo>
                  <a:lnTo>
                    <a:pt x="3426" y="1890"/>
                  </a:lnTo>
                  <a:lnTo>
                    <a:pt x="3456" y="1902"/>
                  </a:lnTo>
                  <a:lnTo>
                    <a:pt x="3486" y="1920"/>
                  </a:lnTo>
                  <a:lnTo>
                    <a:pt x="3498" y="1926"/>
                  </a:lnTo>
                  <a:lnTo>
                    <a:pt x="3516" y="1938"/>
                  </a:lnTo>
                  <a:lnTo>
                    <a:pt x="3546" y="1968"/>
                  </a:lnTo>
                  <a:lnTo>
                    <a:pt x="3618" y="2028"/>
                  </a:lnTo>
                  <a:lnTo>
                    <a:pt x="3636" y="2052"/>
                  </a:lnTo>
                  <a:lnTo>
                    <a:pt x="3672" y="2088"/>
                  </a:lnTo>
                  <a:lnTo>
                    <a:pt x="3684" y="2106"/>
                  </a:lnTo>
                  <a:lnTo>
                    <a:pt x="3696" y="2118"/>
                  </a:lnTo>
                  <a:lnTo>
                    <a:pt x="3708" y="2124"/>
                  </a:lnTo>
                  <a:lnTo>
                    <a:pt x="3720" y="2124"/>
                  </a:lnTo>
                  <a:lnTo>
                    <a:pt x="3732" y="2118"/>
                  </a:lnTo>
                  <a:lnTo>
                    <a:pt x="3744" y="2106"/>
                  </a:lnTo>
                  <a:lnTo>
                    <a:pt x="3744" y="2094"/>
                  </a:lnTo>
                  <a:lnTo>
                    <a:pt x="3750" y="2088"/>
                  </a:lnTo>
                  <a:lnTo>
                    <a:pt x="3750" y="2082"/>
                  </a:lnTo>
                  <a:lnTo>
                    <a:pt x="3762" y="2082"/>
                  </a:lnTo>
                  <a:lnTo>
                    <a:pt x="3768" y="2088"/>
                  </a:lnTo>
                  <a:lnTo>
                    <a:pt x="3768" y="2100"/>
                  </a:lnTo>
                  <a:lnTo>
                    <a:pt x="3774" y="2106"/>
                  </a:lnTo>
                  <a:lnTo>
                    <a:pt x="3774" y="2112"/>
                  </a:lnTo>
                  <a:lnTo>
                    <a:pt x="3804" y="2112"/>
                  </a:lnTo>
                  <a:lnTo>
                    <a:pt x="3816" y="2118"/>
                  </a:lnTo>
                  <a:lnTo>
                    <a:pt x="3822" y="2130"/>
                  </a:lnTo>
                  <a:lnTo>
                    <a:pt x="3834" y="2136"/>
                  </a:lnTo>
                  <a:lnTo>
                    <a:pt x="3858" y="2136"/>
                  </a:lnTo>
                  <a:lnTo>
                    <a:pt x="3864" y="2124"/>
                  </a:lnTo>
                  <a:lnTo>
                    <a:pt x="3876" y="2118"/>
                  </a:lnTo>
                  <a:lnTo>
                    <a:pt x="3894" y="2112"/>
                  </a:lnTo>
                  <a:lnTo>
                    <a:pt x="3906" y="2106"/>
                  </a:lnTo>
                  <a:lnTo>
                    <a:pt x="3924" y="2106"/>
                  </a:lnTo>
                  <a:lnTo>
                    <a:pt x="3948" y="2118"/>
                  </a:lnTo>
                  <a:lnTo>
                    <a:pt x="3972" y="2142"/>
                  </a:lnTo>
                  <a:lnTo>
                    <a:pt x="3984" y="2148"/>
                  </a:lnTo>
                  <a:lnTo>
                    <a:pt x="3990" y="2160"/>
                  </a:lnTo>
                  <a:lnTo>
                    <a:pt x="4002" y="2160"/>
                  </a:lnTo>
                  <a:lnTo>
                    <a:pt x="4014" y="2166"/>
                  </a:lnTo>
                  <a:lnTo>
                    <a:pt x="4026" y="2166"/>
                  </a:lnTo>
                  <a:lnTo>
                    <a:pt x="4038" y="2172"/>
                  </a:lnTo>
                  <a:lnTo>
                    <a:pt x="4044" y="2172"/>
                  </a:lnTo>
                  <a:lnTo>
                    <a:pt x="4044" y="2178"/>
                  </a:lnTo>
                  <a:lnTo>
                    <a:pt x="4050" y="2190"/>
                  </a:lnTo>
                  <a:lnTo>
                    <a:pt x="4056" y="2196"/>
                  </a:lnTo>
                  <a:lnTo>
                    <a:pt x="4062" y="2208"/>
                  </a:lnTo>
                  <a:lnTo>
                    <a:pt x="4068" y="2214"/>
                  </a:lnTo>
                  <a:lnTo>
                    <a:pt x="4068" y="2220"/>
                  </a:lnTo>
                  <a:lnTo>
                    <a:pt x="4140" y="2226"/>
                  </a:lnTo>
                  <a:lnTo>
                    <a:pt x="4152" y="2190"/>
                  </a:lnTo>
                  <a:lnTo>
                    <a:pt x="4176" y="2214"/>
                  </a:lnTo>
                  <a:lnTo>
                    <a:pt x="4212" y="2256"/>
                  </a:lnTo>
                  <a:lnTo>
                    <a:pt x="4254" y="2256"/>
                  </a:lnTo>
                  <a:lnTo>
                    <a:pt x="4266" y="2244"/>
                  </a:lnTo>
                  <a:lnTo>
                    <a:pt x="4266" y="2226"/>
                  </a:lnTo>
                  <a:lnTo>
                    <a:pt x="4326" y="2226"/>
                  </a:lnTo>
                  <a:lnTo>
                    <a:pt x="4320" y="2214"/>
                  </a:lnTo>
                  <a:lnTo>
                    <a:pt x="4344" y="2214"/>
                  </a:lnTo>
                  <a:lnTo>
                    <a:pt x="4338" y="2208"/>
                  </a:lnTo>
                  <a:lnTo>
                    <a:pt x="4338" y="2202"/>
                  </a:lnTo>
                  <a:lnTo>
                    <a:pt x="4374" y="2166"/>
                  </a:lnTo>
                  <a:lnTo>
                    <a:pt x="4392" y="2166"/>
                  </a:lnTo>
                  <a:lnTo>
                    <a:pt x="4404" y="2148"/>
                  </a:lnTo>
                  <a:lnTo>
                    <a:pt x="4428" y="2148"/>
                  </a:lnTo>
                  <a:lnTo>
                    <a:pt x="4428" y="2142"/>
                  </a:lnTo>
                  <a:lnTo>
                    <a:pt x="4434" y="2136"/>
                  </a:lnTo>
                  <a:lnTo>
                    <a:pt x="4434" y="2130"/>
                  </a:lnTo>
                  <a:lnTo>
                    <a:pt x="4440" y="2124"/>
                  </a:lnTo>
                  <a:lnTo>
                    <a:pt x="4458" y="2124"/>
                  </a:lnTo>
                  <a:lnTo>
                    <a:pt x="4464" y="2130"/>
                  </a:lnTo>
                  <a:lnTo>
                    <a:pt x="4482" y="2124"/>
                  </a:lnTo>
                  <a:lnTo>
                    <a:pt x="4482" y="2130"/>
                  </a:lnTo>
                  <a:lnTo>
                    <a:pt x="4518" y="2130"/>
                  </a:lnTo>
                  <a:lnTo>
                    <a:pt x="4524" y="2148"/>
                  </a:lnTo>
                  <a:lnTo>
                    <a:pt x="4548" y="2148"/>
                  </a:lnTo>
                  <a:lnTo>
                    <a:pt x="4566" y="2142"/>
                  </a:lnTo>
                  <a:lnTo>
                    <a:pt x="4608" y="2142"/>
                  </a:lnTo>
                  <a:lnTo>
                    <a:pt x="4608" y="2148"/>
                  </a:lnTo>
                  <a:lnTo>
                    <a:pt x="4614" y="2154"/>
                  </a:lnTo>
                  <a:lnTo>
                    <a:pt x="4614" y="2166"/>
                  </a:lnTo>
                  <a:lnTo>
                    <a:pt x="4620" y="2172"/>
                  </a:lnTo>
                  <a:lnTo>
                    <a:pt x="4638" y="2178"/>
                  </a:lnTo>
                  <a:lnTo>
                    <a:pt x="4668" y="2178"/>
                  </a:lnTo>
                  <a:lnTo>
                    <a:pt x="4674" y="2190"/>
                  </a:lnTo>
                  <a:lnTo>
                    <a:pt x="4698" y="2184"/>
                  </a:lnTo>
                  <a:lnTo>
                    <a:pt x="4704" y="2196"/>
                  </a:lnTo>
                  <a:lnTo>
                    <a:pt x="4704" y="2190"/>
                  </a:lnTo>
                  <a:lnTo>
                    <a:pt x="4710" y="2184"/>
                  </a:lnTo>
                  <a:lnTo>
                    <a:pt x="4752" y="2184"/>
                  </a:lnTo>
                  <a:lnTo>
                    <a:pt x="4752" y="2196"/>
                  </a:lnTo>
                  <a:lnTo>
                    <a:pt x="4800" y="2190"/>
                  </a:lnTo>
                  <a:lnTo>
                    <a:pt x="4800" y="2202"/>
                  </a:lnTo>
                  <a:lnTo>
                    <a:pt x="4806" y="2208"/>
                  </a:lnTo>
                  <a:lnTo>
                    <a:pt x="4830" y="2196"/>
                  </a:lnTo>
                  <a:lnTo>
                    <a:pt x="4836" y="2190"/>
                  </a:lnTo>
                  <a:lnTo>
                    <a:pt x="4836" y="2184"/>
                  </a:lnTo>
                  <a:lnTo>
                    <a:pt x="4854" y="2184"/>
                  </a:lnTo>
                  <a:lnTo>
                    <a:pt x="4854" y="2160"/>
                  </a:lnTo>
                  <a:lnTo>
                    <a:pt x="4848" y="2148"/>
                  </a:lnTo>
                  <a:lnTo>
                    <a:pt x="4842" y="2142"/>
                  </a:lnTo>
                  <a:lnTo>
                    <a:pt x="4836" y="2142"/>
                  </a:lnTo>
                  <a:lnTo>
                    <a:pt x="4812" y="2106"/>
                  </a:lnTo>
                  <a:lnTo>
                    <a:pt x="4806" y="2088"/>
                  </a:lnTo>
                  <a:lnTo>
                    <a:pt x="4794" y="2076"/>
                  </a:lnTo>
                  <a:lnTo>
                    <a:pt x="4794" y="2064"/>
                  </a:lnTo>
                  <a:lnTo>
                    <a:pt x="4812" y="2064"/>
                  </a:lnTo>
                  <a:lnTo>
                    <a:pt x="4806" y="2052"/>
                  </a:lnTo>
                  <a:lnTo>
                    <a:pt x="4812" y="2052"/>
                  </a:lnTo>
                  <a:lnTo>
                    <a:pt x="4824" y="2046"/>
                  </a:lnTo>
                  <a:lnTo>
                    <a:pt x="4830" y="2034"/>
                  </a:lnTo>
                  <a:lnTo>
                    <a:pt x="4830" y="2016"/>
                  </a:lnTo>
                  <a:lnTo>
                    <a:pt x="4890" y="2046"/>
                  </a:lnTo>
                  <a:lnTo>
                    <a:pt x="4902" y="2046"/>
                  </a:lnTo>
                  <a:lnTo>
                    <a:pt x="4926" y="2052"/>
                  </a:lnTo>
                  <a:lnTo>
                    <a:pt x="4962" y="2052"/>
                  </a:lnTo>
                  <a:lnTo>
                    <a:pt x="4974" y="2058"/>
                  </a:lnTo>
                  <a:lnTo>
                    <a:pt x="4980" y="2064"/>
                  </a:lnTo>
                  <a:lnTo>
                    <a:pt x="5004" y="2076"/>
                  </a:lnTo>
                  <a:lnTo>
                    <a:pt x="5010" y="2076"/>
                  </a:lnTo>
                  <a:lnTo>
                    <a:pt x="5022" y="2070"/>
                  </a:lnTo>
                  <a:lnTo>
                    <a:pt x="5040" y="2070"/>
                  </a:lnTo>
                  <a:lnTo>
                    <a:pt x="5052" y="2076"/>
                  </a:lnTo>
                  <a:lnTo>
                    <a:pt x="5058" y="2082"/>
                  </a:lnTo>
                  <a:lnTo>
                    <a:pt x="5064" y="2094"/>
                  </a:lnTo>
                  <a:lnTo>
                    <a:pt x="5076" y="2106"/>
                  </a:lnTo>
                  <a:lnTo>
                    <a:pt x="5088" y="2130"/>
                  </a:lnTo>
                  <a:lnTo>
                    <a:pt x="5094" y="2136"/>
                  </a:lnTo>
                  <a:lnTo>
                    <a:pt x="5094" y="2142"/>
                  </a:lnTo>
                  <a:lnTo>
                    <a:pt x="5118" y="2136"/>
                  </a:lnTo>
                  <a:lnTo>
                    <a:pt x="5118" y="2142"/>
                  </a:lnTo>
                  <a:lnTo>
                    <a:pt x="5136" y="2160"/>
                  </a:lnTo>
                  <a:lnTo>
                    <a:pt x="5166" y="2160"/>
                  </a:lnTo>
                  <a:lnTo>
                    <a:pt x="5172" y="2166"/>
                  </a:lnTo>
                  <a:lnTo>
                    <a:pt x="5184" y="2166"/>
                  </a:lnTo>
                  <a:lnTo>
                    <a:pt x="5196" y="2172"/>
                  </a:lnTo>
                  <a:lnTo>
                    <a:pt x="5208" y="2172"/>
                  </a:lnTo>
                  <a:lnTo>
                    <a:pt x="5220" y="2166"/>
                  </a:lnTo>
                  <a:lnTo>
                    <a:pt x="5274" y="2148"/>
                  </a:lnTo>
                  <a:lnTo>
                    <a:pt x="5322" y="2148"/>
                  </a:lnTo>
                  <a:lnTo>
                    <a:pt x="5334" y="2154"/>
                  </a:lnTo>
                  <a:lnTo>
                    <a:pt x="5340" y="2154"/>
                  </a:lnTo>
                  <a:lnTo>
                    <a:pt x="5346" y="2160"/>
                  </a:lnTo>
                  <a:lnTo>
                    <a:pt x="5382" y="2160"/>
                  </a:lnTo>
                  <a:lnTo>
                    <a:pt x="5406" y="2184"/>
                  </a:lnTo>
                  <a:lnTo>
                    <a:pt x="5466" y="2184"/>
                  </a:lnTo>
                  <a:lnTo>
                    <a:pt x="5472" y="2190"/>
                  </a:lnTo>
                  <a:lnTo>
                    <a:pt x="5472" y="2196"/>
                  </a:lnTo>
                  <a:lnTo>
                    <a:pt x="5484" y="2208"/>
                  </a:lnTo>
                  <a:lnTo>
                    <a:pt x="5484" y="2214"/>
                  </a:lnTo>
                  <a:lnTo>
                    <a:pt x="5502" y="2214"/>
                  </a:lnTo>
                  <a:lnTo>
                    <a:pt x="5514" y="2220"/>
                  </a:lnTo>
                  <a:lnTo>
                    <a:pt x="5514" y="2232"/>
                  </a:lnTo>
                  <a:lnTo>
                    <a:pt x="5520" y="2238"/>
                  </a:lnTo>
                  <a:lnTo>
                    <a:pt x="5586" y="2238"/>
                  </a:lnTo>
                  <a:lnTo>
                    <a:pt x="5592" y="2244"/>
                  </a:lnTo>
                  <a:lnTo>
                    <a:pt x="5598" y="2244"/>
                  </a:lnTo>
                  <a:lnTo>
                    <a:pt x="5610" y="2250"/>
                  </a:lnTo>
                  <a:lnTo>
                    <a:pt x="5634" y="2250"/>
                  </a:lnTo>
                  <a:lnTo>
                    <a:pt x="5646" y="2244"/>
                  </a:lnTo>
                  <a:lnTo>
                    <a:pt x="5664" y="2244"/>
                  </a:lnTo>
                  <a:lnTo>
                    <a:pt x="5670" y="2250"/>
                  </a:lnTo>
                  <a:lnTo>
                    <a:pt x="5670" y="2256"/>
                  </a:lnTo>
                  <a:lnTo>
                    <a:pt x="5676" y="2256"/>
                  </a:lnTo>
                  <a:lnTo>
                    <a:pt x="5694" y="2238"/>
                  </a:lnTo>
                  <a:lnTo>
                    <a:pt x="5694" y="2232"/>
                  </a:lnTo>
                  <a:lnTo>
                    <a:pt x="5742" y="2232"/>
                  </a:lnTo>
                  <a:lnTo>
                    <a:pt x="5754" y="2220"/>
                  </a:lnTo>
                  <a:lnTo>
                    <a:pt x="5790" y="2220"/>
                  </a:lnTo>
                  <a:lnTo>
                    <a:pt x="5802" y="2208"/>
                  </a:lnTo>
                  <a:lnTo>
                    <a:pt x="5802" y="2196"/>
                  </a:lnTo>
                  <a:lnTo>
                    <a:pt x="5832" y="2166"/>
                  </a:lnTo>
                  <a:lnTo>
                    <a:pt x="5850" y="2166"/>
                  </a:lnTo>
                  <a:lnTo>
                    <a:pt x="5862" y="2172"/>
                  </a:lnTo>
                  <a:lnTo>
                    <a:pt x="5898" y="2172"/>
                  </a:lnTo>
                  <a:lnTo>
                    <a:pt x="5916" y="2190"/>
                  </a:lnTo>
                  <a:lnTo>
                    <a:pt x="5928" y="2196"/>
                  </a:lnTo>
                  <a:lnTo>
                    <a:pt x="5952" y="2196"/>
                  </a:lnTo>
                  <a:lnTo>
                    <a:pt x="5964" y="2190"/>
                  </a:lnTo>
                  <a:lnTo>
                    <a:pt x="5970" y="2184"/>
                  </a:lnTo>
                  <a:lnTo>
                    <a:pt x="5994" y="2190"/>
                  </a:lnTo>
                  <a:lnTo>
                    <a:pt x="6012" y="2190"/>
                  </a:lnTo>
                  <a:lnTo>
                    <a:pt x="6048" y="2214"/>
                  </a:lnTo>
                  <a:lnTo>
                    <a:pt x="6084" y="2214"/>
                  </a:lnTo>
                  <a:lnTo>
                    <a:pt x="6090" y="2220"/>
                  </a:lnTo>
                  <a:lnTo>
                    <a:pt x="6102" y="2220"/>
                  </a:lnTo>
                  <a:lnTo>
                    <a:pt x="6120" y="2202"/>
                  </a:lnTo>
                  <a:lnTo>
                    <a:pt x="6120" y="2190"/>
                  </a:lnTo>
                  <a:lnTo>
                    <a:pt x="6144" y="2190"/>
                  </a:lnTo>
                  <a:lnTo>
                    <a:pt x="6156" y="2184"/>
                  </a:lnTo>
                  <a:lnTo>
                    <a:pt x="6162" y="2178"/>
                  </a:lnTo>
                  <a:lnTo>
                    <a:pt x="6162" y="2166"/>
                  </a:lnTo>
                  <a:lnTo>
                    <a:pt x="6150" y="2166"/>
                  </a:lnTo>
                  <a:lnTo>
                    <a:pt x="6144" y="2160"/>
                  </a:lnTo>
                  <a:lnTo>
                    <a:pt x="6138" y="2118"/>
                  </a:lnTo>
                  <a:lnTo>
                    <a:pt x="6138" y="2046"/>
                  </a:lnTo>
                  <a:lnTo>
                    <a:pt x="6156" y="2028"/>
                  </a:lnTo>
                  <a:lnTo>
                    <a:pt x="6156" y="2016"/>
                  </a:lnTo>
                  <a:lnTo>
                    <a:pt x="6150" y="2010"/>
                  </a:lnTo>
                  <a:lnTo>
                    <a:pt x="6138" y="2004"/>
                  </a:lnTo>
                  <a:lnTo>
                    <a:pt x="6126" y="1992"/>
                  </a:lnTo>
                  <a:lnTo>
                    <a:pt x="6114" y="1992"/>
                  </a:lnTo>
                  <a:lnTo>
                    <a:pt x="6108" y="1986"/>
                  </a:lnTo>
                  <a:lnTo>
                    <a:pt x="6096" y="1986"/>
                  </a:lnTo>
                  <a:lnTo>
                    <a:pt x="6078" y="1980"/>
                  </a:lnTo>
                  <a:lnTo>
                    <a:pt x="6072" y="1980"/>
                  </a:lnTo>
                  <a:lnTo>
                    <a:pt x="6072" y="1968"/>
                  </a:lnTo>
                  <a:lnTo>
                    <a:pt x="6078" y="1968"/>
                  </a:lnTo>
                  <a:lnTo>
                    <a:pt x="6120" y="1926"/>
                  </a:lnTo>
                  <a:lnTo>
                    <a:pt x="6156" y="1920"/>
                  </a:lnTo>
                  <a:lnTo>
                    <a:pt x="6162" y="1908"/>
                  </a:lnTo>
                  <a:lnTo>
                    <a:pt x="6204" y="1914"/>
                  </a:lnTo>
                  <a:lnTo>
                    <a:pt x="6258" y="1902"/>
                  </a:lnTo>
                  <a:lnTo>
                    <a:pt x="6294" y="1920"/>
                  </a:lnTo>
                  <a:lnTo>
                    <a:pt x="6330" y="1944"/>
                  </a:lnTo>
                  <a:lnTo>
                    <a:pt x="6402" y="1944"/>
                  </a:lnTo>
                  <a:lnTo>
                    <a:pt x="6408" y="1950"/>
                  </a:lnTo>
                  <a:lnTo>
                    <a:pt x="6420" y="1956"/>
                  </a:lnTo>
                  <a:lnTo>
                    <a:pt x="6426" y="1962"/>
                  </a:lnTo>
                  <a:lnTo>
                    <a:pt x="6438" y="1968"/>
                  </a:lnTo>
                  <a:lnTo>
                    <a:pt x="6438" y="1980"/>
                  </a:lnTo>
                  <a:lnTo>
                    <a:pt x="6444" y="1980"/>
                  </a:lnTo>
                  <a:lnTo>
                    <a:pt x="6456" y="1992"/>
                  </a:lnTo>
                  <a:lnTo>
                    <a:pt x="6468" y="1998"/>
                  </a:lnTo>
                  <a:lnTo>
                    <a:pt x="6480" y="2010"/>
                  </a:lnTo>
                  <a:lnTo>
                    <a:pt x="6492" y="2010"/>
                  </a:lnTo>
                  <a:lnTo>
                    <a:pt x="6498" y="2016"/>
                  </a:lnTo>
                  <a:lnTo>
                    <a:pt x="6504" y="2016"/>
                  </a:lnTo>
                  <a:lnTo>
                    <a:pt x="6510" y="2046"/>
                  </a:lnTo>
                  <a:lnTo>
                    <a:pt x="6558" y="2070"/>
                  </a:lnTo>
                  <a:lnTo>
                    <a:pt x="6570" y="2100"/>
                  </a:lnTo>
                  <a:lnTo>
                    <a:pt x="6582" y="2100"/>
                  </a:lnTo>
                  <a:lnTo>
                    <a:pt x="6630" y="2124"/>
                  </a:lnTo>
                  <a:lnTo>
                    <a:pt x="6636" y="2136"/>
                  </a:lnTo>
                  <a:lnTo>
                    <a:pt x="6654" y="2154"/>
                  </a:lnTo>
                  <a:lnTo>
                    <a:pt x="6660" y="2166"/>
                  </a:lnTo>
                  <a:lnTo>
                    <a:pt x="6672" y="2166"/>
                  </a:lnTo>
                  <a:lnTo>
                    <a:pt x="6678" y="2190"/>
                  </a:lnTo>
                  <a:lnTo>
                    <a:pt x="6684" y="2190"/>
                  </a:lnTo>
                  <a:lnTo>
                    <a:pt x="6690" y="2196"/>
                  </a:lnTo>
                  <a:lnTo>
                    <a:pt x="6714" y="2208"/>
                  </a:lnTo>
                  <a:lnTo>
                    <a:pt x="6720" y="2214"/>
                  </a:lnTo>
                  <a:lnTo>
                    <a:pt x="6732" y="2220"/>
                  </a:lnTo>
                  <a:lnTo>
                    <a:pt x="6780" y="2220"/>
                  </a:lnTo>
                  <a:lnTo>
                    <a:pt x="6792" y="2226"/>
                  </a:lnTo>
                  <a:lnTo>
                    <a:pt x="6798" y="2232"/>
                  </a:lnTo>
                  <a:lnTo>
                    <a:pt x="6810" y="2238"/>
                  </a:lnTo>
                  <a:lnTo>
                    <a:pt x="6822" y="2226"/>
                  </a:lnTo>
                  <a:lnTo>
                    <a:pt x="6834" y="2226"/>
                  </a:lnTo>
                  <a:lnTo>
                    <a:pt x="6852" y="2244"/>
                  </a:lnTo>
                  <a:lnTo>
                    <a:pt x="6864" y="2250"/>
                  </a:lnTo>
                  <a:lnTo>
                    <a:pt x="6882" y="2268"/>
                  </a:lnTo>
                  <a:lnTo>
                    <a:pt x="6924" y="2268"/>
                  </a:lnTo>
                  <a:lnTo>
                    <a:pt x="6942" y="2298"/>
                  </a:lnTo>
                  <a:lnTo>
                    <a:pt x="6960" y="2298"/>
                  </a:lnTo>
                  <a:lnTo>
                    <a:pt x="6966" y="2304"/>
                  </a:lnTo>
                  <a:lnTo>
                    <a:pt x="6966" y="2310"/>
                  </a:lnTo>
                  <a:lnTo>
                    <a:pt x="6972" y="2322"/>
                  </a:lnTo>
                  <a:lnTo>
                    <a:pt x="6972" y="2334"/>
                  </a:lnTo>
                  <a:lnTo>
                    <a:pt x="7014" y="2364"/>
                  </a:lnTo>
                  <a:lnTo>
                    <a:pt x="7038" y="2358"/>
                  </a:lnTo>
                  <a:lnTo>
                    <a:pt x="7050" y="2370"/>
                  </a:lnTo>
                  <a:lnTo>
                    <a:pt x="7068" y="2370"/>
                  </a:lnTo>
                  <a:lnTo>
                    <a:pt x="7068" y="2358"/>
                  </a:lnTo>
                  <a:lnTo>
                    <a:pt x="7098" y="2364"/>
                  </a:lnTo>
                  <a:lnTo>
                    <a:pt x="7098" y="2346"/>
                  </a:lnTo>
                  <a:lnTo>
                    <a:pt x="7104" y="2340"/>
                  </a:lnTo>
                  <a:lnTo>
                    <a:pt x="7110" y="2340"/>
                  </a:lnTo>
                  <a:lnTo>
                    <a:pt x="7122" y="2334"/>
                  </a:lnTo>
                  <a:lnTo>
                    <a:pt x="7152" y="2334"/>
                  </a:lnTo>
                  <a:lnTo>
                    <a:pt x="7158" y="2310"/>
                  </a:lnTo>
                  <a:lnTo>
                    <a:pt x="7200" y="2310"/>
                  </a:lnTo>
                  <a:lnTo>
                    <a:pt x="7212" y="2316"/>
                  </a:lnTo>
                  <a:lnTo>
                    <a:pt x="7218" y="2328"/>
                  </a:lnTo>
                  <a:lnTo>
                    <a:pt x="7218" y="2346"/>
                  </a:lnTo>
                  <a:lnTo>
                    <a:pt x="7242" y="2358"/>
                  </a:lnTo>
                  <a:lnTo>
                    <a:pt x="7242" y="2388"/>
                  </a:lnTo>
                  <a:lnTo>
                    <a:pt x="7224" y="2394"/>
                  </a:lnTo>
                  <a:lnTo>
                    <a:pt x="7236" y="2412"/>
                  </a:lnTo>
                  <a:lnTo>
                    <a:pt x="7236" y="2430"/>
                  </a:lnTo>
                  <a:lnTo>
                    <a:pt x="7248" y="2442"/>
                  </a:lnTo>
                  <a:lnTo>
                    <a:pt x="7248" y="2466"/>
                  </a:lnTo>
                  <a:lnTo>
                    <a:pt x="7266" y="2472"/>
                  </a:lnTo>
                  <a:lnTo>
                    <a:pt x="7260" y="2502"/>
                  </a:lnTo>
                  <a:lnTo>
                    <a:pt x="7266" y="2526"/>
                  </a:lnTo>
                  <a:lnTo>
                    <a:pt x="7260" y="2532"/>
                  </a:lnTo>
                  <a:lnTo>
                    <a:pt x="7254" y="2532"/>
                  </a:lnTo>
                  <a:lnTo>
                    <a:pt x="7254" y="2550"/>
                  </a:lnTo>
                  <a:lnTo>
                    <a:pt x="7260" y="2562"/>
                  </a:lnTo>
                  <a:lnTo>
                    <a:pt x="7260" y="2574"/>
                  </a:lnTo>
                  <a:lnTo>
                    <a:pt x="7254" y="2580"/>
                  </a:lnTo>
                  <a:lnTo>
                    <a:pt x="7248" y="2580"/>
                  </a:lnTo>
                  <a:lnTo>
                    <a:pt x="7236" y="2574"/>
                  </a:lnTo>
                  <a:lnTo>
                    <a:pt x="7224" y="2574"/>
                  </a:lnTo>
                  <a:lnTo>
                    <a:pt x="7206" y="2568"/>
                  </a:lnTo>
                  <a:lnTo>
                    <a:pt x="7194" y="2562"/>
                  </a:lnTo>
                  <a:lnTo>
                    <a:pt x="7170" y="2562"/>
                  </a:lnTo>
                  <a:lnTo>
                    <a:pt x="7164" y="2568"/>
                  </a:lnTo>
                  <a:lnTo>
                    <a:pt x="7170" y="2574"/>
                  </a:lnTo>
                  <a:lnTo>
                    <a:pt x="7170" y="2586"/>
                  </a:lnTo>
                  <a:lnTo>
                    <a:pt x="7146" y="2586"/>
                  </a:lnTo>
                  <a:lnTo>
                    <a:pt x="7146" y="2598"/>
                  </a:lnTo>
                  <a:lnTo>
                    <a:pt x="7152" y="2610"/>
                  </a:lnTo>
                  <a:lnTo>
                    <a:pt x="7158" y="2610"/>
                  </a:lnTo>
                  <a:lnTo>
                    <a:pt x="7170" y="2622"/>
                  </a:lnTo>
                  <a:lnTo>
                    <a:pt x="7182" y="2628"/>
                  </a:lnTo>
                  <a:lnTo>
                    <a:pt x="7194" y="2646"/>
                  </a:lnTo>
                  <a:lnTo>
                    <a:pt x="7206" y="2658"/>
                  </a:lnTo>
                  <a:lnTo>
                    <a:pt x="7212" y="2676"/>
                  </a:lnTo>
                  <a:lnTo>
                    <a:pt x="7212" y="2688"/>
                  </a:lnTo>
                  <a:lnTo>
                    <a:pt x="7224" y="2700"/>
                  </a:lnTo>
                  <a:lnTo>
                    <a:pt x="7230" y="2712"/>
                  </a:lnTo>
                  <a:lnTo>
                    <a:pt x="7236" y="2748"/>
                  </a:lnTo>
                  <a:lnTo>
                    <a:pt x="7206" y="2742"/>
                  </a:lnTo>
                  <a:lnTo>
                    <a:pt x="7200" y="2766"/>
                  </a:lnTo>
                  <a:lnTo>
                    <a:pt x="7224" y="2778"/>
                  </a:lnTo>
                  <a:lnTo>
                    <a:pt x="7260" y="2778"/>
                  </a:lnTo>
                  <a:lnTo>
                    <a:pt x="7260" y="2718"/>
                  </a:lnTo>
                  <a:lnTo>
                    <a:pt x="7266" y="2712"/>
                  </a:lnTo>
                  <a:lnTo>
                    <a:pt x="7272" y="2712"/>
                  </a:lnTo>
                  <a:lnTo>
                    <a:pt x="7284" y="2718"/>
                  </a:lnTo>
                  <a:lnTo>
                    <a:pt x="7290" y="2724"/>
                  </a:lnTo>
                  <a:lnTo>
                    <a:pt x="7302" y="2712"/>
                  </a:lnTo>
                  <a:lnTo>
                    <a:pt x="7308" y="2724"/>
                  </a:lnTo>
                  <a:lnTo>
                    <a:pt x="7314" y="2730"/>
                  </a:lnTo>
                  <a:lnTo>
                    <a:pt x="7320" y="2742"/>
                  </a:lnTo>
                  <a:lnTo>
                    <a:pt x="7332" y="2754"/>
                  </a:lnTo>
                  <a:lnTo>
                    <a:pt x="7344" y="2754"/>
                  </a:lnTo>
                  <a:lnTo>
                    <a:pt x="7356" y="2748"/>
                  </a:lnTo>
                  <a:lnTo>
                    <a:pt x="7368" y="2748"/>
                  </a:lnTo>
                  <a:lnTo>
                    <a:pt x="7374" y="2742"/>
                  </a:lnTo>
                  <a:lnTo>
                    <a:pt x="7380" y="2742"/>
                  </a:lnTo>
                  <a:lnTo>
                    <a:pt x="7380" y="2760"/>
                  </a:lnTo>
                  <a:lnTo>
                    <a:pt x="7386" y="2760"/>
                  </a:lnTo>
                  <a:lnTo>
                    <a:pt x="7392" y="2754"/>
                  </a:lnTo>
                  <a:lnTo>
                    <a:pt x="7404" y="2748"/>
                  </a:lnTo>
                  <a:lnTo>
                    <a:pt x="7422" y="2742"/>
                  </a:lnTo>
                  <a:lnTo>
                    <a:pt x="7440" y="2730"/>
                  </a:lnTo>
                  <a:lnTo>
                    <a:pt x="7452" y="2724"/>
                  </a:lnTo>
                  <a:lnTo>
                    <a:pt x="7464" y="2700"/>
                  </a:lnTo>
                  <a:lnTo>
                    <a:pt x="7464" y="2682"/>
                  </a:lnTo>
                  <a:lnTo>
                    <a:pt x="7470" y="2664"/>
                  </a:lnTo>
                  <a:lnTo>
                    <a:pt x="7470" y="2628"/>
                  </a:lnTo>
                  <a:lnTo>
                    <a:pt x="7494" y="2622"/>
                  </a:lnTo>
                  <a:lnTo>
                    <a:pt x="7494" y="2562"/>
                  </a:lnTo>
                  <a:lnTo>
                    <a:pt x="7500" y="2550"/>
                  </a:lnTo>
                  <a:lnTo>
                    <a:pt x="7506" y="2544"/>
                  </a:lnTo>
                  <a:lnTo>
                    <a:pt x="7518" y="2520"/>
                  </a:lnTo>
                  <a:lnTo>
                    <a:pt x="7518" y="2490"/>
                  </a:lnTo>
                  <a:lnTo>
                    <a:pt x="7524" y="2472"/>
                  </a:lnTo>
                  <a:lnTo>
                    <a:pt x="7524" y="2454"/>
                  </a:lnTo>
                  <a:lnTo>
                    <a:pt x="7518" y="2442"/>
                  </a:lnTo>
                  <a:lnTo>
                    <a:pt x="7518" y="2424"/>
                  </a:lnTo>
                  <a:lnTo>
                    <a:pt x="7512" y="2418"/>
                  </a:lnTo>
                  <a:lnTo>
                    <a:pt x="7512" y="2412"/>
                  </a:lnTo>
                  <a:lnTo>
                    <a:pt x="7518" y="2400"/>
                  </a:lnTo>
                  <a:lnTo>
                    <a:pt x="7524" y="2394"/>
                  </a:lnTo>
                  <a:lnTo>
                    <a:pt x="7524" y="2382"/>
                  </a:lnTo>
                  <a:lnTo>
                    <a:pt x="7530" y="2376"/>
                  </a:lnTo>
                  <a:lnTo>
                    <a:pt x="7530" y="2364"/>
                  </a:lnTo>
                  <a:lnTo>
                    <a:pt x="7524" y="2358"/>
                  </a:lnTo>
                  <a:lnTo>
                    <a:pt x="7518" y="2346"/>
                  </a:lnTo>
                  <a:lnTo>
                    <a:pt x="7524" y="2334"/>
                  </a:lnTo>
                  <a:lnTo>
                    <a:pt x="7530" y="2328"/>
                  </a:lnTo>
                  <a:lnTo>
                    <a:pt x="7536" y="2316"/>
                  </a:lnTo>
                  <a:lnTo>
                    <a:pt x="7536" y="2298"/>
                  </a:lnTo>
                  <a:lnTo>
                    <a:pt x="7530" y="2292"/>
                  </a:lnTo>
                  <a:lnTo>
                    <a:pt x="7530" y="2280"/>
                  </a:lnTo>
                  <a:lnTo>
                    <a:pt x="7518" y="2256"/>
                  </a:lnTo>
                  <a:lnTo>
                    <a:pt x="7512" y="2250"/>
                  </a:lnTo>
                  <a:lnTo>
                    <a:pt x="7512" y="2238"/>
                  </a:lnTo>
                  <a:lnTo>
                    <a:pt x="7506" y="2232"/>
                  </a:lnTo>
                  <a:lnTo>
                    <a:pt x="7506" y="2220"/>
                  </a:lnTo>
                  <a:lnTo>
                    <a:pt x="7500" y="2214"/>
                  </a:lnTo>
                  <a:lnTo>
                    <a:pt x="7500" y="2202"/>
                  </a:lnTo>
                  <a:lnTo>
                    <a:pt x="7494" y="2196"/>
                  </a:lnTo>
                  <a:lnTo>
                    <a:pt x="7482" y="2190"/>
                  </a:lnTo>
                  <a:lnTo>
                    <a:pt x="7476" y="2184"/>
                  </a:lnTo>
                  <a:lnTo>
                    <a:pt x="7482" y="2178"/>
                  </a:lnTo>
                  <a:lnTo>
                    <a:pt x="7476" y="2178"/>
                  </a:lnTo>
                  <a:lnTo>
                    <a:pt x="7470" y="2172"/>
                  </a:lnTo>
                  <a:lnTo>
                    <a:pt x="7458" y="2166"/>
                  </a:lnTo>
                  <a:lnTo>
                    <a:pt x="7446" y="2154"/>
                  </a:lnTo>
                  <a:lnTo>
                    <a:pt x="7440" y="2142"/>
                  </a:lnTo>
                  <a:lnTo>
                    <a:pt x="7434" y="2124"/>
                  </a:lnTo>
                  <a:lnTo>
                    <a:pt x="7434" y="2112"/>
                  </a:lnTo>
                  <a:lnTo>
                    <a:pt x="7428" y="2106"/>
                  </a:lnTo>
                  <a:lnTo>
                    <a:pt x="7428" y="2100"/>
                  </a:lnTo>
                  <a:lnTo>
                    <a:pt x="7416" y="2094"/>
                  </a:lnTo>
                  <a:lnTo>
                    <a:pt x="7416" y="2082"/>
                  </a:lnTo>
                  <a:lnTo>
                    <a:pt x="7422" y="2070"/>
                  </a:lnTo>
                  <a:lnTo>
                    <a:pt x="7422" y="2040"/>
                  </a:lnTo>
                  <a:lnTo>
                    <a:pt x="7410" y="2028"/>
                  </a:lnTo>
                  <a:lnTo>
                    <a:pt x="7404" y="2016"/>
                  </a:lnTo>
                  <a:lnTo>
                    <a:pt x="7398" y="2010"/>
                  </a:lnTo>
                  <a:lnTo>
                    <a:pt x="7380" y="2004"/>
                  </a:lnTo>
                  <a:lnTo>
                    <a:pt x="7380" y="1998"/>
                  </a:lnTo>
                  <a:lnTo>
                    <a:pt x="7374" y="1992"/>
                  </a:lnTo>
                  <a:lnTo>
                    <a:pt x="7368" y="1980"/>
                  </a:lnTo>
                  <a:lnTo>
                    <a:pt x="7356" y="1968"/>
                  </a:lnTo>
                  <a:lnTo>
                    <a:pt x="7344" y="1968"/>
                  </a:lnTo>
                  <a:lnTo>
                    <a:pt x="7332" y="1956"/>
                  </a:lnTo>
                  <a:lnTo>
                    <a:pt x="7326" y="1956"/>
                  </a:lnTo>
                  <a:lnTo>
                    <a:pt x="7308" y="1950"/>
                  </a:lnTo>
                  <a:lnTo>
                    <a:pt x="7302" y="1938"/>
                  </a:lnTo>
                  <a:lnTo>
                    <a:pt x="7308" y="1938"/>
                  </a:lnTo>
                  <a:lnTo>
                    <a:pt x="7314" y="1944"/>
                  </a:lnTo>
                  <a:lnTo>
                    <a:pt x="7326" y="1944"/>
                  </a:lnTo>
                  <a:lnTo>
                    <a:pt x="7332" y="1950"/>
                  </a:lnTo>
                  <a:lnTo>
                    <a:pt x="7344" y="1950"/>
                  </a:lnTo>
                  <a:lnTo>
                    <a:pt x="7350" y="1944"/>
                  </a:lnTo>
                  <a:lnTo>
                    <a:pt x="7350" y="1938"/>
                  </a:lnTo>
                  <a:lnTo>
                    <a:pt x="7344" y="1938"/>
                  </a:lnTo>
                  <a:lnTo>
                    <a:pt x="7332" y="1932"/>
                  </a:lnTo>
                  <a:lnTo>
                    <a:pt x="7326" y="1926"/>
                  </a:lnTo>
                  <a:lnTo>
                    <a:pt x="7320" y="1926"/>
                  </a:lnTo>
                  <a:lnTo>
                    <a:pt x="7242" y="1890"/>
                  </a:lnTo>
                  <a:lnTo>
                    <a:pt x="7236" y="1890"/>
                  </a:lnTo>
                  <a:lnTo>
                    <a:pt x="7230" y="1884"/>
                  </a:lnTo>
                  <a:lnTo>
                    <a:pt x="7218" y="1878"/>
                  </a:lnTo>
                  <a:lnTo>
                    <a:pt x="7206" y="1866"/>
                  </a:lnTo>
                  <a:lnTo>
                    <a:pt x="7194" y="1860"/>
                  </a:lnTo>
                  <a:lnTo>
                    <a:pt x="7188" y="1854"/>
                  </a:lnTo>
                  <a:lnTo>
                    <a:pt x="7170" y="1854"/>
                  </a:lnTo>
                  <a:lnTo>
                    <a:pt x="7164" y="1860"/>
                  </a:lnTo>
                  <a:lnTo>
                    <a:pt x="7152" y="1866"/>
                  </a:lnTo>
                  <a:lnTo>
                    <a:pt x="7116" y="1854"/>
                  </a:lnTo>
                  <a:lnTo>
                    <a:pt x="7152" y="1896"/>
                  </a:lnTo>
                  <a:lnTo>
                    <a:pt x="7146" y="1920"/>
                  </a:lnTo>
                  <a:lnTo>
                    <a:pt x="7134" y="1920"/>
                  </a:lnTo>
                  <a:lnTo>
                    <a:pt x="7134" y="1890"/>
                  </a:lnTo>
                  <a:lnTo>
                    <a:pt x="7116" y="1878"/>
                  </a:lnTo>
                  <a:lnTo>
                    <a:pt x="7116" y="1908"/>
                  </a:lnTo>
                  <a:lnTo>
                    <a:pt x="7068" y="1908"/>
                  </a:lnTo>
                  <a:lnTo>
                    <a:pt x="7074" y="1902"/>
                  </a:lnTo>
                  <a:lnTo>
                    <a:pt x="7074" y="1884"/>
                  </a:lnTo>
                  <a:lnTo>
                    <a:pt x="7068" y="1878"/>
                  </a:lnTo>
                  <a:lnTo>
                    <a:pt x="7044" y="1878"/>
                  </a:lnTo>
                  <a:lnTo>
                    <a:pt x="7038" y="1890"/>
                  </a:lnTo>
                  <a:lnTo>
                    <a:pt x="7014" y="1890"/>
                  </a:lnTo>
                  <a:lnTo>
                    <a:pt x="7002" y="1854"/>
                  </a:lnTo>
                  <a:lnTo>
                    <a:pt x="6996" y="1854"/>
                  </a:lnTo>
                  <a:lnTo>
                    <a:pt x="6984" y="1830"/>
                  </a:lnTo>
                  <a:lnTo>
                    <a:pt x="6912" y="1836"/>
                  </a:lnTo>
                  <a:lnTo>
                    <a:pt x="6906" y="1824"/>
                  </a:lnTo>
                  <a:lnTo>
                    <a:pt x="6882" y="1824"/>
                  </a:lnTo>
                  <a:lnTo>
                    <a:pt x="6870" y="1818"/>
                  </a:lnTo>
                  <a:lnTo>
                    <a:pt x="6864" y="1812"/>
                  </a:lnTo>
                  <a:lnTo>
                    <a:pt x="6864" y="1794"/>
                  </a:lnTo>
                  <a:lnTo>
                    <a:pt x="6876" y="1788"/>
                  </a:lnTo>
                  <a:lnTo>
                    <a:pt x="6888" y="1776"/>
                  </a:lnTo>
                  <a:lnTo>
                    <a:pt x="6900" y="1776"/>
                  </a:lnTo>
                  <a:lnTo>
                    <a:pt x="6900" y="1752"/>
                  </a:lnTo>
                  <a:lnTo>
                    <a:pt x="6906" y="1752"/>
                  </a:lnTo>
                  <a:lnTo>
                    <a:pt x="6918" y="1746"/>
                  </a:lnTo>
                  <a:lnTo>
                    <a:pt x="6930" y="1734"/>
                  </a:lnTo>
                  <a:lnTo>
                    <a:pt x="6930" y="1728"/>
                  </a:lnTo>
                  <a:lnTo>
                    <a:pt x="6936" y="1716"/>
                  </a:lnTo>
                  <a:lnTo>
                    <a:pt x="6936" y="1710"/>
                  </a:lnTo>
                  <a:lnTo>
                    <a:pt x="6942" y="1698"/>
                  </a:lnTo>
                  <a:lnTo>
                    <a:pt x="6930" y="1686"/>
                  </a:lnTo>
                  <a:lnTo>
                    <a:pt x="6942" y="1662"/>
                  </a:lnTo>
                  <a:lnTo>
                    <a:pt x="6930" y="1650"/>
                  </a:lnTo>
                  <a:lnTo>
                    <a:pt x="6948" y="1632"/>
                  </a:lnTo>
                  <a:lnTo>
                    <a:pt x="6972" y="1626"/>
                  </a:lnTo>
                  <a:lnTo>
                    <a:pt x="6960" y="1596"/>
                  </a:lnTo>
                  <a:lnTo>
                    <a:pt x="6984" y="1590"/>
                  </a:lnTo>
                  <a:lnTo>
                    <a:pt x="6960" y="1554"/>
                  </a:lnTo>
                  <a:lnTo>
                    <a:pt x="6990" y="1542"/>
                  </a:lnTo>
                  <a:lnTo>
                    <a:pt x="6990" y="1500"/>
                  </a:lnTo>
                  <a:lnTo>
                    <a:pt x="6996" y="1488"/>
                  </a:lnTo>
                  <a:lnTo>
                    <a:pt x="7002" y="1482"/>
                  </a:lnTo>
                  <a:lnTo>
                    <a:pt x="7020" y="1470"/>
                  </a:lnTo>
                  <a:lnTo>
                    <a:pt x="7032" y="1464"/>
                  </a:lnTo>
                  <a:lnTo>
                    <a:pt x="7050" y="1464"/>
                  </a:lnTo>
                  <a:lnTo>
                    <a:pt x="7068" y="1470"/>
                  </a:lnTo>
                  <a:lnTo>
                    <a:pt x="7188" y="1470"/>
                  </a:lnTo>
                  <a:lnTo>
                    <a:pt x="7206" y="1488"/>
                  </a:lnTo>
                  <a:lnTo>
                    <a:pt x="7224" y="1482"/>
                  </a:lnTo>
                  <a:lnTo>
                    <a:pt x="7218" y="1464"/>
                  </a:lnTo>
                  <a:lnTo>
                    <a:pt x="7290" y="1482"/>
                  </a:lnTo>
                  <a:lnTo>
                    <a:pt x="7320" y="1464"/>
                  </a:lnTo>
                  <a:lnTo>
                    <a:pt x="7350" y="1488"/>
                  </a:lnTo>
                  <a:lnTo>
                    <a:pt x="7356" y="1452"/>
                  </a:lnTo>
                  <a:lnTo>
                    <a:pt x="7434" y="1452"/>
                  </a:lnTo>
                  <a:lnTo>
                    <a:pt x="7446" y="1458"/>
                  </a:lnTo>
                  <a:lnTo>
                    <a:pt x="7452" y="1470"/>
                  </a:lnTo>
                  <a:lnTo>
                    <a:pt x="7458" y="1470"/>
                  </a:lnTo>
                  <a:lnTo>
                    <a:pt x="7464" y="1464"/>
                  </a:lnTo>
                  <a:lnTo>
                    <a:pt x="7476" y="1464"/>
                  </a:lnTo>
                  <a:lnTo>
                    <a:pt x="7482" y="1458"/>
                  </a:lnTo>
                  <a:lnTo>
                    <a:pt x="7494" y="1452"/>
                  </a:lnTo>
                  <a:lnTo>
                    <a:pt x="7518" y="1470"/>
                  </a:lnTo>
                  <a:lnTo>
                    <a:pt x="7560" y="1476"/>
                  </a:lnTo>
                  <a:lnTo>
                    <a:pt x="7506" y="1488"/>
                  </a:lnTo>
                  <a:lnTo>
                    <a:pt x="7506" y="1494"/>
                  </a:lnTo>
                  <a:lnTo>
                    <a:pt x="7512" y="1500"/>
                  </a:lnTo>
                  <a:lnTo>
                    <a:pt x="7524" y="1506"/>
                  </a:lnTo>
                  <a:lnTo>
                    <a:pt x="7530" y="1512"/>
                  </a:lnTo>
                  <a:lnTo>
                    <a:pt x="7542" y="1512"/>
                  </a:lnTo>
                  <a:lnTo>
                    <a:pt x="7548" y="1506"/>
                  </a:lnTo>
                  <a:lnTo>
                    <a:pt x="7560" y="1506"/>
                  </a:lnTo>
                  <a:lnTo>
                    <a:pt x="7572" y="1500"/>
                  </a:lnTo>
                  <a:lnTo>
                    <a:pt x="7578" y="1494"/>
                  </a:lnTo>
                  <a:lnTo>
                    <a:pt x="7584" y="1494"/>
                  </a:lnTo>
                  <a:lnTo>
                    <a:pt x="7614" y="1506"/>
                  </a:lnTo>
                  <a:lnTo>
                    <a:pt x="7638" y="1488"/>
                  </a:lnTo>
                  <a:lnTo>
                    <a:pt x="7644" y="1488"/>
                  </a:lnTo>
                  <a:lnTo>
                    <a:pt x="7650" y="1494"/>
                  </a:lnTo>
                  <a:lnTo>
                    <a:pt x="7686" y="1494"/>
                  </a:lnTo>
                  <a:lnTo>
                    <a:pt x="7692" y="1488"/>
                  </a:lnTo>
                  <a:lnTo>
                    <a:pt x="7692" y="1476"/>
                  </a:lnTo>
                  <a:lnTo>
                    <a:pt x="7728" y="1482"/>
                  </a:lnTo>
                  <a:lnTo>
                    <a:pt x="7680" y="1452"/>
                  </a:lnTo>
                  <a:lnTo>
                    <a:pt x="7650" y="1464"/>
                  </a:lnTo>
                  <a:lnTo>
                    <a:pt x="7644" y="1446"/>
                  </a:lnTo>
                  <a:lnTo>
                    <a:pt x="7638" y="1434"/>
                  </a:lnTo>
                  <a:lnTo>
                    <a:pt x="7632" y="1428"/>
                  </a:lnTo>
                  <a:lnTo>
                    <a:pt x="7626" y="1416"/>
                  </a:lnTo>
                  <a:lnTo>
                    <a:pt x="7626" y="1398"/>
                  </a:lnTo>
                  <a:lnTo>
                    <a:pt x="7650" y="1374"/>
                  </a:lnTo>
                  <a:lnTo>
                    <a:pt x="7644" y="1344"/>
                  </a:lnTo>
                  <a:lnTo>
                    <a:pt x="7662" y="1332"/>
                  </a:lnTo>
                  <a:lnTo>
                    <a:pt x="7650" y="1326"/>
                  </a:lnTo>
                  <a:lnTo>
                    <a:pt x="7638" y="1314"/>
                  </a:lnTo>
                  <a:lnTo>
                    <a:pt x="7638" y="1302"/>
                  </a:lnTo>
                  <a:lnTo>
                    <a:pt x="7644" y="1296"/>
                  </a:lnTo>
                  <a:lnTo>
                    <a:pt x="7662" y="1290"/>
                  </a:lnTo>
                  <a:lnTo>
                    <a:pt x="7698" y="1290"/>
                  </a:lnTo>
                  <a:lnTo>
                    <a:pt x="7710" y="1296"/>
                  </a:lnTo>
                  <a:lnTo>
                    <a:pt x="7728" y="1296"/>
                  </a:lnTo>
                  <a:lnTo>
                    <a:pt x="7746" y="1278"/>
                  </a:lnTo>
                  <a:lnTo>
                    <a:pt x="7782" y="1308"/>
                  </a:lnTo>
                  <a:lnTo>
                    <a:pt x="7806" y="1290"/>
                  </a:lnTo>
                  <a:lnTo>
                    <a:pt x="7812" y="1302"/>
                  </a:lnTo>
                  <a:lnTo>
                    <a:pt x="7818" y="1308"/>
                  </a:lnTo>
                  <a:lnTo>
                    <a:pt x="7830" y="1332"/>
                  </a:lnTo>
                  <a:lnTo>
                    <a:pt x="7830" y="1338"/>
                  </a:lnTo>
                  <a:lnTo>
                    <a:pt x="7836" y="1344"/>
                  </a:lnTo>
                  <a:lnTo>
                    <a:pt x="7878" y="1344"/>
                  </a:lnTo>
                  <a:lnTo>
                    <a:pt x="7878" y="1362"/>
                  </a:lnTo>
                  <a:lnTo>
                    <a:pt x="7884" y="1374"/>
                  </a:lnTo>
                  <a:lnTo>
                    <a:pt x="7890" y="1380"/>
                  </a:lnTo>
                  <a:lnTo>
                    <a:pt x="7896" y="1380"/>
                  </a:lnTo>
                  <a:lnTo>
                    <a:pt x="7914" y="1362"/>
                  </a:lnTo>
                  <a:lnTo>
                    <a:pt x="7932" y="1326"/>
                  </a:lnTo>
                  <a:lnTo>
                    <a:pt x="7938" y="1320"/>
                  </a:lnTo>
                  <a:lnTo>
                    <a:pt x="7938" y="1314"/>
                  </a:lnTo>
                  <a:lnTo>
                    <a:pt x="7962" y="1302"/>
                  </a:lnTo>
                  <a:lnTo>
                    <a:pt x="7992" y="1314"/>
                  </a:lnTo>
                  <a:lnTo>
                    <a:pt x="7986" y="1302"/>
                  </a:lnTo>
                  <a:lnTo>
                    <a:pt x="7962" y="1284"/>
                  </a:lnTo>
                  <a:lnTo>
                    <a:pt x="7956" y="1278"/>
                  </a:lnTo>
                  <a:lnTo>
                    <a:pt x="7932" y="1266"/>
                  </a:lnTo>
                  <a:lnTo>
                    <a:pt x="7926" y="1254"/>
                  </a:lnTo>
                  <a:lnTo>
                    <a:pt x="7914" y="1248"/>
                  </a:lnTo>
                  <a:lnTo>
                    <a:pt x="7908" y="1242"/>
                  </a:lnTo>
                  <a:lnTo>
                    <a:pt x="7908" y="1230"/>
                  </a:lnTo>
                  <a:lnTo>
                    <a:pt x="7962" y="1230"/>
                  </a:lnTo>
                  <a:lnTo>
                    <a:pt x="7992" y="1236"/>
                  </a:lnTo>
                  <a:lnTo>
                    <a:pt x="8052" y="1236"/>
                  </a:lnTo>
                  <a:lnTo>
                    <a:pt x="8052" y="1254"/>
                  </a:lnTo>
                  <a:lnTo>
                    <a:pt x="8040" y="1254"/>
                  </a:lnTo>
                  <a:lnTo>
                    <a:pt x="8028" y="1248"/>
                  </a:lnTo>
                  <a:lnTo>
                    <a:pt x="7992" y="1248"/>
                  </a:lnTo>
                  <a:lnTo>
                    <a:pt x="7992" y="1266"/>
                  </a:lnTo>
                  <a:lnTo>
                    <a:pt x="8016" y="1290"/>
                  </a:lnTo>
                  <a:lnTo>
                    <a:pt x="8028" y="1296"/>
                  </a:lnTo>
                  <a:lnTo>
                    <a:pt x="8034" y="1320"/>
                  </a:lnTo>
                  <a:lnTo>
                    <a:pt x="8064" y="1326"/>
                  </a:lnTo>
                  <a:lnTo>
                    <a:pt x="8058" y="1344"/>
                  </a:lnTo>
                  <a:lnTo>
                    <a:pt x="8076" y="1362"/>
                  </a:lnTo>
                  <a:lnTo>
                    <a:pt x="8046" y="1368"/>
                  </a:lnTo>
                  <a:lnTo>
                    <a:pt x="8040" y="1380"/>
                  </a:lnTo>
                  <a:lnTo>
                    <a:pt x="8022" y="1386"/>
                  </a:lnTo>
                  <a:lnTo>
                    <a:pt x="8028" y="1398"/>
                  </a:lnTo>
                  <a:lnTo>
                    <a:pt x="8028" y="1404"/>
                  </a:lnTo>
                  <a:lnTo>
                    <a:pt x="8034" y="1416"/>
                  </a:lnTo>
                  <a:lnTo>
                    <a:pt x="8034" y="1440"/>
                  </a:lnTo>
                  <a:lnTo>
                    <a:pt x="8028" y="1452"/>
                  </a:lnTo>
                  <a:lnTo>
                    <a:pt x="8016" y="1464"/>
                  </a:lnTo>
                  <a:lnTo>
                    <a:pt x="8004" y="1488"/>
                  </a:lnTo>
                  <a:lnTo>
                    <a:pt x="8004" y="1506"/>
                  </a:lnTo>
                  <a:lnTo>
                    <a:pt x="8010" y="1506"/>
                  </a:lnTo>
                  <a:lnTo>
                    <a:pt x="8016" y="1512"/>
                  </a:lnTo>
                  <a:lnTo>
                    <a:pt x="8022" y="1524"/>
                  </a:lnTo>
                  <a:lnTo>
                    <a:pt x="8016" y="1530"/>
                  </a:lnTo>
                  <a:lnTo>
                    <a:pt x="8010" y="1542"/>
                  </a:lnTo>
                  <a:lnTo>
                    <a:pt x="7986" y="1566"/>
                  </a:lnTo>
                  <a:lnTo>
                    <a:pt x="7974" y="1572"/>
                  </a:lnTo>
                  <a:lnTo>
                    <a:pt x="7968" y="1578"/>
                  </a:lnTo>
                  <a:lnTo>
                    <a:pt x="7962" y="1578"/>
                  </a:lnTo>
                  <a:lnTo>
                    <a:pt x="7962" y="1596"/>
                  </a:lnTo>
                  <a:lnTo>
                    <a:pt x="7944" y="1596"/>
                  </a:lnTo>
                  <a:lnTo>
                    <a:pt x="7950" y="1596"/>
                  </a:lnTo>
                  <a:lnTo>
                    <a:pt x="7956" y="1602"/>
                  </a:lnTo>
                  <a:lnTo>
                    <a:pt x="7968" y="1608"/>
                  </a:lnTo>
                  <a:lnTo>
                    <a:pt x="7980" y="1632"/>
                  </a:lnTo>
                  <a:lnTo>
                    <a:pt x="7974" y="1650"/>
                  </a:lnTo>
                  <a:lnTo>
                    <a:pt x="7974" y="1662"/>
                  </a:lnTo>
                  <a:lnTo>
                    <a:pt x="7968" y="1674"/>
                  </a:lnTo>
                  <a:lnTo>
                    <a:pt x="7968" y="1686"/>
                  </a:lnTo>
                  <a:lnTo>
                    <a:pt x="7974" y="1704"/>
                  </a:lnTo>
                  <a:lnTo>
                    <a:pt x="7992" y="1722"/>
                  </a:lnTo>
                  <a:lnTo>
                    <a:pt x="8016" y="1752"/>
                  </a:lnTo>
                  <a:lnTo>
                    <a:pt x="8046" y="1776"/>
                  </a:lnTo>
                  <a:lnTo>
                    <a:pt x="8070" y="1800"/>
                  </a:lnTo>
                  <a:lnTo>
                    <a:pt x="8082" y="1806"/>
                  </a:lnTo>
                  <a:lnTo>
                    <a:pt x="8142" y="1872"/>
                  </a:lnTo>
                  <a:lnTo>
                    <a:pt x="8154" y="1866"/>
                  </a:lnTo>
                  <a:lnTo>
                    <a:pt x="8238" y="1962"/>
                  </a:lnTo>
                  <a:lnTo>
                    <a:pt x="8286" y="1980"/>
                  </a:lnTo>
                  <a:lnTo>
                    <a:pt x="8310" y="2004"/>
                  </a:lnTo>
                  <a:lnTo>
                    <a:pt x="8316" y="2016"/>
                  </a:lnTo>
                  <a:lnTo>
                    <a:pt x="8328" y="2022"/>
                  </a:lnTo>
                  <a:lnTo>
                    <a:pt x="8334" y="2034"/>
                  </a:lnTo>
                  <a:lnTo>
                    <a:pt x="8388" y="2088"/>
                  </a:lnTo>
                  <a:lnTo>
                    <a:pt x="8406" y="2088"/>
                  </a:lnTo>
                  <a:lnTo>
                    <a:pt x="8406" y="2106"/>
                  </a:lnTo>
                  <a:lnTo>
                    <a:pt x="8418" y="2106"/>
                  </a:lnTo>
                  <a:lnTo>
                    <a:pt x="8430" y="2100"/>
                  </a:lnTo>
                  <a:lnTo>
                    <a:pt x="8436" y="2094"/>
                  </a:lnTo>
                  <a:lnTo>
                    <a:pt x="8442" y="2082"/>
                  </a:lnTo>
                  <a:lnTo>
                    <a:pt x="8442" y="2076"/>
                  </a:lnTo>
                  <a:lnTo>
                    <a:pt x="8430" y="2064"/>
                  </a:lnTo>
                  <a:lnTo>
                    <a:pt x="8436" y="2058"/>
                  </a:lnTo>
                  <a:lnTo>
                    <a:pt x="8442" y="2046"/>
                  </a:lnTo>
                  <a:lnTo>
                    <a:pt x="8448" y="2040"/>
                  </a:lnTo>
                  <a:lnTo>
                    <a:pt x="8448" y="2022"/>
                  </a:lnTo>
                  <a:lnTo>
                    <a:pt x="8430" y="2004"/>
                  </a:lnTo>
                  <a:lnTo>
                    <a:pt x="8418" y="1998"/>
                  </a:lnTo>
                  <a:lnTo>
                    <a:pt x="8406" y="1974"/>
                  </a:lnTo>
                  <a:lnTo>
                    <a:pt x="8406" y="1962"/>
                  </a:lnTo>
                  <a:lnTo>
                    <a:pt x="8412" y="1950"/>
                  </a:lnTo>
                  <a:lnTo>
                    <a:pt x="8430" y="1932"/>
                  </a:lnTo>
                  <a:lnTo>
                    <a:pt x="8442" y="1932"/>
                  </a:lnTo>
                  <a:lnTo>
                    <a:pt x="8454" y="1938"/>
                  </a:lnTo>
                  <a:lnTo>
                    <a:pt x="8460" y="1938"/>
                  </a:lnTo>
                  <a:lnTo>
                    <a:pt x="8466" y="1944"/>
                  </a:lnTo>
                  <a:lnTo>
                    <a:pt x="8472" y="1944"/>
                  </a:lnTo>
                  <a:lnTo>
                    <a:pt x="8466" y="1938"/>
                  </a:lnTo>
                  <a:lnTo>
                    <a:pt x="8460" y="1926"/>
                  </a:lnTo>
                  <a:lnTo>
                    <a:pt x="8448" y="1920"/>
                  </a:lnTo>
                  <a:lnTo>
                    <a:pt x="8442" y="1908"/>
                  </a:lnTo>
                  <a:lnTo>
                    <a:pt x="8424" y="1890"/>
                  </a:lnTo>
                  <a:lnTo>
                    <a:pt x="8412" y="1890"/>
                  </a:lnTo>
                  <a:lnTo>
                    <a:pt x="8406" y="1884"/>
                  </a:lnTo>
                  <a:lnTo>
                    <a:pt x="8400" y="1872"/>
                  </a:lnTo>
                  <a:lnTo>
                    <a:pt x="8400" y="1860"/>
                  </a:lnTo>
                  <a:lnTo>
                    <a:pt x="8406" y="1848"/>
                  </a:lnTo>
                  <a:lnTo>
                    <a:pt x="8412" y="1842"/>
                  </a:lnTo>
                  <a:lnTo>
                    <a:pt x="8424" y="1836"/>
                  </a:lnTo>
                  <a:lnTo>
                    <a:pt x="8430" y="1830"/>
                  </a:lnTo>
                  <a:lnTo>
                    <a:pt x="8442" y="1836"/>
                  </a:lnTo>
                  <a:lnTo>
                    <a:pt x="8466" y="1836"/>
                  </a:lnTo>
                  <a:lnTo>
                    <a:pt x="8472" y="1830"/>
                  </a:lnTo>
                  <a:lnTo>
                    <a:pt x="8472" y="1812"/>
                  </a:lnTo>
                  <a:lnTo>
                    <a:pt x="8454" y="1794"/>
                  </a:lnTo>
                  <a:lnTo>
                    <a:pt x="8436" y="1788"/>
                  </a:lnTo>
                  <a:lnTo>
                    <a:pt x="8424" y="1782"/>
                  </a:lnTo>
                  <a:lnTo>
                    <a:pt x="8406" y="1770"/>
                  </a:lnTo>
                  <a:lnTo>
                    <a:pt x="8394" y="1758"/>
                  </a:lnTo>
                  <a:lnTo>
                    <a:pt x="8388" y="1740"/>
                  </a:lnTo>
                  <a:lnTo>
                    <a:pt x="8376" y="1716"/>
                  </a:lnTo>
                  <a:lnTo>
                    <a:pt x="8376" y="1704"/>
                  </a:lnTo>
                  <a:lnTo>
                    <a:pt x="8370" y="1698"/>
                  </a:lnTo>
                  <a:lnTo>
                    <a:pt x="8370" y="1692"/>
                  </a:lnTo>
                  <a:lnTo>
                    <a:pt x="8382" y="1686"/>
                  </a:lnTo>
                  <a:lnTo>
                    <a:pt x="8406" y="1710"/>
                  </a:lnTo>
                  <a:lnTo>
                    <a:pt x="8418" y="1716"/>
                  </a:lnTo>
                  <a:lnTo>
                    <a:pt x="8430" y="1716"/>
                  </a:lnTo>
                  <a:lnTo>
                    <a:pt x="8430" y="1710"/>
                  </a:lnTo>
                  <a:lnTo>
                    <a:pt x="8424" y="1704"/>
                  </a:lnTo>
                  <a:lnTo>
                    <a:pt x="8418" y="1692"/>
                  </a:lnTo>
                  <a:lnTo>
                    <a:pt x="8412" y="1686"/>
                  </a:lnTo>
                  <a:lnTo>
                    <a:pt x="8406" y="1674"/>
                  </a:lnTo>
                  <a:lnTo>
                    <a:pt x="8400" y="1668"/>
                  </a:lnTo>
                  <a:lnTo>
                    <a:pt x="8364" y="1668"/>
                  </a:lnTo>
                  <a:lnTo>
                    <a:pt x="8316" y="1626"/>
                  </a:lnTo>
                  <a:lnTo>
                    <a:pt x="8316" y="1596"/>
                  </a:lnTo>
                  <a:lnTo>
                    <a:pt x="8310" y="1590"/>
                  </a:lnTo>
                  <a:lnTo>
                    <a:pt x="8298" y="1584"/>
                  </a:lnTo>
                  <a:lnTo>
                    <a:pt x="8280" y="1578"/>
                  </a:lnTo>
                  <a:lnTo>
                    <a:pt x="8268" y="1572"/>
                  </a:lnTo>
                  <a:lnTo>
                    <a:pt x="8256" y="1572"/>
                  </a:lnTo>
                  <a:lnTo>
                    <a:pt x="8256" y="1590"/>
                  </a:lnTo>
                  <a:lnTo>
                    <a:pt x="8250" y="1590"/>
                  </a:lnTo>
                  <a:lnTo>
                    <a:pt x="8244" y="1584"/>
                  </a:lnTo>
                  <a:lnTo>
                    <a:pt x="8232" y="1584"/>
                  </a:lnTo>
                  <a:lnTo>
                    <a:pt x="8214" y="1572"/>
                  </a:lnTo>
                  <a:lnTo>
                    <a:pt x="8202" y="1566"/>
                  </a:lnTo>
                  <a:lnTo>
                    <a:pt x="8196" y="1560"/>
                  </a:lnTo>
                  <a:lnTo>
                    <a:pt x="8190" y="1548"/>
                  </a:lnTo>
                  <a:lnTo>
                    <a:pt x="8190" y="1536"/>
                  </a:lnTo>
                  <a:lnTo>
                    <a:pt x="8196" y="1524"/>
                  </a:lnTo>
                  <a:lnTo>
                    <a:pt x="8196" y="1500"/>
                  </a:lnTo>
                  <a:lnTo>
                    <a:pt x="8184" y="1476"/>
                  </a:lnTo>
                  <a:lnTo>
                    <a:pt x="8166" y="1458"/>
                  </a:lnTo>
                  <a:lnTo>
                    <a:pt x="8154" y="1452"/>
                  </a:lnTo>
                  <a:lnTo>
                    <a:pt x="8154" y="1434"/>
                  </a:lnTo>
                  <a:lnTo>
                    <a:pt x="8160" y="1428"/>
                  </a:lnTo>
                  <a:lnTo>
                    <a:pt x="8172" y="1428"/>
                  </a:lnTo>
                  <a:lnTo>
                    <a:pt x="8184" y="1434"/>
                  </a:lnTo>
                  <a:lnTo>
                    <a:pt x="8196" y="1416"/>
                  </a:lnTo>
                  <a:lnTo>
                    <a:pt x="8232" y="1446"/>
                  </a:lnTo>
                  <a:lnTo>
                    <a:pt x="8238" y="1440"/>
                  </a:lnTo>
                  <a:lnTo>
                    <a:pt x="8226" y="1428"/>
                  </a:lnTo>
                  <a:lnTo>
                    <a:pt x="8226" y="1422"/>
                  </a:lnTo>
                  <a:lnTo>
                    <a:pt x="8232" y="1416"/>
                  </a:lnTo>
                  <a:lnTo>
                    <a:pt x="8232" y="1404"/>
                  </a:lnTo>
                  <a:lnTo>
                    <a:pt x="8238" y="1392"/>
                  </a:lnTo>
                  <a:lnTo>
                    <a:pt x="8250" y="1386"/>
                  </a:lnTo>
                  <a:lnTo>
                    <a:pt x="8256" y="1386"/>
                  </a:lnTo>
                  <a:lnTo>
                    <a:pt x="8274" y="1404"/>
                  </a:lnTo>
                  <a:lnTo>
                    <a:pt x="8280" y="1416"/>
                  </a:lnTo>
                  <a:lnTo>
                    <a:pt x="8292" y="1428"/>
                  </a:lnTo>
                  <a:lnTo>
                    <a:pt x="8304" y="1434"/>
                  </a:lnTo>
                  <a:lnTo>
                    <a:pt x="8310" y="1446"/>
                  </a:lnTo>
                  <a:lnTo>
                    <a:pt x="8322" y="1398"/>
                  </a:lnTo>
                  <a:lnTo>
                    <a:pt x="8334" y="1398"/>
                  </a:lnTo>
                  <a:lnTo>
                    <a:pt x="8364" y="1392"/>
                  </a:lnTo>
                  <a:lnTo>
                    <a:pt x="8400" y="1386"/>
                  </a:lnTo>
                  <a:lnTo>
                    <a:pt x="8430" y="1386"/>
                  </a:lnTo>
                  <a:lnTo>
                    <a:pt x="8478" y="1410"/>
                  </a:lnTo>
                  <a:lnTo>
                    <a:pt x="8484" y="1416"/>
                  </a:lnTo>
                  <a:lnTo>
                    <a:pt x="8490" y="1416"/>
                  </a:lnTo>
                  <a:lnTo>
                    <a:pt x="8532" y="1434"/>
                  </a:lnTo>
                  <a:lnTo>
                    <a:pt x="8502" y="1374"/>
                  </a:lnTo>
                  <a:lnTo>
                    <a:pt x="8526" y="1374"/>
                  </a:lnTo>
                  <a:lnTo>
                    <a:pt x="8538" y="1368"/>
                  </a:lnTo>
                  <a:lnTo>
                    <a:pt x="8550" y="1356"/>
                  </a:lnTo>
                  <a:lnTo>
                    <a:pt x="8550" y="1332"/>
                  </a:lnTo>
                  <a:lnTo>
                    <a:pt x="8544" y="1326"/>
                  </a:lnTo>
                  <a:lnTo>
                    <a:pt x="8538" y="1314"/>
                  </a:lnTo>
                  <a:lnTo>
                    <a:pt x="8562" y="1314"/>
                  </a:lnTo>
                  <a:lnTo>
                    <a:pt x="8562" y="1290"/>
                  </a:lnTo>
                  <a:lnTo>
                    <a:pt x="8574" y="1290"/>
                  </a:lnTo>
                  <a:lnTo>
                    <a:pt x="8586" y="1296"/>
                  </a:lnTo>
                  <a:lnTo>
                    <a:pt x="8616" y="1296"/>
                  </a:lnTo>
                  <a:lnTo>
                    <a:pt x="8628" y="1290"/>
                  </a:lnTo>
                  <a:lnTo>
                    <a:pt x="8634" y="1284"/>
                  </a:lnTo>
                  <a:lnTo>
                    <a:pt x="8640" y="1272"/>
                  </a:lnTo>
                  <a:lnTo>
                    <a:pt x="8652" y="1260"/>
                  </a:lnTo>
                  <a:lnTo>
                    <a:pt x="8658" y="1248"/>
                  </a:lnTo>
                  <a:lnTo>
                    <a:pt x="8664" y="1242"/>
                  </a:lnTo>
                  <a:lnTo>
                    <a:pt x="8670" y="1242"/>
                  </a:lnTo>
                  <a:lnTo>
                    <a:pt x="8652" y="1218"/>
                  </a:lnTo>
                  <a:lnTo>
                    <a:pt x="8682" y="1218"/>
                  </a:lnTo>
                  <a:lnTo>
                    <a:pt x="8688" y="1236"/>
                  </a:lnTo>
                  <a:lnTo>
                    <a:pt x="8748" y="1242"/>
                  </a:lnTo>
                  <a:lnTo>
                    <a:pt x="8760" y="1242"/>
                  </a:lnTo>
                  <a:lnTo>
                    <a:pt x="8772" y="1248"/>
                  </a:lnTo>
                  <a:lnTo>
                    <a:pt x="8808" y="1248"/>
                  </a:lnTo>
                  <a:lnTo>
                    <a:pt x="8808" y="1230"/>
                  </a:lnTo>
                  <a:lnTo>
                    <a:pt x="8802" y="1218"/>
                  </a:lnTo>
                  <a:lnTo>
                    <a:pt x="8766" y="1218"/>
                  </a:lnTo>
                  <a:lnTo>
                    <a:pt x="8760" y="1194"/>
                  </a:lnTo>
                  <a:lnTo>
                    <a:pt x="8754" y="1194"/>
                  </a:lnTo>
                  <a:lnTo>
                    <a:pt x="8748" y="1188"/>
                  </a:lnTo>
                  <a:lnTo>
                    <a:pt x="8736" y="1188"/>
                  </a:lnTo>
                  <a:lnTo>
                    <a:pt x="8712" y="1176"/>
                  </a:lnTo>
                  <a:lnTo>
                    <a:pt x="8700" y="1176"/>
                  </a:lnTo>
                  <a:lnTo>
                    <a:pt x="8688" y="1170"/>
                  </a:lnTo>
                  <a:lnTo>
                    <a:pt x="8658" y="1170"/>
                  </a:lnTo>
                  <a:lnTo>
                    <a:pt x="8664" y="1152"/>
                  </a:lnTo>
                  <a:lnTo>
                    <a:pt x="8592" y="1104"/>
                  </a:lnTo>
                  <a:lnTo>
                    <a:pt x="8574" y="1122"/>
                  </a:lnTo>
                  <a:lnTo>
                    <a:pt x="8568" y="1122"/>
                  </a:lnTo>
                  <a:lnTo>
                    <a:pt x="8562" y="1116"/>
                  </a:lnTo>
                  <a:lnTo>
                    <a:pt x="8550" y="1116"/>
                  </a:lnTo>
                  <a:lnTo>
                    <a:pt x="8538" y="1110"/>
                  </a:lnTo>
                  <a:lnTo>
                    <a:pt x="8532" y="1110"/>
                  </a:lnTo>
                  <a:lnTo>
                    <a:pt x="8520" y="1104"/>
                  </a:lnTo>
                  <a:lnTo>
                    <a:pt x="8508" y="1092"/>
                  </a:lnTo>
                  <a:lnTo>
                    <a:pt x="8502" y="1092"/>
                  </a:lnTo>
                  <a:lnTo>
                    <a:pt x="8466" y="1098"/>
                  </a:lnTo>
                  <a:lnTo>
                    <a:pt x="8442" y="1092"/>
                  </a:lnTo>
                  <a:lnTo>
                    <a:pt x="8430" y="1086"/>
                  </a:lnTo>
                  <a:lnTo>
                    <a:pt x="8412" y="1068"/>
                  </a:lnTo>
                  <a:lnTo>
                    <a:pt x="8406" y="1068"/>
                  </a:lnTo>
                  <a:lnTo>
                    <a:pt x="8412" y="1062"/>
                  </a:lnTo>
                  <a:lnTo>
                    <a:pt x="8436" y="1062"/>
                  </a:lnTo>
                  <a:lnTo>
                    <a:pt x="8460" y="1074"/>
                  </a:lnTo>
                  <a:lnTo>
                    <a:pt x="8478" y="1074"/>
                  </a:lnTo>
                  <a:lnTo>
                    <a:pt x="8496" y="1080"/>
                  </a:lnTo>
                  <a:lnTo>
                    <a:pt x="8514" y="1080"/>
                  </a:lnTo>
                  <a:lnTo>
                    <a:pt x="8526" y="1086"/>
                  </a:lnTo>
                  <a:lnTo>
                    <a:pt x="8544" y="1086"/>
                  </a:lnTo>
                  <a:lnTo>
                    <a:pt x="8550" y="1080"/>
                  </a:lnTo>
                  <a:lnTo>
                    <a:pt x="8562" y="1080"/>
                  </a:lnTo>
                  <a:lnTo>
                    <a:pt x="8580" y="1074"/>
                  </a:lnTo>
                  <a:lnTo>
                    <a:pt x="8604" y="1062"/>
                  </a:lnTo>
                  <a:lnTo>
                    <a:pt x="8616" y="1050"/>
                  </a:lnTo>
                  <a:lnTo>
                    <a:pt x="8604" y="1038"/>
                  </a:lnTo>
                  <a:lnTo>
                    <a:pt x="8592" y="1032"/>
                  </a:lnTo>
                  <a:lnTo>
                    <a:pt x="8586" y="1026"/>
                  </a:lnTo>
                  <a:lnTo>
                    <a:pt x="8574" y="1020"/>
                  </a:lnTo>
                  <a:lnTo>
                    <a:pt x="8568" y="1014"/>
                  </a:lnTo>
                  <a:lnTo>
                    <a:pt x="8562" y="1014"/>
                  </a:lnTo>
                  <a:lnTo>
                    <a:pt x="8556" y="1008"/>
                  </a:lnTo>
                  <a:lnTo>
                    <a:pt x="8520" y="990"/>
                  </a:lnTo>
                  <a:lnTo>
                    <a:pt x="8508" y="978"/>
                  </a:lnTo>
                  <a:lnTo>
                    <a:pt x="8514" y="972"/>
                  </a:lnTo>
                  <a:lnTo>
                    <a:pt x="8538" y="972"/>
                  </a:lnTo>
                  <a:lnTo>
                    <a:pt x="8556" y="978"/>
                  </a:lnTo>
                  <a:lnTo>
                    <a:pt x="8562" y="984"/>
                  </a:lnTo>
                  <a:lnTo>
                    <a:pt x="8574" y="990"/>
                  </a:lnTo>
                  <a:lnTo>
                    <a:pt x="8580" y="990"/>
                  </a:lnTo>
                  <a:lnTo>
                    <a:pt x="8586" y="996"/>
                  </a:lnTo>
                  <a:lnTo>
                    <a:pt x="8610" y="1008"/>
                  </a:lnTo>
                  <a:lnTo>
                    <a:pt x="8628" y="1020"/>
                  </a:lnTo>
                  <a:lnTo>
                    <a:pt x="8652" y="1032"/>
                  </a:lnTo>
                  <a:lnTo>
                    <a:pt x="8664" y="1032"/>
                  </a:lnTo>
                  <a:lnTo>
                    <a:pt x="8676" y="1026"/>
                  </a:lnTo>
                  <a:lnTo>
                    <a:pt x="8682" y="1026"/>
                  </a:lnTo>
                  <a:lnTo>
                    <a:pt x="8688" y="1020"/>
                  </a:lnTo>
                  <a:lnTo>
                    <a:pt x="8730" y="1020"/>
                  </a:lnTo>
                  <a:lnTo>
                    <a:pt x="8754" y="1026"/>
                  </a:lnTo>
                  <a:lnTo>
                    <a:pt x="8808" y="1044"/>
                  </a:lnTo>
                  <a:lnTo>
                    <a:pt x="8850" y="1062"/>
                  </a:lnTo>
                  <a:lnTo>
                    <a:pt x="8880" y="1068"/>
                  </a:lnTo>
                  <a:lnTo>
                    <a:pt x="8886" y="1074"/>
                  </a:lnTo>
                  <a:lnTo>
                    <a:pt x="8898" y="1074"/>
                  </a:lnTo>
                  <a:lnTo>
                    <a:pt x="8934" y="1086"/>
                  </a:lnTo>
                  <a:lnTo>
                    <a:pt x="8946" y="1086"/>
                  </a:lnTo>
                  <a:lnTo>
                    <a:pt x="8952" y="1092"/>
                  </a:lnTo>
                  <a:lnTo>
                    <a:pt x="8958" y="1092"/>
                  </a:lnTo>
                  <a:lnTo>
                    <a:pt x="8970" y="1098"/>
                  </a:lnTo>
                  <a:lnTo>
                    <a:pt x="8976" y="1104"/>
                  </a:lnTo>
                  <a:lnTo>
                    <a:pt x="8988" y="1110"/>
                  </a:lnTo>
                  <a:lnTo>
                    <a:pt x="9000" y="1110"/>
                  </a:lnTo>
                  <a:lnTo>
                    <a:pt x="9018" y="1116"/>
                  </a:lnTo>
                  <a:lnTo>
                    <a:pt x="9024" y="1122"/>
                  </a:lnTo>
                  <a:lnTo>
                    <a:pt x="9042" y="1122"/>
                  </a:lnTo>
                  <a:lnTo>
                    <a:pt x="9042" y="1116"/>
                  </a:lnTo>
                  <a:lnTo>
                    <a:pt x="9036" y="1098"/>
                  </a:lnTo>
                  <a:lnTo>
                    <a:pt x="9012" y="1074"/>
                  </a:lnTo>
                  <a:lnTo>
                    <a:pt x="9006" y="1074"/>
                  </a:lnTo>
                  <a:lnTo>
                    <a:pt x="9024" y="1056"/>
                  </a:lnTo>
                  <a:lnTo>
                    <a:pt x="8976" y="1038"/>
                  </a:lnTo>
                  <a:lnTo>
                    <a:pt x="8988" y="1032"/>
                  </a:lnTo>
                  <a:lnTo>
                    <a:pt x="8940" y="1008"/>
                  </a:lnTo>
                  <a:lnTo>
                    <a:pt x="8994" y="1020"/>
                  </a:lnTo>
                  <a:lnTo>
                    <a:pt x="8988" y="996"/>
                  </a:lnTo>
                  <a:lnTo>
                    <a:pt x="9000" y="996"/>
                  </a:lnTo>
                  <a:lnTo>
                    <a:pt x="9012" y="1002"/>
                  </a:lnTo>
                  <a:lnTo>
                    <a:pt x="9048" y="1002"/>
                  </a:lnTo>
                  <a:lnTo>
                    <a:pt x="9048" y="99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39" name="Romania" descr="© INSCALE GmbH, 05.05.2010&#10;http://www.presentationload.com/">
              <a:extLst>
                <a:ext uri="{FF2B5EF4-FFF2-40B4-BE49-F238E27FC236}">
                  <a16:creationId xmlns:a16="http://schemas.microsoft.com/office/drawing/2014/main" id="{9ACC990D-9428-4B98-91E1-283606654BCE}"/>
                </a:ext>
              </a:extLst>
            </p:cNvPr>
            <p:cNvSpPr>
              <a:spLocks/>
            </p:cNvSpPr>
            <p:nvPr/>
          </p:nvSpPr>
          <p:spPr bwMode="gray">
            <a:xfrm>
              <a:off x="4749775" y="1747960"/>
              <a:ext cx="232733" cy="139343"/>
            </a:xfrm>
            <a:custGeom>
              <a:avLst/>
              <a:gdLst>
                <a:gd name="T0" fmla="*/ 2147483647 w 612"/>
                <a:gd name="T1" fmla="*/ 2147483647 h 366"/>
                <a:gd name="T2" fmla="*/ 2147483647 w 612"/>
                <a:gd name="T3" fmla="*/ 2147483647 h 366"/>
                <a:gd name="T4" fmla="*/ 2147483647 w 612"/>
                <a:gd name="T5" fmla="*/ 2147483647 h 366"/>
                <a:gd name="T6" fmla="*/ 2147483647 w 612"/>
                <a:gd name="T7" fmla="*/ 2147483647 h 366"/>
                <a:gd name="T8" fmla="*/ 2147483647 w 612"/>
                <a:gd name="T9" fmla="*/ 2147483647 h 366"/>
                <a:gd name="T10" fmla="*/ 2147483647 w 612"/>
                <a:gd name="T11" fmla="*/ 2147483647 h 366"/>
                <a:gd name="T12" fmla="*/ 2147483647 w 612"/>
                <a:gd name="T13" fmla="*/ 2147483647 h 366"/>
                <a:gd name="T14" fmla="*/ 2147483647 w 612"/>
                <a:gd name="T15" fmla="*/ 2147483647 h 366"/>
                <a:gd name="T16" fmla="*/ 2147483647 w 612"/>
                <a:gd name="T17" fmla="*/ 2147483647 h 366"/>
                <a:gd name="T18" fmla="*/ 2147483647 w 612"/>
                <a:gd name="T19" fmla="*/ 2147483647 h 366"/>
                <a:gd name="T20" fmla="*/ 2147483647 w 612"/>
                <a:gd name="T21" fmla="*/ 2147483647 h 366"/>
                <a:gd name="T22" fmla="*/ 2147483647 w 612"/>
                <a:gd name="T23" fmla="*/ 2147483647 h 366"/>
                <a:gd name="T24" fmla="*/ 2147483647 w 612"/>
                <a:gd name="T25" fmla="*/ 2147483647 h 366"/>
                <a:gd name="T26" fmla="*/ 2147483647 w 612"/>
                <a:gd name="T27" fmla="*/ 0 h 366"/>
                <a:gd name="T28" fmla="*/ 2147483647 w 612"/>
                <a:gd name="T29" fmla="*/ 2147483647 h 366"/>
                <a:gd name="T30" fmla="*/ 2147483647 w 612"/>
                <a:gd name="T31" fmla="*/ 2147483647 h 366"/>
                <a:gd name="T32" fmla="*/ 2147483647 w 612"/>
                <a:gd name="T33" fmla="*/ 2147483647 h 366"/>
                <a:gd name="T34" fmla="*/ 2147483647 w 612"/>
                <a:gd name="T35" fmla="*/ 2147483647 h 366"/>
                <a:gd name="T36" fmla="*/ 2147483647 w 612"/>
                <a:gd name="T37" fmla="*/ 2147483647 h 366"/>
                <a:gd name="T38" fmla="*/ 2147483647 w 612"/>
                <a:gd name="T39" fmla="*/ 2147483647 h 366"/>
                <a:gd name="T40" fmla="*/ 2147483647 w 612"/>
                <a:gd name="T41" fmla="*/ 2147483647 h 366"/>
                <a:gd name="T42" fmla="*/ 2147483647 w 612"/>
                <a:gd name="T43" fmla="*/ 2147483647 h 366"/>
                <a:gd name="T44" fmla="*/ 2147483647 w 612"/>
                <a:gd name="T45" fmla="*/ 2147483647 h 366"/>
                <a:gd name="T46" fmla="*/ 2147483647 w 612"/>
                <a:gd name="T47" fmla="*/ 2147483647 h 366"/>
                <a:gd name="T48" fmla="*/ 0 w 612"/>
                <a:gd name="T49" fmla="*/ 2147483647 h 366"/>
                <a:gd name="T50" fmla="*/ 2147483647 w 612"/>
                <a:gd name="T51" fmla="*/ 2147483647 h 366"/>
                <a:gd name="T52" fmla="*/ 2147483647 w 612"/>
                <a:gd name="T53" fmla="*/ 2147483647 h 366"/>
                <a:gd name="T54" fmla="*/ 2147483647 w 612"/>
                <a:gd name="T55" fmla="*/ 2147483647 h 366"/>
                <a:gd name="T56" fmla="*/ 2147483647 w 612"/>
                <a:gd name="T57" fmla="*/ 2147483647 h 366"/>
                <a:gd name="T58" fmla="*/ 2147483647 w 612"/>
                <a:gd name="T59" fmla="*/ 2147483647 h 366"/>
                <a:gd name="T60" fmla="*/ 2147483647 w 612"/>
                <a:gd name="T61" fmla="*/ 2147483647 h 366"/>
                <a:gd name="T62" fmla="*/ 2147483647 w 612"/>
                <a:gd name="T63" fmla="*/ 2147483647 h 366"/>
                <a:gd name="T64" fmla="*/ 2147483647 w 612"/>
                <a:gd name="T65" fmla="*/ 2147483647 h 366"/>
                <a:gd name="T66" fmla="*/ 2147483647 w 612"/>
                <a:gd name="T67" fmla="*/ 2147483647 h 366"/>
                <a:gd name="T68" fmla="*/ 2147483647 w 612"/>
                <a:gd name="T69" fmla="*/ 2147483647 h 366"/>
                <a:gd name="T70" fmla="*/ 2147483647 w 612"/>
                <a:gd name="T71" fmla="*/ 2147483647 h 366"/>
                <a:gd name="T72" fmla="*/ 2147483647 w 612"/>
                <a:gd name="T73" fmla="*/ 2147483647 h 366"/>
                <a:gd name="T74" fmla="*/ 2147483647 w 612"/>
                <a:gd name="T75" fmla="*/ 2147483647 h 366"/>
                <a:gd name="T76" fmla="*/ 2147483647 w 612"/>
                <a:gd name="T77" fmla="*/ 2147483647 h 366"/>
                <a:gd name="T78" fmla="*/ 2147483647 w 612"/>
                <a:gd name="T79" fmla="*/ 2147483647 h 366"/>
                <a:gd name="T80" fmla="*/ 2147483647 w 612"/>
                <a:gd name="T81" fmla="*/ 2147483647 h 366"/>
                <a:gd name="T82" fmla="*/ 2147483647 w 612"/>
                <a:gd name="T83" fmla="*/ 2147483647 h 366"/>
                <a:gd name="T84" fmla="*/ 2147483647 w 612"/>
                <a:gd name="T85" fmla="*/ 2147483647 h 3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12"/>
                <a:gd name="T130" fmla="*/ 0 h 366"/>
                <a:gd name="T131" fmla="*/ 612 w 612"/>
                <a:gd name="T132" fmla="*/ 366 h 3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12" h="366">
                  <a:moveTo>
                    <a:pt x="516" y="354"/>
                  </a:moveTo>
                  <a:lnTo>
                    <a:pt x="522" y="360"/>
                  </a:lnTo>
                  <a:lnTo>
                    <a:pt x="540" y="360"/>
                  </a:lnTo>
                  <a:lnTo>
                    <a:pt x="540" y="318"/>
                  </a:lnTo>
                  <a:lnTo>
                    <a:pt x="546" y="312"/>
                  </a:lnTo>
                  <a:lnTo>
                    <a:pt x="558" y="294"/>
                  </a:lnTo>
                  <a:lnTo>
                    <a:pt x="564" y="282"/>
                  </a:lnTo>
                  <a:lnTo>
                    <a:pt x="570" y="276"/>
                  </a:lnTo>
                  <a:lnTo>
                    <a:pt x="606" y="276"/>
                  </a:lnTo>
                  <a:lnTo>
                    <a:pt x="612" y="270"/>
                  </a:lnTo>
                  <a:lnTo>
                    <a:pt x="612" y="258"/>
                  </a:lnTo>
                  <a:lnTo>
                    <a:pt x="600" y="222"/>
                  </a:lnTo>
                  <a:lnTo>
                    <a:pt x="600" y="216"/>
                  </a:lnTo>
                  <a:lnTo>
                    <a:pt x="594" y="216"/>
                  </a:lnTo>
                  <a:lnTo>
                    <a:pt x="588" y="222"/>
                  </a:lnTo>
                  <a:lnTo>
                    <a:pt x="570" y="222"/>
                  </a:lnTo>
                  <a:lnTo>
                    <a:pt x="564" y="228"/>
                  </a:lnTo>
                  <a:lnTo>
                    <a:pt x="558" y="228"/>
                  </a:lnTo>
                  <a:lnTo>
                    <a:pt x="552" y="234"/>
                  </a:lnTo>
                  <a:lnTo>
                    <a:pt x="522" y="234"/>
                  </a:lnTo>
                  <a:lnTo>
                    <a:pt x="510" y="222"/>
                  </a:lnTo>
                  <a:lnTo>
                    <a:pt x="510" y="198"/>
                  </a:lnTo>
                  <a:lnTo>
                    <a:pt x="504" y="192"/>
                  </a:lnTo>
                  <a:lnTo>
                    <a:pt x="498" y="180"/>
                  </a:lnTo>
                  <a:lnTo>
                    <a:pt x="498" y="168"/>
                  </a:lnTo>
                  <a:lnTo>
                    <a:pt x="504" y="162"/>
                  </a:lnTo>
                  <a:lnTo>
                    <a:pt x="504" y="150"/>
                  </a:lnTo>
                  <a:lnTo>
                    <a:pt x="510" y="144"/>
                  </a:lnTo>
                  <a:lnTo>
                    <a:pt x="504" y="144"/>
                  </a:lnTo>
                  <a:lnTo>
                    <a:pt x="504" y="102"/>
                  </a:lnTo>
                  <a:lnTo>
                    <a:pt x="498" y="96"/>
                  </a:lnTo>
                  <a:lnTo>
                    <a:pt x="480" y="96"/>
                  </a:lnTo>
                  <a:lnTo>
                    <a:pt x="474" y="78"/>
                  </a:lnTo>
                  <a:lnTo>
                    <a:pt x="462" y="78"/>
                  </a:lnTo>
                  <a:lnTo>
                    <a:pt x="456" y="54"/>
                  </a:lnTo>
                  <a:lnTo>
                    <a:pt x="432" y="42"/>
                  </a:lnTo>
                  <a:lnTo>
                    <a:pt x="432" y="30"/>
                  </a:lnTo>
                  <a:lnTo>
                    <a:pt x="426" y="24"/>
                  </a:lnTo>
                  <a:lnTo>
                    <a:pt x="420" y="12"/>
                  </a:lnTo>
                  <a:lnTo>
                    <a:pt x="414" y="6"/>
                  </a:lnTo>
                  <a:lnTo>
                    <a:pt x="396" y="0"/>
                  </a:lnTo>
                  <a:lnTo>
                    <a:pt x="384" y="0"/>
                  </a:lnTo>
                  <a:lnTo>
                    <a:pt x="378" y="6"/>
                  </a:lnTo>
                  <a:lnTo>
                    <a:pt x="378" y="12"/>
                  </a:lnTo>
                  <a:lnTo>
                    <a:pt x="366" y="24"/>
                  </a:lnTo>
                  <a:lnTo>
                    <a:pt x="348" y="24"/>
                  </a:lnTo>
                  <a:lnTo>
                    <a:pt x="342" y="18"/>
                  </a:lnTo>
                  <a:lnTo>
                    <a:pt x="336" y="30"/>
                  </a:lnTo>
                  <a:lnTo>
                    <a:pt x="312" y="24"/>
                  </a:lnTo>
                  <a:lnTo>
                    <a:pt x="312" y="30"/>
                  </a:lnTo>
                  <a:lnTo>
                    <a:pt x="300" y="42"/>
                  </a:lnTo>
                  <a:lnTo>
                    <a:pt x="288" y="42"/>
                  </a:lnTo>
                  <a:lnTo>
                    <a:pt x="264" y="18"/>
                  </a:lnTo>
                  <a:lnTo>
                    <a:pt x="258" y="18"/>
                  </a:lnTo>
                  <a:lnTo>
                    <a:pt x="246" y="24"/>
                  </a:lnTo>
                  <a:lnTo>
                    <a:pt x="240" y="24"/>
                  </a:lnTo>
                  <a:lnTo>
                    <a:pt x="228" y="30"/>
                  </a:lnTo>
                  <a:lnTo>
                    <a:pt x="222" y="24"/>
                  </a:lnTo>
                  <a:lnTo>
                    <a:pt x="198" y="24"/>
                  </a:lnTo>
                  <a:lnTo>
                    <a:pt x="192" y="18"/>
                  </a:lnTo>
                  <a:lnTo>
                    <a:pt x="168" y="18"/>
                  </a:lnTo>
                  <a:lnTo>
                    <a:pt x="150" y="36"/>
                  </a:lnTo>
                  <a:lnTo>
                    <a:pt x="120" y="36"/>
                  </a:lnTo>
                  <a:lnTo>
                    <a:pt x="108" y="48"/>
                  </a:lnTo>
                  <a:lnTo>
                    <a:pt x="108" y="90"/>
                  </a:lnTo>
                  <a:lnTo>
                    <a:pt x="90" y="108"/>
                  </a:lnTo>
                  <a:lnTo>
                    <a:pt x="78" y="114"/>
                  </a:lnTo>
                  <a:lnTo>
                    <a:pt x="72" y="120"/>
                  </a:lnTo>
                  <a:lnTo>
                    <a:pt x="72" y="138"/>
                  </a:lnTo>
                  <a:lnTo>
                    <a:pt x="66" y="144"/>
                  </a:lnTo>
                  <a:lnTo>
                    <a:pt x="54" y="150"/>
                  </a:lnTo>
                  <a:lnTo>
                    <a:pt x="48" y="156"/>
                  </a:lnTo>
                  <a:lnTo>
                    <a:pt x="30" y="150"/>
                  </a:lnTo>
                  <a:lnTo>
                    <a:pt x="30" y="168"/>
                  </a:lnTo>
                  <a:lnTo>
                    <a:pt x="0" y="174"/>
                  </a:lnTo>
                  <a:lnTo>
                    <a:pt x="6" y="174"/>
                  </a:lnTo>
                  <a:lnTo>
                    <a:pt x="30" y="192"/>
                  </a:lnTo>
                  <a:lnTo>
                    <a:pt x="36" y="192"/>
                  </a:lnTo>
                  <a:lnTo>
                    <a:pt x="48" y="228"/>
                  </a:lnTo>
                  <a:lnTo>
                    <a:pt x="54" y="234"/>
                  </a:lnTo>
                  <a:lnTo>
                    <a:pt x="60" y="234"/>
                  </a:lnTo>
                  <a:lnTo>
                    <a:pt x="66" y="228"/>
                  </a:lnTo>
                  <a:lnTo>
                    <a:pt x="72" y="228"/>
                  </a:lnTo>
                  <a:lnTo>
                    <a:pt x="84" y="234"/>
                  </a:lnTo>
                  <a:lnTo>
                    <a:pt x="84" y="252"/>
                  </a:lnTo>
                  <a:lnTo>
                    <a:pt x="78" y="258"/>
                  </a:lnTo>
                  <a:lnTo>
                    <a:pt x="90" y="276"/>
                  </a:lnTo>
                  <a:lnTo>
                    <a:pt x="114" y="282"/>
                  </a:lnTo>
                  <a:lnTo>
                    <a:pt x="120" y="288"/>
                  </a:lnTo>
                  <a:lnTo>
                    <a:pt x="144" y="282"/>
                  </a:lnTo>
                  <a:lnTo>
                    <a:pt x="168" y="288"/>
                  </a:lnTo>
                  <a:lnTo>
                    <a:pt x="162" y="294"/>
                  </a:lnTo>
                  <a:lnTo>
                    <a:pt x="156" y="306"/>
                  </a:lnTo>
                  <a:lnTo>
                    <a:pt x="162" y="312"/>
                  </a:lnTo>
                  <a:lnTo>
                    <a:pt x="162" y="324"/>
                  </a:lnTo>
                  <a:lnTo>
                    <a:pt x="186" y="324"/>
                  </a:lnTo>
                  <a:lnTo>
                    <a:pt x="192" y="330"/>
                  </a:lnTo>
                  <a:lnTo>
                    <a:pt x="186" y="336"/>
                  </a:lnTo>
                  <a:lnTo>
                    <a:pt x="186" y="342"/>
                  </a:lnTo>
                  <a:lnTo>
                    <a:pt x="180" y="348"/>
                  </a:lnTo>
                  <a:lnTo>
                    <a:pt x="186" y="354"/>
                  </a:lnTo>
                  <a:lnTo>
                    <a:pt x="204" y="354"/>
                  </a:lnTo>
                  <a:lnTo>
                    <a:pt x="216" y="342"/>
                  </a:lnTo>
                  <a:lnTo>
                    <a:pt x="240" y="354"/>
                  </a:lnTo>
                  <a:lnTo>
                    <a:pt x="252" y="354"/>
                  </a:lnTo>
                  <a:lnTo>
                    <a:pt x="258" y="360"/>
                  </a:lnTo>
                  <a:lnTo>
                    <a:pt x="282" y="360"/>
                  </a:lnTo>
                  <a:lnTo>
                    <a:pt x="288" y="354"/>
                  </a:lnTo>
                  <a:lnTo>
                    <a:pt x="288" y="348"/>
                  </a:lnTo>
                  <a:lnTo>
                    <a:pt x="306" y="354"/>
                  </a:lnTo>
                  <a:lnTo>
                    <a:pt x="330" y="354"/>
                  </a:lnTo>
                  <a:lnTo>
                    <a:pt x="336" y="360"/>
                  </a:lnTo>
                  <a:lnTo>
                    <a:pt x="348" y="366"/>
                  </a:lnTo>
                  <a:lnTo>
                    <a:pt x="366" y="366"/>
                  </a:lnTo>
                  <a:lnTo>
                    <a:pt x="372" y="360"/>
                  </a:lnTo>
                  <a:lnTo>
                    <a:pt x="372" y="348"/>
                  </a:lnTo>
                  <a:lnTo>
                    <a:pt x="378" y="342"/>
                  </a:lnTo>
                  <a:lnTo>
                    <a:pt x="384" y="342"/>
                  </a:lnTo>
                  <a:lnTo>
                    <a:pt x="396" y="336"/>
                  </a:lnTo>
                  <a:lnTo>
                    <a:pt x="402" y="336"/>
                  </a:lnTo>
                  <a:lnTo>
                    <a:pt x="402" y="330"/>
                  </a:lnTo>
                  <a:lnTo>
                    <a:pt x="432" y="336"/>
                  </a:lnTo>
                  <a:lnTo>
                    <a:pt x="432" y="324"/>
                  </a:lnTo>
                  <a:lnTo>
                    <a:pt x="438" y="324"/>
                  </a:lnTo>
                  <a:lnTo>
                    <a:pt x="450" y="330"/>
                  </a:lnTo>
                  <a:lnTo>
                    <a:pt x="462" y="330"/>
                  </a:lnTo>
                  <a:lnTo>
                    <a:pt x="474" y="336"/>
                  </a:lnTo>
                  <a:lnTo>
                    <a:pt x="498" y="336"/>
                  </a:lnTo>
                  <a:lnTo>
                    <a:pt x="516" y="35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0" name="Qatar" descr="© INSCALE GmbH, 05.05.2010&#10;http://www.presentationload.com/">
              <a:extLst>
                <a:ext uri="{FF2B5EF4-FFF2-40B4-BE49-F238E27FC236}">
                  <a16:creationId xmlns:a16="http://schemas.microsoft.com/office/drawing/2014/main" id="{B1FD4113-9F77-4C58-854E-24413D83F977}"/>
                </a:ext>
              </a:extLst>
            </p:cNvPr>
            <p:cNvSpPr>
              <a:spLocks/>
            </p:cNvSpPr>
            <p:nvPr/>
          </p:nvSpPr>
          <p:spPr bwMode="gray">
            <a:xfrm>
              <a:off x="5579903" y="2416512"/>
              <a:ext cx="25201" cy="54848"/>
            </a:xfrm>
            <a:custGeom>
              <a:avLst/>
              <a:gdLst>
                <a:gd name="T0" fmla="*/ 2147483647 w 66"/>
                <a:gd name="T1" fmla="*/ 2147483647 h 144"/>
                <a:gd name="T2" fmla="*/ 2147483647 w 66"/>
                <a:gd name="T3" fmla="*/ 2147483647 h 144"/>
                <a:gd name="T4" fmla="*/ 2147483647 w 66"/>
                <a:gd name="T5" fmla="*/ 2147483647 h 144"/>
                <a:gd name="T6" fmla="*/ 2147483647 w 66"/>
                <a:gd name="T7" fmla="*/ 2147483647 h 144"/>
                <a:gd name="T8" fmla="*/ 2147483647 w 66"/>
                <a:gd name="T9" fmla="*/ 2147483647 h 144"/>
                <a:gd name="T10" fmla="*/ 2147483647 w 66"/>
                <a:gd name="T11" fmla="*/ 2147483647 h 144"/>
                <a:gd name="T12" fmla="*/ 2147483647 w 66"/>
                <a:gd name="T13" fmla="*/ 2147483647 h 144"/>
                <a:gd name="T14" fmla="*/ 2147483647 w 66"/>
                <a:gd name="T15" fmla="*/ 2147483647 h 144"/>
                <a:gd name="T16" fmla="*/ 2147483647 w 66"/>
                <a:gd name="T17" fmla="*/ 2147483647 h 144"/>
                <a:gd name="T18" fmla="*/ 2147483647 w 66"/>
                <a:gd name="T19" fmla="*/ 0 h 144"/>
                <a:gd name="T20" fmla="*/ 2147483647 w 66"/>
                <a:gd name="T21" fmla="*/ 0 h 144"/>
                <a:gd name="T22" fmla="*/ 2147483647 w 66"/>
                <a:gd name="T23" fmla="*/ 2147483647 h 144"/>
                <a:gd name="T24" fmla="*/ 2147483647 w 66"/>
                <a:gd name="T25" fmla="*/ 2147483647 h 144"/>
                <a:gd name="T26" fmla="*/ 2147483647 w 66"/>
                <a:gd name="T27" fmla="*/ 2147483647 h 144"/>
                <a:gd name="T28" fmla="*/ 2147483647 w 66"/>
                <a:gd name="T29" fmla="*/ 2147483647 h 144"/>
                <a:gd name="T30" fmla="*/ 0 w 66"/>
                <a:gd name="T31" fmla="*/ 2147483647 h 144"/>
                <a:gd name="T32" fmla="*/ 2147483647 w 66"/>
                <a:gd name="T33" fmla="*/ 2147483647 h 144"/>
                <a:gd name="T34" fmla="*/ 2147483647 w 66"/>
                <a:gd name="T35" fmla="*/ 2147483647 h 14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144"/>
                <a:gd name="T56" fmla="*/ 66 w 66"/>
                <a:gd name="T57" fmla="*/ 144 h 14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144">
                  <a:moveTo>
                    <a:pt x="24" y="132"/>
                  </a:moveTo>
                  <a:lnTo>
                    <a:pt x="36" y="144"/>
                  </a:lnTo>
                  <a:lnTo>
                    <a:pt x="48" y="132"/>
                  </a:lnTo>
                  <a:lnTo>
                    <a:pt x="54" y="114"/>
                  </a:lnTo>
                  <a:lnTo>
                    <a:pt x="60" y="102"/>
                  </a:lnTo>
                  <a:lnTo>
                    <a:pt x="66" y="84"/>
                  </a:lnTo>
                  <a:lnTo>
                    <a:pt x="66" y="30"/>
                  </a:lnTo>
                  <a:lnTo>
                    <a:pt x="54" y="18"/>
                  </a:lnTo>
                  <a:lnTo>
                    <a:pt x="48" y="6"/>
                  </a:lnTo>
                  <a:lnTo>
                    <a:pt x="36" y="0"/>
                  </a:lnTo>
                  <a:lnTo>
                    <a:pt x="30" y="0"/>
                  </a:lnTo>
                  <a:lnTo>
                    <a:pt x="24" y="6"/>
                  </a:lnTo>
                  <a:lnTo>
                    <a:pt x="18" y="18"/>
                  </a:lnTo>
                  <a:lnTo>
                    <a:pt x="12" y="36"/>
                  </a:lnTo>
                  <a:lnTo>
                    <a:pt x="12" y="108"/>
                  </a:lnTo>
                  <a:lnTo>
                    <a:pt x="0" y="120"/>
                  </a:lnTo>
                  <a:lnTo>
                    <a:pt x="6" y="132"/>
                  </a:lnTo>
                  <a:lnTo>
                    <a:pt x="24" y="13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1" name="Puerto Rico" descr="© INSCALE GmbH, 05.05.2010&#10;http://www.presentationload.com/">
              <a:extLst>
                <a:ext uri="{FF2B5EF4-FFF2-40B4-BE49-F238E27FC236}">
                  <a16:creationId xmlns:a16="http://schemas.microsoft.com/office/drawing/2014/main" id="{CD7415E4-DA03-46D7-84D4-CE85F5050863}"/>
                </a:ext>
              </a:extLst>
            </p:cNvPr>
            <p:cNvSpPr>
              <a:spLocks/>
            </p:cNvSpPr>
            <p:nvPr/>
          </p:nvSpPr>
          <p:spPr bwMode="gray">
            <a:xfrm>
              <a:off x="2453580" y="2656657"/>
              <a:ext cx="51884" cy="22236"/>
            </a:xfrm>
            <a:custGeom>
              <a:avLst/>
              <a:gdLst>
                <a:gd name="T0" fmla="*/ 2147483647 w 138"/>
                <a:gd name="T1" fmla="*/ 2147483647 h 60"/>
                <a:gd name="T2" fmla="*/ 2147483647 w 138"/>
                <a:gd name="T3" fmla="*/ 2147483647 h 60"/>
                <a:gd name="T4" fmla="*/ 2147483647 w 138"/>
                <a:gd name="T5" fmla="*/ 0 h 60"/>
                <a:gd name="T6" fmla="*/ 2147483647 w 138"/>
                <a:gd name="T7" fmla="*/ 0 h 60"/>
                <a:gd name="T8" fmla="*/ 2147483647 w 138"/>
                <a:gd name="T9" fmla="*/ 2147483647 h 60"/>
                <a:gd name="T10" fmla="*/ 0 w 138"/>
                <a:gd name="T11" fmla="*/ 2147483647 h 60"/>
                <a:gd name="T12" fmla="*/ 0 w 138"/>
                <a:gd name="T13" fmla="*/ 2147483647 h 60"/>
                <a:gd name="T14" fmla="*/ 2147483647 w 138"/>
                <a:gd name="T15" fmla="*/ 2147483647 h 60"/>
                <a:gd name="T16" fmla="*/ 2147483647 w 138"/>
                <a:gd name="T17" fmla="*/ 2147483647 h 60"/>
                <a:gd name="T18" fmla="*/ 2147483647 w 138"/>
                <a:gd name="T19" fmla="*/ 2147483647 h 60"/>
                <a:gd name="T20" fmla="*/ 2147483647 w 138"/>
                <a:gd name="T21" fmla="*/ 2147483647 h 60"/>
                <a:gd name="T22" fmla="*/ 2147483647 w 138"/>
                <a:gd name="T23" fmla="*/ 2147483647 h 60"/>
                <a:gd name="T24" fmla="*/ 2147483647 w 138"/>
                <a:gd name="T25" fmla="*/ 2147483647 h 60"/>
                <a:gd name="T26" fmla="*/ 2147483647 w 138"/>
                <a:gd name="T27" fmla="*/ 2147483647 h 60"/>
                <a:gd name="T28" fmla="*/ 2147483647 w 138"/>
                <a:gd name="T29" fmla="*/ 2147483647 h 60"/>
                <a:gd name="T30" fmla="*/ 2147483647 w 138"/>
                <a:gd name="T31" fmla="*/ 2147483647 h 60"/>
                <a:gd name="T32" fmla="*/ 2147483647 w 138"/>
                <a:gd name="T33" fmla="*/ 2147483647 h 60"/>
                <a:gd name="T34" fmla="*/ 2147483647 w 138"/>
                <a:gd name="T35" fmla="*/ 2147483647 h 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60"/>
                <a:gd name="T56" fmla="*/ 138 w 138"/>
                <a:gd name="T57" fmla="*/ 60 h 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60">
                  <a:moveTo>
                    <a:pt x="84" y="12"/>
                  </a:moveTo>
                  <a:lnTo>
                    <a:pt x="72" y="12"/>
                  </a:lnTo>
                  <a:lnTo>
                    <a:pt x="36" y="0"/>
                  </a:lnTo>
                  <a:lnTo>
                    <a:pt x="12" y="0"/>
                  </a:lnTo>
                  <a:lnTo>
                    <a:pt x="6" y="12"/>
                  </a:lnTo>
                  <a:lnTo>
                    <a:pt x="0" y="18"/>
                  </a:lnTo>
                  <a:lnTo>
                    <a:pt x="0" y="48"/>
                  </a:lnTo>
                  <a:lnTo>
                    <a:pt x="36" y="60"/>
                  </a:lnTo>
                  <a:lnTo>
                    <a:pt x="48" y="48"/>
                  </a:lnTo>
                  <a:lnTo>
                    <a:pt x="102" y="48"/>
                  </a:lnTo>
                  <a:lnTo>
                    <a:pt x="120" y="36"/>
                  </a:lnTo>
                  <a:lnTo>
                    <a:pt x="132" y="30"/>
                  </a:lnTo>
                  <a:lnTo>
                    <a:pt x="138" y="18"/>
                  </a:lnTo>
                  <a:lnTo>
                    <a:pt x="138" y="12"/>
                  </a:lnTo>
                  <a:lnTo>
                    <a:pt x="132" y="6"/>
                  </a:lnTo>
                  <a:lnTo>
                    <a:pt x="114" y="6"/>
                  </a:lnTo>
                  <a:lnTo>
                    <a:pt x="102" y="12"/>
                  </a:lnTo>
                  <a:lnTo>
                    <a:pt x="84" y="1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2" name="Portugal" descr="© INSCALE GmbH, 05.05.2010&#10;http://www.presentationload.com/">
              <a:extLst>
                <a:ext uri="{FF2B5EF4-FFF2-40B4-BE49-F238E27FC236}">
                  <a16:creationId xmlns:a16="http://schemas.microsoft.com/office/drawing/2014/main" id="{931E4E6A-DA0E-4F03-A7DC-02BB3C4E436C}"/>
                </a:ext>
              </a:extLst>
            </p:cNvPr>
            <p:cNvSpPr>
              <a:spLocks/>
            </p:cNvSpPr>
            <p:nvPr/>
          </p:nvSpPr>
          <p:spPr bwMode="gray">
            <a:xfrm>
              <a:off x="4017483" y="1933256"/>
              <a:ext cx="85978" cy="155651"/>
            </a:xfrm>
            <a:custGeom>
              <a:avLst/>
              <a:gdLst>
                <a:gd name="T0" fmla="*/ 2147483647 w 228"/>
                <a:gd name="T1" fmla="*/ 2147483647 h 414"/>
                <a:gd name="T2" fmla="*/ 2147483647 w 228"/>
                <a:gd name="T3" fmla="*/ 2147483647 h 414"/>
                <a:gd name="T4" fmla="*/ 2147483647 w 228"/>
                <a:gd name="T5" fmla="*/ 2147483647 h 414"/>
                <a:gd name="T6" fmla="*/ 2147483647 w 228"/>
                <a:gd name="T7" fmla="*/ 2147483647 h 414"/>
                <a:gd name="T8" fmla="*/ 2147483647 w 228"/>
                <a:gd name="T9" fmla="*/ 2147483647 h 414"/>
                <a:gd name="T10" fmla="*/ 2147483647 w 228"/>
                <a:gd name="T11" fmla="*/ 2147483647 h 414"/>
                <a:gd name="T12" fmla="*/ 2147483647 w 228"/>
                <a:gd name="T13" fmla="*/ 0 h 414"/>
                <a:gd name="T14" fmla="*/ 2147483647 w 228"/>
                <a:gd name="T15" fmla="*/ 2147483647 h 414"/>
                <a:gd name="T16" fmla="*/ 2147483647 w 228"/>
                <a:gd name="T17" fmla="*/ 2147483647 h 414"/>
                <a:gd name="T18" fmla="*/ 2147483647 w 228"/>
                <a:gd name="T19" fmla="*/ 2147483647 h 414"/>
                <a:gd name="T20" fmla="*/ 2147483647 w 228"/>
                <a:gd name="T21" fmla="*/ 2147483647 h 414"/>
                <a:gd name="T22" fmla="*/ 2147483647 w 228"/>
                <a:gd name="T23" fmla="*/ 2147483647 h 414"/>
                <a:gd name="T24" fmla="*/ 2147483647 w 228"/>
                <a:gd name="T25" fmla="*/ 2147483647 h 414"/>
                <a:gd name="T26" fmla="*/ 0 w 228"/>
                <a:gd name="T27" fmla="*/ 2147483647 h 414"/>
                <a:gd name="T28" fmla="*/ 2147483647 w 228"/>
                <a:gd name="T29" fmla="*/ 2147483647 h 414"/>
                <a:gd name="T30" fmla="*/ 2147483647 w 228"/>
                <a:gd name="T31" fmla="*/ 2147483647 h 414"/>
                <a:gd name="T32" fmla="*/ 2147483647 w 228"/>
                <a:gd name="T33" fmla="*/ 2147483647 h 414"/>
                <a:gd name="T34" fmla="*/ 2147483647 w 228"/>
                <a:gd name="T35" fmla="*/ 2147483647 h 414"/>
                <a:gd name="T36" fmla="*/ 2147483647 w 228"/>
                <a:gd name="T37" fmla="*/ 2147483647 h 414"/>
                <a:gd name="T38" fmla="*/ 2147483647 w 228"/>
                <a:gd name="T39" fmla="*/ 2147483647 h 414"/>
                <a:gd name="T40" fmla="*/ 2147483647 w 228"/>
                <a:gd name="T41" fmla="*/ 2147483647 h 414"/>
                <a:gd name="T42" fmla="*/ 2147483647 w 228"/>
                <a:gd name="T43" fmla="*/ 2147483647 h 414"/>
                <a:gd name="T44" fmla="*/ 2147483647 w 228"/>
                <a:gd name="T45" fmla="*/ 2147483647 h 414"/>
                <a:gd name="T46" fmla="*/ 2147483647 w 228"/>
                <a:gd name="T47" fmla="*/ 2147483647 h 414"/>
                <a:gd name="T48" fmla="*/ 2147483647 w 228"/>
                <a:gd name="T49" fmla="*/ 2147483647 h 414"/>
                <a:gd name="T50" fmla="*/ 2147483647 w 228"/>
                <a:gd name="T51" fmla="*/ 2147483647 h 414"/>
                <a:gd name="T52" fmla="*/ 2147483647 w 228"/>
                <a:gd name="T53" fmla="*/ 2147483647 h 414"/>
                <a:gd name="T54" fmla="*/ 2147483647 w 228"/>
                <a:gd name="T55" fmla="*/ 2147483647 h 414"/>
                <a:gd name="T56" fmla="*/ 2147483647 w 228"/>
                <a:gd name="T57" fmla="*/ 2147483647 h 414"/>
                <a:gd name="T58" fmla="*/ 2147483647 w 228"/>
                <a:gd name="T59" fmla="*/ 2147483647 h 414"/>
                <a:gd name="T60" fmla="*/ 2147483647 w 228"/>
                <a:gd name="T61" fmla="*/ 2147483647 h 414"/>
                <a:gd name="T62" fmla="*/ 2147483647 w 228"/>
                <a:gd name="T63" fmla="*/ 2147483647 h 414"/>
                <a:gd name="T64" fmla="*/ 2147483647 w 228"/>
                <a:gd name="T65" fmla="*/ 2147483647 h 414"/>
                <a:gd name="T66" fmla="*/ 2147483647 w 228"/>
                <a:gd name="T67" fmla="*/ 2147483647 h 414"/>
                <a:gd name="T68" fmla="*/ 2147483647 w 228"/>
                <a:gd name="T69" fmla="*/ 2147483647 h 414"/>
                <a:gd name="T70" fmla="*/ 2147483647 w 228"/>
                <a:gd name="T71" fmla="*/ 2147483647 h 414"/>
                <a:gd name="T72" fmla="*/ 2147483647 w 228"/>
                <a:gd name="T73" fmla="*/ 2147483647 h 414"/>
                <a:gd name="T74" fmla="*/ 2147483647 w 228"/>
                <a:gd name="T75" fmla="*/ 2147483647 h 414"/>
                <a:gd name="T76" fmla="*/ 2147483647 w 228"/>
                <a:gd name="T77" fmla="*/ 2147483647 h 414"/>
                <a:gd name="T78" fmla="*/ 2147483647 w 228"/>
                <a:gd name="T79" fmla="*/ 2147483647 h 414"/>
                <a:gd name="T80" fmla="*/ 2147483647 w 228"/>
                <a:gd name="T81" fmla="*/ 2147483647 h 414"/>
                <a:gd name="T82" fmla="*/ 2147483647 w 228"/>
                <a:gd name="T83" fmla="*/ 2147483647 h 4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8"/>
                <a:gd name="T127" fmla="*/ 0 h 414"/>
                <a:gd name="T128" fmla="*/ 228 w 228"/>
                <a:gd name="T129" fmla="*/ 414 h 41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8" h="414">
                  <a:moveTo>
                    <a:pt x="210" y="30"/>
                  </a:moveTo>
                  <a:lnTo>
                    <a:pt x="210" y="12"/>
                  </a:lnTo>
                  <a:lnTo>
                    <a:pt x="156" y="12"/>
                  </a:lnTo>
                  <a:lnTo>
                    <a:pt x="156" y="18"/>
                  </a:lnTo>
                  <a:lnTo>
                    <a:pt x="150" y="24"/>
                  </a:lnTo>
                  <a:lnTo>
                    <a:pt x="138" y="24"/>
                  </a:lnTo>
                  <a:lnTo>
                    <a:pt x="132" y="18"/>
                  </a:lnTo>
                  <a:lnTo>
                    <a:pt x="114" y="18"/>
                  </a:lnTo>
                  <a:lnTo>
                    <a:pt x="108" y="24"/>
                  </a:lnTo>
                  <a:lnTo>
                    <a:pt x="96" y="24"/>
                  </a:lnTo>
                  <a:lnTo>
                    <a:pt x="96" y="18"/>
                  </a:lnTo>
                  <a:lnTo>
                    <a:pt x="102" y="18"/>
                  </a:lnTo>
                  <a:lnTo>
                    <a:pt x="114" y="6"/>
                  </a:lnTo>
                  <a:lnTo>
                    <a:pt x="114" y="0"/>
                  </a:lnTo>
                  <a:lnTo>
                    <a:pt x="90" y="0"/>
                  </a:lnTo>
                  <a:lnTo>
                    <a:pt x="66" y="12"/>
                  </a:lnTo>
                  <a:lnTo>
                    <a:pt x="60" y="18"/>
                  </a:lnTo>
                  <a:lnTo>
                    <a:pt x="60" y="36"/>
                  </a:lnTo>
                  <a:lnTo>
                    <a:pt x="66" y="60"/>
                  </a:lnTo>
                  <a:lnTo>
                    <a:pt x="66" y="78"/>
                  </a:lnTo>
                  <a:lnTo>
                    <a:pt x="60" y="108"/>
                  </a:lnTo>
                  <a:lnTo>
                    <a:pt x="48" y="138"/>
                  </a:lnTo>
                  <a:lnTo>
                    <a:pt x="30" y="174"/>
                  </a:lnTo>
                  <a:lnTo>
                    <a:pt x="12" y="222"/>
                  </a:lnTo>
                  <a:lnTo>
                    <a:pt x="6" y="234"/>
                  </a:lnTo>
                  <a:lnTo>
                    <a:pt x="6" y="240"/>
                  </a:lnTo>
                  <a:lnTo>
                    <a:pt x="0" y="252"/>
                  </a:lnTo>
                  <a:lnTo>
                    <a:pt x="0" y="264"/>
                  </a:lnTo>
                  <a:lnTo>
                    <a:pt x="18" y="282"/>
                  </a:lnTo>
                  <a:lnTo>
                    <a:pt x="30" y="288"/>
                  </a:lnTo>
                  <a:lnTo>
                    <a:pt x="42" y="342"/>
                  </a:lnTo>
                  <a:lnTo>
                    <a:pt x="42" y="348"/>
                  </a:lnTo>
                  <a:lnTo>
                    <a:pt x="36" y="354"/>
                  </a:lnTo>
                  <a:lnTo>
                    <a:pt x="36" y="366"/>
                  </a:lnTo>
                  <a:lnTo>
                    <a:pt x="30" y="384"/>
                  </a:lnTo>
                  <a:lnTo>
                    <a:pt x="24" y="396"/>
                  </a:lnTo>
                  <a:lnTo>
                    <a:pt x="24" y="408"/>
                  </a:lnTo>
                  <a:lnTo>
                    <a:pt x="48" y="408"/>
                  </a:lnTo>
                  <a:lnTo>
                    <a:pt x="60" y="402"/>
                  </a:lnTo>
                  <a:lnTo>
                    <a:pt x="72" y="402"/>
                  </a:lnTo>
                  <a:lnTo>
                    <a:pt x="84" y="414"/>
                  </a:lnTo>
                  <a:lnTo>
                    <a:pt x="96" y="414"/>
                  </a:lnTo>
                  <a:lnTo>
                    <a:pt x="108" y="408"/>
                  </a:lnTo>
                  <a:lnTo>
                    <a:pt x="114" y="402"/>
                  </a:lnTo>
                  <a:lnTo>
                    <a:pt x="120" y="402"/>
                  </a:lnTo>
                  <a:lnTo>
                    <a:pt x="126" y="396"/>
                  </a:lnTo>
                  <a:lnTo>
                    <a:pt x="126" y="348"/>
                  </a:lnTo>
                  <a:lnTo>
                    <a:pt x="132" y="342"/>
                  </a:lnTo>
                  <a:lnTo>
                    <a:pt x="138" y="330"/>
                  </a:lnTo>
                  <a:lnTo>
                    <a:pt x="150" y="330"/>
                  </a:lnTo>
                  <a:lnTo>
                    <a:pt x="162" y="318"/>
                  </a:lnTo>
                  <a:lnTo>
                    <a:pt x="162" y="312"/>
                  </a:lnTo>
                  <a:lnTo>
                    <a:pt x="150" y="312"/>
                  </a:lnTo>
                  <a:lnTo>
                    <a:pt x="144" y="306"/>
                  </a:lnTo>
                  <a:lnTo>
                    <a:pt x="138" y="294"/>
                  </a:lnTo>
                  <a:lnTo>
                    <a:pt x="138" y="288"/>
                  </a:lnTo>
                  <a:lnTo>
                    <a:pt x="132" y="282"/>
                  </a:lnTo>
                  <a:lnTo>
                    <a:pt x="132" y="276"/>
                  </a:lnTo>
                  <a:lnTo>
                    <a:pt x="144" y="264"/>
                  </a:lnTo>
                  <a:lnTo>
                    <a:pt x="156" y="258"/>
                  </a:lnTo>
                  <a:lnTo>
                    <a:pt x="168" y="246"/>
                  </a:lnTo>
                  <a:lnTo>
                    <a:pt x="168" y="240"/>
                  </a:lnTo>
                  <a:lnTo>
                    <a:pt x="156" y="234"/>
                  </a:lnTo>
                  <a:lnTo>
                    <a:pt x="150" y="228"/>
                  </a:lnTo>
                  <a:lnTo>
                    <a:pt x="150" y="216"/>
                  </a:lnTo>
                  <a:lnTo>
                    <a:pt x="126" y="192"/>
                  </a:lnTo>
                  <a:lnTo>
                    <a:pt x="162" y="192"/>
                  </a:lnTo>
                  <a:lnTo>
                    <a:pt x="174" y="180"/>
                  </a:lnTo>
                  <a:lnTo>
                    <a:pt x="174" y="168"/>
                  </a:lnTo>
                  <a:lnTo>
                    <a:pt x="168" y="162"/>
                  </a:lnTo>
                  <a:lnTo>
                    <a:pt x="168" y="150"/>
                  </a:lnTo>
                  <a:lnTo>
                    <a:pt x="174" y="144"/>
                  </a:lnTo>
                  <a:lnTo>
                    <a:pt x="180" y="144"/>
                  </a:lnTo>
                  <a:lnTo>
                    <a:pt x="180" y="126"/>
                  </a:lnTo>
                  <a:lnTo>
                    <a:pt x="186" y="108"/>
                  </a:lnTo>
                  <a:lnTo>
                    <a:pt x="186" y="96"/>
                  </a:lnTo>
                  <a:lnTo>
                    <a:pt x="180" y="90"/>
                  </a:lnTo>
                  <a:lnTo>
                    <a:pt x="174" y="90"/>
                  </a:lnTo>
                  <a:lnTo>
                    <a:pt x="174" y="84"/>
                  </a:lnTo>
                  <a:lnTo>
                    <a:pt x="180" y="78"/>
                  </a:lnTo>
                  <a:lnTo>
                    <a:pt x="204" y="66"/>
                  </a:lnTo>
                  <a:lnTo>
                    <a:pt x="228" y="42"/>
                  </a:lnTo>
                  <a:lnTo>
                    <a:pt x="228" y="36"/>
                  </a:lnTo>
                  <a:lnTo>
                    <a:pt x="216" y="30"/>
                  </a:lnTo>
                  <a:lnTo>
                    <a:pt x="210" y="3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3" name="Poland" descr="© INSCALE GmbH, 05.05.2010&#10;http://www.presentationload.com/">
              <a:extLst>
                <a:ext uri="{FF2B5EF4-FFF2-40B4-BE49-F238E27FC236}">
                  <a16:creationId xmlns:a16="http://schemas.microsoft.com/office/drawing/2014/main" id="{7BB5E6D0-3027-4FCC-8C0D-FC362E0707BD}"/>
                </a:ext>
              </a:extLst>
            </p:cNvPr>
            <p:cNvSpPr>
              <a:spLocks/>
            </p:cNvSpPr>
            <p:nvPr/>
          </p:nvSpPr>
          <p:spPr bwMode="gray">
            <a:xfrm>
              <a:off x="4600055" y="1555250"/>
              <a:ext cx="237180" cy="170474"/>
            </a:xfrm>
            <a:custGeom>
              <a:avLst/>
              <a:gdLst>
                <a:gd name="T0" fmla="*/ 2147483647 w 624"/>
                <a:gd name="T1" fmla="*/ 2147483647 h 450"/>
                <a:gd name="T2" fmla="*/ 2147483647 w 624"/>
                <a:gd name="T3" fmla="*/ 2147483647 h 450"/>
                <a:gd name="T4" fmla="*/ 2147483647 w 624"/>
                <a:gd name="T5" fmla="*/ 2147483647 h 450"/>
                <a:gd name="T6" fmla="*/ 2147483647 w 624"/>
                <a:gd name="T7" fmla="*/ 2147483647 h 450"/>
                <a:gd name="T8" fmla="*/ 2147483647 w 624"/>
                <a:gd name="T9" fmla="*/ 2147483647 h 450"/>
                <a:gd name="T10" fmla="*/ 2147483647 w 624"/>
                <a:gd name="T11" fmla="*/ 2147483647 h 450"/>
                <a:gd name="T12" fmla="*/ 2147483647 w 624"/>
                <a:gd name="T13" fmla="*/ 2147483647 h 450"/>
                <a:gd name="T14" fmla="*/ 2147483647 w 624"/>
                <a:gd name="T15" fmla="*/ 2147483647 h 450"/>
                <a:gd name="T16" fmla="*/ 2147483647 w 624"/>
                <a:gd name="T17" fmla="*/ 2147483647 h 450"/>
                <a:gd name="T18" fmla="*/ 2147483647 w 624"/>
                <a:gd name="T19" fmla="*/ 2147483647 h 450"/>
                <a:gd name="T20" fmla="*/ 2147483647 w 624"/>
                <a:gd name="T21" fmla="*/ 2147483647 h 450"/>
                <a:gd name="T22" fmla="*/ 2147483647 w 624"/>
                <a:gd name="T23" fmla="*/ 2147483647 h 450"/>
                <a:gd name="T24" fmla="*/ 2147483647 w 624"/>
                <a:gd name="T25" fmla="*/ 2147483647 h 450"/>
                <a:gd name="T26" fmla="*/ 2147483647 w 624"/>
                <a:gd name="T27" fmla="*/ 2147483647 h 450"/>
                <a:gd name="T28" fmla="*/ 2147483647 w 624"/>
                <a:gd name="T29" fmla="*/ 2147483647 h 450"/>
                <a:gd name="T30" fmla="*/ 2147483647 w 624"/>
                <a:gd name="T31" fmla="*/ 2147483647 h 450"/>
                <a:gd name="T32" fmla="*/ 2147483647 w 624"/>
                <a:gd name="T33" fmla="*/ 2147483647 h 450"/>
                <a:gd name="T34" fmla="*/ 2147483647 w 624"/>
                <a:gd name="T35" fmla="*/ 2147483647 h 450"/>
                <a:gd name="T36" fmla="*/ 2147483647 w 624"/>
                <a:gd name="T37" fmla="*/ 2147483647 h 450"/>
                <a:gd name="T38" fmla="*/ 2147483647 w 624"/>
                <a:gd name="T39" fmla="*/ 2147483647 h 450"/>
                <a:gd name="T40" fmla="*/ 2147483647 w 624"/>
                <a:gd name="T41" fmla="*/ 2147483647 h 450"/>
                <a:gd name="T42" fmla="*/ 2147483647 w 624"/>
                <a:gd name="T43" fmla="*/ 2147483647 h 450"/>
                <a:gd name="T44" fmla="*/ 2147483647 w 624"/>
                <a:gd name="T45" fmla="*/ 2147483647 h 450"/>
                <a:gd name="T46" fmla="*/ 2147483647 w 624"/>
                <a:gd name="T47" fmla="*/ 2147483647 h 450"/>
                <a:gd name="T48" fmla="*/ 2147483647 w 624"/>
                <a:gd name="T49" fmla="*/ 2147483647 h 450"/>
                <a:gd name="T50" fmla="*/ 2147483647 w 624"/>
                <a:gd name="T51" fmla="*/ 2147483647 h 450"/>
                <a:gd name="T52" fmla="*/ 2147483647 w 624"/>
                <a:gd name="T53" fmla="*/ 2147483647 h 450"/>
                <a:gd name="T54" fmla="*/ 2147483647 w 624"/>
                <a:gd name="T55" fmla="*/ 2147483647 h 450"/>
                <a:gd name="T56" fmla="*/ 2147483647 w 624"/>
                <a:gd name="T57" fmla="*/ 2147483647 h 450"/>
                <a:gd name="T58" fmla="*/ 0 w 624"/>
                <a:gd name="T59" fmla="*/ 2147483647 h 450"/>
                <a:gd name="T60" fmla="*/ 2147483647 w 624"/>
                <a:gd name="T61" fmla="*/ 2147483647 h 450"/>
                <a:gd name="T62" fmla="*/ 2147483647 w 624"/>
                <a:gd name="T63" fmla="*/ 2147483647 h 450"/>
                <a:gd name="T64" fmla="*/ 2147483647 w 624"/>
                <a:gd name="T65" fmla="*/ 2147483647 h 450"/>
                <a:gd name="T66" fmla="*/ 2147483647 w 624"/>
                <a:gd name="T67" fmla="*/ 2147483647 h 450"/>
                <a:gd name="T68" fmla="*/ 2147483647 w 624"/>
                <a:gd name="T69" fmla="*/ 2147483647 h 450"/>
                <a:gd name="T70" fmla="*/ 2147483647 w 624"/>
                <a:gd name="T71" fmla="*/ 2147483647 h 450"/>
                <a:gd name="T72" fmla="*/ 2147483647 w 624"/>
                <a:gd name="T73" fmla="*/ 2147483647 h 450"/>
                <a:gd name="T74" fmla="*/ 2147483647 w 624"/>
                <a:gd name="T75" fmla="*/ 2147483647 h 450"/>
                <a:gd name="T76" fmla="*/ 2147483647 w 624"/>
                <a:gd name="T77" fmla="*/ 2147483647 h 450"/>
                <a:gd name="T78" fmla="*/ 2147483647 w 624"/>
                <a:gd name="T79" fmla="*/ 2147483647 h 450"/>
                <a:gd name="T80" fmla="*/ 2147483647 w 624"/>
                <a:gd name="T81" fmla="*/ 2147483647 h 450"/>
                <a:gd name="T82" fmla="*/ 2147483647 w 624"/>
                <a:gd name="T83" fmla="*/ 2147483647 h 450"/>
                <a:gd name="T84" fmla="*/ 2147483647 w 624"/>
                <a:gd name="T85" fmla="*/ 2147483647 h 450"/>
                <a:gd name="T86" fmla="*/ 2147483647 w 624"/>
                <a:gd name="T87" fmla="*/ 2147483647 h 450"/>
                <a:gd name="T88" fmla="*/ 2147483647 w 624"/>
                <a:gd name="T89" fmla="*/ 2147483647 h 450"/>
                <a:gd name="T90" fmla="*/ 2147483647 w 624"/>
                <a:gd name="T91" fmla="*/ 2147483647 h 450"/>
                <a:gd name="T92" fmla="*/ 2147483647 w 624"/>
                <a:gd name="T93" fmla="*/ 2147483647 h 450"/>
                <a:gd name="T94" fmla="*/ 2147483647 w 624"/>
                <a:gd name="T95" fmla="*/ 2147483647 h 450"/>
                <a:gd name="T96" fmla="*/ 2147483647 w 624"/>
                <a:gd name="T97" fmla="*/ 2147483647 h 450"/>
                <a:gd name="T98" fmla="*/ 2147483647 w 624"/>
                <a:gd name="T99" fmla="*/ 2147483647 h 450"/>
                <a:gd name="T100" fmla="*/ 2147483647 w 624"/>
                <a:gd name="T101" fmla="*/ 2147483647 h 450"/>
                <a:gd name="T102" fmla="*/ 2147483647 w 624"/>
                <a:gd name="T103" fmla="*/ 2147483647 h 450"/>
                <a:gd name="T104" fmla="*/ 2147483647 w 624"/>
                <a:gd name="T105" fmla="*/ 2147483647 h 450"/>
                <a:gd name="T106" fmla="*/ 2147483647 w 624"/>
                <a:gd name="T107" fmla="*/ 2147483647 h 4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24"/>
                <a:gd name="T163" fmla="*/ 0 h 450"/>
                <a:gd name="T164" fmla="*/ 624 w 624"/>
                <a:gd name="T165" fmla="*/ 450 h 4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24" h="450">
                  <a:moveTo>
                    <a:pt x="426" y="426"/>
                  </a:moveTo>
                  <a:lnTo>
                    <a:pt x="432" y="426"/>
                  </a:lnTo>
                  <a:lnTo>
                    <a:pt x="444" y="420"/>
                  </a:lnTo>
                  <a:lnTo>
                    <a:pt x="450" y="414"/>
                  </a:lnTo>
                  <a:lnTo>
                    <a:pt x="474" y="414"/>
                  </a:lnTo>
                  <a:lnTo>
                    <a:pt x="498" y="438"/>
                  </a:lnTo>
                  <a:lnTo>
                    <a:pt x="528" y="438"/>
                  </a:lnTo>
                  <a:lnTo>
                    <a:pt x="528" y="450"/>
                  </a:lnTo>
                  <a:lnTo>
                    <a:pt x="552" y="450"/>
                  </a:lnTo>
                  <a:lnTo>
                    <a:pt x="540" y="438"/>
                  </a:lnTo>
                  <a:lnTo>
                    <a:pt x="540" y="396"/>
                  </a:lnTo>
                  <a:lnTo>
                    <a:pt x="594" y="348"/>
                  </a:lnTo>
                  <a:lnTo>
                    <a:pt x="606" y="348"/>
                  </a:lnTo>
                  <a:lnTo>
                    <a:pt x="612" y="342"/>
                  </a:lnTo>
                  <a:lnTo>
                    <a:pt x="618" y="342"/>
                  </a:lnTo>
                  <a:lnTo>
                    <a:pt x="624" y="336"/>
                  </a:lnTo>
                  <a:lnTo>
                    <a:pt x="618" y="330"/>
                  </a:lnTo>
                  <a:lnTo>
                    <a:pt x="618" y="324"/>
                  </a:lnTo>
                  <a:lnTo>
                    <a:pt x="612" y="318"/>
                  </a:lnTo>
                  <a:lnTo>
                    <a:pt x="618" y="306"/>
                  </a:lnTo>
                  <a:lnTo>
                    <a:pt x="612" y="300"/>
                  </a:lnTo>
                  <a:lnTo>
                    <a:pt x="600" y="294"/>
                  </a:lnTo>
                  <a:lnTo>
                    <a:pt x="600" y="288"/>
                  </a:lnTo>
                  <a:lnTo>
                    <a:pt x="582" y="270"/>
                  </a:lnTo>
                  <a:lnTo>
                    <a:pt x="576" y="252"/>
                  </a:lnTo>
                  <a:lnTo>
                    <a:pt x="582" y="252"/>
                  </a:lnTo>
                  <a:lnTo>
                    <a:pt x="576" y="240"/>
                  </a:lnTo>
                  <a:lnTo>
                    <a:pt x="576" y="210"/>
                  </a:lnTo>
                  <a:lnTo>
                    <a:pt x="564" y="198"/>
                  </a:lnTo>
                  <a:lnTo>
                    <a:pt x="558" y="198"/>
                  </a:lnTo>
                  <a:lnTo>
                    <a:pt x="552" y="192"/>
                  </a:lnTo>
                  <a:lnTo>
                    <a:pt x="552" y="186"/>
                  </a:lnTo>
                  <a:lnTo>
                    <a:pt x="564" y="186"/>
                  </a:lnTo>
                  <a:lnTo>
                    <a:pt x="564" y="168"/>
                  </a:lnTo>
                  <a:lnTo>
                    <a:pt x="588" y="162"/>
                  </a:lnTo>
                  <a:lnTo>
                    <a:pt x="588" y="150"/>
                  </a:lnTo>
                  <a:lnTo>
                    <a:pt x="594" y="144"/>
                  </a:lnTo>
                  <a:lnTo>
                    <a:pt x="594" y="138"/>
                  </a:lnTo>
                  <a:lnTo>
                    <a:pt x="588" y="132"/>
                  </a:lnTo>
                  <a:lnTo>
                    <a:pt x="576" y="108"/>
                  </a:lnTo>
                  <a:lnTo>
                    <a:pt x="570" y="102"/>
                  </a:lnTo>
                  <a:lnTo>
                    <a:pt x="570" y="90"/>
                  </a:lnTo>
                  <a:lnTo>
                    <a:pt x="564" y="84"/>
                  </a:lnTo>
                  <a:lnTo>
                    <a:pt x="558" y="72"/>
                  </a:lnTo>
                  <a:lnTo>
                    <a:pt x="558" y="48"/>
                  </a:lnTo>
                  <a:lnTo>
                    <a:pt x="546" y="42"/>
                  </a:lnTo>
                  <a:lnTo>
                    <a:pt x="540" y="42"/>
                  </a:lnTo>
                  <a:lnTo>
                    <a:pt x="522" y="36"/>
                  </a:lnTo>
                  <a:lnTo>
                    <a:pt x="498" y="36"/>
                  </a:lnTo>
                  <a:lnTo>
                    <a:pt x="498" y="42"/>
                  </a:lnTo>
                  <a:lnTo>
                    <a:pt x="408" y="42"/>
                  </a:lnTo>
                  <a:lnTo>
                    <a:pt x="402" y="36"/>
                  </a:lnTo>
                  <a:lnTo>
                    <a:pt x="390" y="36"/>
                  </a:lnTo>
                  <a:lnTo>
                    <a:pt x="384" y="30"/>
                  </a:lnTo>
                  <a:lnTo>
                    <a:pt x="360" y="30"/>
                  </a:lnTo>
                  <a:lnTo>
                    <a:pt x="354" y="36"/>
                  </a:lnTo>
                  <a:lnTo>
                    <a:pt x="348" y="36"/>
                  </a:lnTo>
                  <a:lnTo>
                    <a:pt x="342" y="30"/>
                  </a:lnTo>
                  <a:lnTo>
                    <a:pt x="312" y="30"/>
                  </a:lnTo>
                  <a:lnTo>
                    <a:pt x="300" y="36"/>
                  </a:lnTo>
                  <a:lnTo>
                    <a:pt x="282" y="36"/>
                  </a:lnTo>
                  <a:lnTo>
                    <a:pt x="276" y="30"/>
                  </a:lnTo>
                  <a:lnTo>
                    <a:pt x="270" y="18"/>
                  </a:lnTo>
                  <a:lnTo>
                    <a:pt x="264" y="12"/>
                  </a:lnTo>
                  <a:lnTo>
                    <a:pt x="264" y="6"/>
                  </a:lnTo>
                  <a:lnTo>
                    <a:pt x="258" y="6"/>
                  </a:lnTo>
                  <a:lnTo>
                    <a:pt x="252" y="0"/>
                  </a:lnTo>
                  <a:lnTo>
                    <a:pt x="210" y="0"/>
                  </a:lnTo>
                  <a:lnTo>
                    <a:pt x="192" y="6"/>
                  </a:lnTo>
                  <a:lnTo>
                    <a:pt x="180" y="12"/>
                  </a:lnTo>
                  <a:lnTo>
                    <a:pt x="162" y="12"/>
                  </a:lnTo>
                  <a:lnTo>
                    <a:pt x="150" y="18"/>
                  </a:lnTo>
                  <a:lnTo>
                    <a:pt x="144" y="24"/>
                  </a:lnTo>
                  <a:lnTo>
                    <a:pt x="138" y="24"/>
                  </a:lnTo>
                  <a:lnTo>
                    <a:pt x="120" y="42"/>
                  </a:lnTo>
                  <a:lnTo>
                    <a:pt x="60" y="48"/>
                  </a:lnTo>
                  <a:lnTo>
                    <a:pt x="54" y="48"/>
                  </a:lnTo>
                  <a:lnTo>
                    <a:pt x="48" y="54"/>
                  </a:lnTo>
                  <a:lnTo>
                    <a:pt x="24" y="66"/>
                  </a:lnTo>
                  <a:lnTo>
                    <a:pt x="18" y="66"/>
                  </a:lnTo>
                  <a:lnTo>
                    <a:pt x="12" y="72"/>
                  </a:lnTo>
                  <a:lnTo>
                    <a:pt x="18" y="78"/>
                  </a:lnTo>
                  <a:lnTo>
                    <a:pt x="18" y="96"/>
                  </a:lnTo>
                  <a:lnTo>
                    <a:pt x="6" y="90"/>
                  </a:lnTo>
                  <a:lnTo>
                    <a:pt x="6" y="108"/>
                  </a:lnTo>
                  <a:lnTo>
                    <a:pt x="12" y="108"/>
                  </a:lnTo>
                  <a:lnTo>
                    <a:pt x="18" y="114"/>
                  </a:lnTo>
                  <a:lnTo>
                    <a:pt x="18" y="132"/>
                  </a:lnTo>
                  <a:lnTo>
                    <a:pt x="6" y="144"/>
                  </a:lnTo>
                  <a:lnTo>
                    <a:pt x="0" y="144"/>
                  </a:lnTo>
                  <a:lnTo>
                    <a:pt x="0" y="156"/>
                  </a:lnTo>
                  <a:lnTo>
                    <a:pt x="6" y="162"/>
                  </a:lnTo>
                  <a:lnTo>
                    <a:pt x="12" y="162"/>
                  </a:lnTo>
                  <a:lnTo>
                    <a:pt x="18" y="168"/>
                  </a:lnTo>
                  <a:lnTo>
                    <a:pt x="30" y="168"/>
                  </a:lnTo>
                  <a:lnTo>
                    <a:pt x="30" y="186"/>
                  </a:lnTo>
                  <a:lnTo>
                    <a:pt x="24" y="186"/>
                  </a:lnTo>
                  <a:lnTo>
                    <a:pt x="24" y="198"/>
                  </a:lnTo>
                  <a:lnTo>
                    <a:pt x="36" y="198"/>
                  </a:lnTo>
                  <a:lnTo>
                    <a:pt x="36" y="204"/>
                  </a:lnTo>
                  <a:lnTo>
                    <a:pt x="30" y="210"/>
                  </a:lnTo>
                  <a:lnTo>
                    <a:pt x="36" y="210"/>
                  </a:lnTo>
                  <a:lnTo>
                    <a:pt x="42" y="216"/>
                  </a:lnTo>
                  <a:lnTo>
                    <a:pt x="36" y="222"/>
                  </a:lnTo>
                  <a:lnTo>
                    <a:pt x="24" y="228"/>
                  </a:lnTo>
                  <a:lnTo>
                    <a:pt x="24" y="234"/>
                  </a:lnTo>
                  <a:lnTo>
                    <a:pt x="30" y="240"/>
                  </a:lnTo>
                  <a:lnTo>
                    <a:pt x="36" y="240"/>
                  </a:lnTo>
                  <a:lnTo>
                    <a:pt x="42" y="246"/>
                  </a:lnTo>
                  <a:lnTo>
                    <a:pt x="42" y="264"/>
                  </a:lnTo>
                  <a:lnTo>
                    <a:pt x="48" y="258"/>
                  </a:lnTo>
                  <a:lnTo>
                    <a:pt x="54" y="258"/>
                  </a:lnTo>
                  <a:lnTo>
                    <a:pt x="54" y="270"/>
                  </a:lnTo>
                  <a:lnTo>
                    <a:pt x="48" y="276"/>
                  </a:lnTo>
                  <a:lnTo>
                    <a:pt x="60" y="276"/>
                  </a:lnTo>
                  <a:lnTo>
                    <a:pt x="60" y="282"/>
                  </a:lnTo>
                  <a:lnTo>
                    <a:pt x="54" y="282"/>
                  </a:lnTo>
                  <a:lnTo>
                    <a:pt x="54" y="294"/>
                  </a:lnTo>
                  <a:lnTo>
                    <a:pt x="72" y="294"/>
                  </a:lnTo>
                  <a:lnTo>
                    <a:pt x="78" y="312"/>
                  </a:lnTo>
                  <a:lnTo>
                    <a:pt x="96" y="312"/>
                  </a:lnTo>
                  <a:lnTo>
                    <a:pt x="108" y="318"/>
                  </a:lnTo>
                  <a:lnTo>
                    <a:pt x="114" y="318"/>
                  </a:lnTo>
                  <a:lnTo>
                    <a:pt x="114" y="324"/>
                  </a:lnTo>
                  <a:lnTo>
                    <a:pt x="138" y="324"/>
                  </a:lnTo>
                  <a:lnTo>
                    <a:pt x="144" y="330"/>
                  </a:lnTo>
                  <a:lnTo>
                    <a:pt x="132" y="336"/>
                  </a:lnTo>
                  <a:lnTo>
                    <a:pt x="144" y="342"/>
                  </a:lnTo>
                  <a:lnTo>
                    <a:pt x="144" y="354"/>
                  </a:lnTo>
                  <a:lnTo>
                    <a:pt x="150" y="354"/>
                  </a:lnTo>
                  <a:lnTo>
                    <a:pt x="156" y="360"/>
                  </a:lnTo>
                  <a:lnTo>
                    <a:pt x="174" y="360"/>
                  </a:lnTo>
                  <a:lnTo>
                    <a:pt x="174" y="354"/>
                  </a:lnTo>
                  <a:lnTo>
                    <a:pt x="180" y="354"/>
                  </a:lnTo>
                  <a:lnTo>
                    <a:pt x="192" y="348"/>
                  </a:lnTo>
                  <a:lnTo>
                    <a:pt x="210" y="348"/>
                  </a:lnTo>
                  <a:lnTo>
                    <a:pt x="204" y="354"/>
                  </a:lnTo>
                  <a:lnTo>
                    <a:pt x="222" y="354"/>
                  </a:lnTo>
                  <a:lnTo>
                    <a:pt x="228" y="360"/>
                  </a:lnTo>
                  <a:lnTo>
                    <a:pt x="234" y="372"/>
                  </a:lnTo>
                  <a:lnTo>
                    <a:pt x="240" y="378"/>
                  </a:lnTo>
                  <a:lnTo>
                    <a:pt x="246" y="366"/>
                  </a:lnTo>
                  <a:lnTo>
                    <a:pt x="252" y="372"/>
                  </a:lnTo>
                  <a:lnTo>
                    <a:pt x="252" y="378"/>
                  </a:lnTo>
                  <a:lnTo>
                    <a:pt x="270" y="378"/>
                  </a:lnTo>
                  <a:lnTo>
                    <a:pt x="282" y="384"/>
                  </a:lnTo>
                  <a:lnTo>
                    <a:pt x="282" y="390"/>
                  </a:lnTo>
                  <a:lnTo>
                    <a:pt x="288" y="402"/>
                  </a:lnTo>
                  <a:lnTo>
                    <a:pt x="306" y="420"/>
                  </a:lnTo>
                  <a:lnTo>
                    <a:pt x="318" y="420"/>
                  </a:lnTo>
                  <a:lnTo>
                    <a:pt x="330" y="408"/>
                  </a:lnTo>
                  <a:lnTo>
                    <a:pt x="342" y="408"/>
                  </a:lnTo>
                  <a:lnTo>
                    <a:pt x="354" y="420"/>
                  </a:lnTo>
                  <a:lnTo>
                    <a:pt x="360" y="420"/>
                  </a:lnTo>
                  <a:lnTo>
                    <a:pt x="360" y="426"/>
                  </a:lnTo>
                  <a:lnTo>
                    <a:pt x="366" y="432"/>
                  </a:lnTo>
                  <a:lnTo>
                    <a:pt x="378" y="432"/>
                  </a:lnTo>
                  <a:lnTo>
                    <a:pt x="384" y="426"/>
                  </a:lnTo>
                  <a:lnTo>
                    <a:pt x="384" y="420"/>
                  </a:lnTo>
                  <a:lnTo>
                    <a:pt x="414" y="420"/>
                  </a:lnTo>
                  <a:lnTo>
                    <a:pt x="420" y="426"/>
                  </a:lnTo>
                  <a:lnTo>
                    <a:pt x="426" y="42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4" name="Philippines" descr="© INSCALE GmbH, 05.05.2010&#10;http://www.presentationload.com/">
              <a:extLst>
                <a:ext uri="{FF2B5EF4-FFF2-40B4-BE49-F238E27FC236}">
                  <a16:creationId xmlns:a16="http://schemas.microsoft.com/office/drawing/2014/main" id="{1CF1502C-2357-4982-A8D4-DC017CD3D455}"/>
                </a:ext>
              </a:extLst>
            </p:cNvPr>
            <p:cNvSpPr>
              <a:spLocks noEditPoints="1"/>
            </p:cNvSpPr>
            <p:nvPr/>
          </p:nvSpPr>
          <p:spPr bwMode="gray">
            <a:xfrm>
              <a:off x="7388398" y="2646281"/>
              <a:ext cx="271275" cy="455091"/>
            </a:xfrm>
            <a:custGeom>
              <a:avLst/>
              <a:gdLst>
                <a:gd name="T0" fmla="*/ 2147483647 w 714"/>
                <a:gd name="T1" fmla="*/ 2147483647 h 1200"/>
                <a:gd name="T2" fmla="*/ 2147483647 w 714"/>
                <a:gd name="T3" fmla="*/ 2147483647 h 1200"/>
                <a:gd name="T4" fmla="*/ 2147483647 w 714"/>
                <a:gd name="T5" fmla="*/ 2147483647 h 1200"/>
                <a:gd name="T6" fmla="*/ 2147483647 w 714"/>
                <a:gd name="T7" fmla="*/ 2147483647 h 1200"/>
                <a:gd name="T8" fmla="*/ 2147483647 w 714"/>
                <a:gd name="T9" fmla="*/ 2147483647 h 1200"/>
                <a:gd name="T10" fmla="*/ 2147483647 w 714"/>
                <a:gd name="T11" fmla="*/ 2147483647 h 1200"/>
                <a:gd name="T12" fmla="*/ 2147483647 w 714"/>
                <a:gd name="T13" fmla="*/ 2147483647 h 1200"/>
                <a:gd name="T14" fmla="*/ 2147483647 w 714"/>
                <a:gd name="T15" fmla="*/ 2147483647 h 1200"/>
                <a:gd name="T16" fmla="*/ 2147483647 w 714"/>
                <a:gd name="T17" fmla="*/ 2147483647 h 1200"/>
                <a:gd name="T18" fmla="*/ 2147483647 w 714"/>
                <a:gd name="T19" fmla="*/ 2147483647 h 1200"/>
                <a:gd name="T20" fmla="*/ 2147483647 w 714"/>
                <a:gd name="T21" fmla="*/ 2147483647 h 1200"/>
                <a:gd name="T22" fmla="*/ 2147483647 w 714"/>
                <a:gd name="T23" fmla="*/ 2147483647 h 1200"/>
                <a:gd name="T24" fmla="*/ 2147483647 w 714"/>
                <a:gd name="T25" fmla="*/ 2147483647 h 1200"/>
                <a:gd name="T26" fmla="*/ 2147483647 w 714"/>
                <a:gd name="T27" fmla="*/ 2147483647 h 1200"/>
                <a:gd name="T28" fmla="*/ 2147483647 w 714"/>
                <a:gd name="T29" fmla="*/ 2147483647 h 1200"/>
                <a:gd name="T30" fmla="*/ 2147483647 w 714"/>
                <a:gd name="T31" fmla="*/ 2147483647 h 1200"/>
                <a:gd name="T32" fmla="*/ 2147483647 w 714"/>
                <a:gd name="T33" fmla="*/ 2147483647 h 1200"/>
                <a:gd name="T34" fmla="*/ 2147483647 w 714"/>
                <a:gd name="T35" fmla="*/ 2147483647 h 1200"/>
                <a:gd name="T36" fmla="*/ 2147483647 w 714"/>
                <a:gd name="T37" fmla="*/ 2147483647 h 1200"/>
                <a:gd name="T38" fmla="*/ 2147483647 w 714"/>
                <a:gd name="T39" fmla="*/ 2147483647 h 1200"/>
                <a:gd name="T40" fmla="*/ 2147483647 w 714"/>
                <a:gd name="T41" fmla="*/ 2147483647 h 1200"/>
                <a:gd name="T42" fmla="*/ 2147483647 w 714"/>
                <a:gd name="T43" fmla="*/ 2147483647 h 1200"/>
                <a:gd name="T44" fmla="*/ 2147483647 w 714"/>
                <a:gd name="T45" fmla="*/ 2147483647 h 1200"/>
                <a:gd name="T46" fmla="*/ 2147483647 w 714"/>
                <a:gd name="T47" fmla="*/ 2147483647 h 1200"/>
                <a:gd name="T48" fmla="*/ 2147483647 w 714"/>
                <a:gd name="T49" fmla="*/ 2147483647 h 1200"/>
                <a:gd name="T50" fmla="*/ 2147483647 w 714"/>
                <a:gd name="T51" fmla="*/ 2147483647 h 1200"/>
                <a:gd name="T52" fmla="*/ 2147483647 w 714"/>
                <a:gd name="T53" fmla="*/ 2147483647 h 1200"/>
                <a:gd name="T54" fmla="*/ 2147483647 w 714"/>
                <a:gd name="T55" fmla="*/ 2147483647 h 1200"/>
                <a:gd name="T56" fmla="*/ 2147483647 w 714"/>
                <a:gd name="T57" fmla="*/ 2147483647 h 1200"/>
                <a:gd name="T58" fmla="*/ 2147483647 w 714"/>
                <a:gd name="T59" fmla="*/ 2147483647 h 1200"/>
                <a:gd name="T60" fmla="*/ 2147483647 w 714"/>
                <a:gd name="T61" fmla="*/ 2147483647 h 1200"/>
                <a:gd name="T62" fmla="*/ 2147483647 w 714"/>
                <a:gd name="T63" fmla="*/ 2147483647 h 1200"/>
                <a:gd name="T64" fmla="*/ 2147483647 w 714"/>
                <a:gd name="T65" fmla="*/ 2147483647 h 1200"/>
                <a:gd name="T66" fmla="*/ 2147483647 w 714"/>
                <a:gd name="T67" fmla="*/ 2147483647 h 1200"/>
                <a:gd name="T68" fmla="*/ 2147483647 w 714"/>
                <a:gd name="T69" fmla="*/ 2147483647 h 1200"/>
                <a:gd name="T70" fmla="*/ 2147483647 w 714"/>
                <a:gd name="T71" fmla="*/ 2147483647 h 1200"/>
                <a:gd name="T72" fmla="*/ 2147483647 w 714"/>
                <a:gd name="T73" fmla="*/ 2147483647 h 1200"/>
                <a:gd name="T74" fmla="*/ 2147483647 w 714"/>
                <a:gd name="T75" fmla="*/ 2147483647 h 1200"/>
                <a:gd name="T76" fmla="*/ 2147483647 w 714"/>
                <a:gd name="T77" fmla="*/ 2147483647 h 1200"/>
                <a:gd name="T78" fmla="*/ 2147483647 w 714"/>
                <a:gd name="T79" fmla="*/ 0 h 1200"/>
                <a:gd name="T80" fmla="*/ 2147483647 w 714"/>
                <a:gd name="T81" fmla="*/ 2147483647 h 1200"/>
                <a:gd name="T82" fmla="*/ 2147483647 w 714"/>
                <a:gd name="T83" fmla="*/ 2147483647 h 1200"/>
                <a:gd name="T84" fmla="*/ 2147483647 w 714"/>
                <a:gd name="T85" fmla="*/ 2147483647 h 1200"/>
                <a:gd name="T86" fmla="*/ 2147483647 w 714"/>
                <a:gd name="T87" fmla="*/ 2147483647 h 1200"/>
                <a:gd name="T88" fmla="*/ 2147483647 w 714"/>
                <a:gd name="T89" fmla="*/ 2147483647 h 1200"/>
                <a:gd name="T90" fmla="*/ 2147483647 w 714"/>
                <a:gd name="T91" fmla="*/ 2147483647 h 1200"/>
                <a:gd name="T92" fmla="*/ 2147483647 w 714"/>
                <a:gd name="T93" fmla="*/ 2147483647 h 1200"/>
                <a:gd name="T94" fmla="*/ 2147483647 w 714"/>
                <a:gd name="T95" fmla="*/ 2147483647 h 1200"/>
                <a:gd name="T96" fmla="*/ 2147483647 w 714"/>
                <a:gd name="T97" fmla="*/ 2147483647 h 1200"/>
                <a:gd name="T98" fmla="*/ 2147483647 w 714"/>
                <a:gd name="T99" fmla="*/ 2147483647 h 1200"/>
                <a:gd name="T100" fmla="*/ 2147483647 w 714"/>
                <a:gd name="T101" fmla="*/ 2147483647 h 1200"/>
                <a:gd name="T102" fmla="*/ 2147483647 w 714"/>
                <a:gd name="T103" fmla="*/ 2147483647 h 1200"/>
                <a:gd name="T104" fmla="*/ 2147483647 w 714"/>
                <a:gd name="T105" fmla="*/ 2147483647 h 1200"/>
                <a:gd name="T106" fmla="*/ 2147483647 w 714"/>
                <a:gd name="T107" fmla="*/ 2147483647 h 1200"/>
                <a:gd name="T108" fmla="*/ 2147483647 w 714"/>
                <a:gd name="T109" fmla="*/ 2147483647 h 1200"/>
                <a:gd name="T110" fmla="*/ 2147483647 w 714"/>
                <a:gd name="T111" fmla="*/ 2147483647 h 1200"/>
                <a:gd name="T112" fmla="*/ 2147483647 w 714"/>
                <a:gd name="T113" fmla="*/ 2147483647 h 1200"/>
                <a:gd name="T114" fmla="*/ 2147483647 w 714"/>
                <a:gd name="T115" fmla="*/ 2147483647 h 1200"/>
                <a:gd name="T116" fmla="*/ 2147483647 w 714"/>
                <a:gd name="T117" fmla="*/ 2147483647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14"/>
                <a:gd name="T178" fmla="*/ 0 h 1200"/>
                <a:gd name="T179" fmla="*/ 714 w 714"/>
                <a:gd name="T180" fmla="*/ 1200 h 1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14" h="1200">
                  <a:moveTo>
                    <a:pt x="702" y="1140"/>
                  </a:moveTo>
                  <a:lnTo>
                    <a:pt x="690" y="1170"/>
                  </a:lnTo>
                  <a:lnTo>
                    <a:pt x="696" y="1200"/>
                  </a:lnTo>
                  <a:lnTo>
                    <a:pt x="714" y="1182"/>
                  </a:lnTo>
                  <a:lnTo>
                    <a:pt x="714" y="1140"/>
                  </a:lnTo>
                  <a:lnTo>
                    <a:pt x="702" y="1140"/>
                  </a:lnTo>
                  <a:close/>
                  <a:moveTo>
                    <a:pt x="582" y="1176"/>
                  </a:moveTo>
                  <a:lnTo>
                    <a:pt x="600" y="1140"/>
                  </a:lnTo>
                  <a:lnTo>
                    <a:pt x="576" y="1134"/>
                  </a:lnTo>
                  <a:lnTo>
                    <a:pt x="582" y="1176"/>
                  </a:lnTo>
                  <a:close/>
                  <a:moveTo>
                    <a:pt x="246" y="1038"/>
                  </a:moveTo>
                  <a:lnTo>
                    <a:pt x="264" y="1050"/>
                  </a:lnTo>
                  <a:lnTo>
                    <a:pt x="282" y="1020"/>
                  </a:lnTo>
                  <a:lnTo>
                    <a:pt x="258" y="1008"/>
                  </a:lnTo>
                  <a:lnTo>
                    <a:pt x="246" y="1038"/>
                  </a:lnTo>
                  <a:close/>
                  <a:moveTo>
                    <a:pt x="504" y="558"/>
                  </a:moveTo>
                  <a:lnTo>
                    <a:pt x="540" y="576"/>
                  </a:lnTo>
                  <a:lnTo>
                    <a:pt x="540" y="582"/>
                  </a:lnTo>
                  <a:lnTo>
                    <a:pt x="534" y="588"/>
                  </a:lnTo>
                  <a:lnTo>
                    <a:pt x="504" y="588"/>
                  </a:lnTo>
                  <a:lnTo>
                    <a:pt x="570" y="642"/>
                  </a:lnTo>
                  <a:lnTo>
                    <a:pt x="570" y="618"/>
                  </a:lnTo>
                  <a:lnTo>
                    <a:pt x="600" y="624"/>
                  </a:lnTo>
                  <a:lnTo>
                    <a:pt x="576" y="588"/>
                  </a:lnTo>
                  <a:lnTo>
                    <a:pt x="576" y="582"/>
                  </a:lnTo>
                  <a:lnTo>
                    <a:pt x="570" y="576"/>
                  </a:lnTo>
                  <a:lnTo>
                    <a:pt x="570" y="558"/>
                  </a:lnTo>
                  <a:lnTo>
                    <a:pt x="564" y="546"/>
                  </a:lnTo>
                  <a:lnTo>
                    <a:pt x="534" y="516"/>
                  </a:lnTo>
                  <a:lnTo>
                    <a:pt x="522" y="510"/>
                  </a:lnTo>
                  <a:lnTo>
                    <a:pt x="504" y="504"/>
                  </a:lnTo>
                  <a:lnTo>
                    <a:pt x="492" y="498"/>
                  </a:lnTo>
                  <a:lnTo>
                    <a:pt x="474" y="498"/>
                  </a:lnTo>
                  <a:lnTo>
                    <a:pt x="468" y="504"/>
                  </a:lnTo>
                  <a:lnTo>
                    <a:pt x="468" y="528"/>
                  </a:lnTo>
                  <a:lnTo>
                    <a:pt x="492" y="552"/>
                  </a:lnTo>
                  <a:lnTo>
                    <a:pt x="504" y="558"/>
                  </a:lnTo>
                  <a:close/>
                  <a:moveTo>
                    <a:pt x="462" y="666"/>
                  </a:moveTo>
                  <a:lnTo>
                    <a:pt x="474" y="750"/>
                  </a:lnTo>
                  <a:lnTo>
                    <a:pt x="486" y="672"/>
                  </a:lnTo>
                  <a:lnTo>
                    <a:pt x="462" y="618"/>
                  </a:lnTo>
                  <a:lnTo>
                    <a:pt x="438" y="618"/>
                  </a:lnTo>
                  <a:lnTo>
                    <a:pt x="462" y="666"/>
                  </a:lnTo>
                  <a:close/>
                  <a:moveTo>
                    <a:pt x="492" y="738"/>
                  </a:moveTo>
                  <a:lnTo>
                    <a:pt x="522" y="738"/>
                  </a:lnTo>
                  <a:lnTo>
                    <a:pt x="528" y="708"/>
                  </a:lnTo>
                  <a:lnTo>
                    <a:pt x="498" y="702"/>
                  </a:lnTo>
                  <a:lnTo>
                    <a:pt x="492" y="738"/>
                  </a:lnTo>
                  <a:close/>
                  <a:moveTo>
                    <a:pt x="570" y="660"/>
                  </a:moveTo>
                  <a:lnTo>
                    <a:pt x="546" y="648"/>
                  </a:lnTo>
                  <a:lnTo>
                    <a:pt x="528" y="630"/>
                  </a:lnTo>
                  <a:lnTo>
                    <a:pt x="528" y="624"/>
                  </a:lnTo>
                  <a:lnTo>
                    <a:pt x="522" y="618"/>
                  </a:lnTo>
                  <a:lnTo>
                    <a:pt x="486" y="618"/>
                  </a:lnTo>
                  <a:lnTo>
                    <a:pt x="492" y="660"/>
                  </a:lnTo>
                  <a:lnTo>
                    <a:pt x="510" y="654"/>
                  </a:lnTo>
                  <a:lnTo>
                    <a:pt x="522" y="678"/>
                  </a:lnTo>
                  <a:lnTo>
                    <a:pt x="570" y="714"/>
                  </a:lnTo>
                  <a:lnTo>
                    <a:pt x="570" y="660"/>
                  </a:lnTo>
                  <a:close/>
                  <a:moveTo>
                    <a:pt x="162" y="600"/>
                  </a:moveTo>
                  <a:lnTo>
                    <a:pt x="144" y="582"/>
                  </a:lnTo>
                  <a:lnTo>
                    <a:pt x="138" y="606"/>
                  </a:lnTo>
                  <a:lnTo>
                    <a:pt x="132" y="618"/>
                  </a:lnTo>
                  <a:lnTo>
                    <a:pt x="126" y="624"/>
                  </a:lnTo>
                  <a:lnTo>
                    <a:pt x="120" y="642"/>
                  </a:lnTo>
                  <a:lnTo>
                    <a:pt x="120" y="654"/>
                  </a:lnTo>
                  <a:lnTo>
                    <a:pt x="126" y="660"/>
                  </a:lnTo>
                  <a:lnTo>
                    <a:pt x="138" y="666"/>
                  </a:lnTo>
                  <a:lnTo>
                    <a:pt x="150" y="678"/>
                  </a:lnTo>
                  <a:lnTo>
                    <a:pt x="144" y="684"/>
                  </a:lnTo>
                  <a:lnTo>
                    <a:pt x="120" y="696"/>
                  </a:lnTo>
                  <a:lnTo>
                    <a:pt x="114" y="702"/>
                  </a:lnTo>
                  <a:lnTo>
                    <a:pt x="102" y="708"/>
                  </a:lnTo>
                  <a:lnTo>
                    <a:pt x="96" y="732"/>
                  </a:lnTo>
                  <a:lnTo>
                    <a:pt x="72" y="750"/>
                  </a:lnTo>
                  <a:lnTo>
                    <a:pt x="72" y="762"/>
                  </a:lnTo>
                  <a:lnTo>
                    <a:pt x="60" y="774"/>
                  </a:lnTo>
                  <a:lnTo>
                    <a:pt x="48" y="780"/>
                  </a:lnTo>
                  <a:lnTo>
                    <a:pt x="42" y="786"/>
                  </a:lnTo>
                  <a:lnTo>
                    <a:pt x="30" y="792"/>
                  </a:lnTo>
                  <a:lnTo>
                    <a:pt x="24" y="798"/>
                  </a:lnTo>
                  <a:lnTo>
                    <a:pt x="18" y="798"/>
                  </a:lnTo>
                  <a:lnTo>
                    <a:pt x="18" y="804"/>
                  </a:lnTo>
                  <a:lnTo>
                    <a:pt x="12" y="810"/>
                  </a:lnTo>
                  <a:lnTo>
                    <a:pt x="0" y="834"/>
                  </a:lnTo>
                  <a:lnTo>
                    <a:pt x="0" y="864"/>
                  </a:lnTo>
                  <a:lnTo>
                    <a:pt x="30" y="834"/>
                  </a:lnTo>
                  <a:lnTo>
                    <a:pt x="30" y="816"/>
                  </a:lnTo>
                  <a:lnTo>
                    <a:pt x="36" y="810"/>
                  </a:lnTo>
                  <a:lnTo>
                    <a:pt x="42" y="810"/>
                  </a:lnTo>
                  <a:lnTo>
                    <a:pt x="78" y="798"/>
                  </a:lnTo>
                  <a:lnTo>
                    <a:pt x="84" y="792"/>
                  </a:lnTo>
                  <a:lnTo>
                    <a:pt x="84" y="762"/>
                  </a:lnTo>
                  <a:lnTo>
                    <a:pt x="90" y="750"/>
                  </a:lnTo>
                  <a:lnTo>
                    <a:pt x="96" y="744"/>
                  </a:lnTo>
                  <a:lnTo>
                    <a:pt x="114" y="738"/>
                  </a:lnTo>
                  <a:lnTo>
                    <a:pt x="126" y="732"/>
                  </a:lnTo>
                  <a:lnTo>
                    <a:pt x="144" y="720"/>
                  </a:lnTo>
                  <a:lnTo>
                    <a:pt x="162" y="714"/>
                  </a:lnTo>
                  <a:lnTo>
                    <a:pt x="168" y="702"/>
                  </a:lnTo>
                  <a:lnTo>
                    <a:pt x="174" y="696"/>
                  </a:lnTo>
                  <a:lnTo>
                    <a:pt x="174" y="684"/>
                  </a:lnTo>
                  <a:lnTo>
                    <a:pt x="156" y="648"/>
                  </a:lnTo>
                  <a:lnTo>
                    <a:pt x="156" y="624"/>
                  </a:lnTo>
                  <a:lnTo>
                    <a:pt x="162" y="612"/>
                  </a:lnTo>
                  <a:lnTo>
                    <a:pt x="162" y="600"/>
                  </a:lnTo>
                  <a:close/>
                  <a:moveTo>
                    <a:pt x="330" y="1026"/>
                  </a:moveTo>
                  <a:lnTo>
                    <a:pt x="372" y="1056"/>
                  </a:lnTo>
                  <a:lnTo>
                    <a:pt x="372" y="1020"/>
                  </a:lnTo>
                  <a:lnTo>
                    <a:pt x="348" y="1002"/>
                  </a:lnTo>
                  <a:lnTo>
                    <a:pt x="330" y="1026"/>
                  </a:lnTo>
                  <a:close/>
                  <a:moveTo>
                    <a:pt x="660" y="840"/>
                  </a:moveTo>
                  <a:lnTo>
                    <a:pt x="660" y="816"/>
                  </a:lnTo>
                  <a:lnTo>
                    <a:pt x="654" y="804"/>
                  </a:lnTo>
                  <a:lnTo>
                    <a:pt x="654" y="792"/>
                  </a:lnTo>
                  <a:lnTo>
                    <a:pt x="642" y="780"/>
                  </a:lnTo>
                  <a:lnTo>
                    <a:pt x="630" y="774"/>
                  </a:lnTo>
                  <a:lnTo>
                    <a:pt x="600" y="744"/>
                  </a:lnTo>
                  <a:lnTo>
                    <a:pt x="588" y="738"/>
                  </a:lnTo>
                  <a:lnTo>
                    <a:pt x="582" y="738"/>
                  </a:lnTo>
                  <a:lnTo>
                    <a:pt x="576" y="744"/>
                  </a:lnTo>
                  <a:lnTo>
                    <a:pt x="582" y="750"/>
                  </a:lnTo>
                  <a:lnTo>
                    <a:pt x="588" y="762"/>
                  </a:lnTo>
                  <a:lnTo>
                    <a:pt x="594" y="768"/>
                  </a:lnTo>
                  <a:lnTo>
                    <a:pt x="606" y="774"/>
                  </a:lnTo>
                  <a:lnTo>
                    <a:pt x="606" y="786"/>
                  </a:lnTo>
                  <a:lnTo>
                    <a:pt x="600" y="786"/>
                  </a:lnTo>
                  <a:lnTo>
                    <a:pt x="588" y="792"/>
                  </a:lnTo>
                  <a:lnTo>
                    <a:pt x="570" y="792"/>
                  </a:lnTo>
                  <a:lnTo>
                    <a:pt x="558" y="798"/>
                  </a:lnTo>
                  <a:lnTo>
                    <a:pt x="546" y="798"/>
                  </a:lnTo>
                  <a:lnTo>
                    <a:pt x="546" y="828"/>
                  </a:lnTo>
                  <a:lnTo>
                    <a:pt x="528" y="828"/>
                  </a:lnTo>
                  <a:lnTo>
                    <a:pt x="522" y="846"/>
                  </a:lnTo>
                  <a:lnTo>
                    <a:pt x="498" y="864"/>
                  </a:lnTo>
                  <a:lnTo>
                    <a:pt x="492" y="864"/>
                  </a:lnTo>
                  <a:lnTo>
                    <a:pt x="486" y="858"/>
                  </a:lnTo>
                  <a:lnTo>
                    <a:pt x="474" y="852"/>
                  </a:lnTo>
                  <a:lnTo>
                    <a:pt x="462" y="852"/>
                  </a:lnTo>
                  <a:lnTo>
                    <a:pt x="450" y="846"/>
                  </a:lnTo>
                  <a:lnTo>
                    <a:pt x="438" y="858"/>
                  </a:lnTo>
                  <a:lnTo>
                    <a:pt x="432" y="870"/>
                  </a:lnTo>
                  <a:lnTo>
                    <a:pt x="420" y="882"/>
                  </a:lnTo>
                  <a:lnTo>
                    <a:pt x="414" y="894"/>
                  </a:lnTo>
                  <a:lnTo>
                    <a:pt x="408" y="900"/>
                  </a:lnTo>
                  <a:lnTo>
                    <a:pt x="408" y="906"/>
                  </a:lnTo>
                  <a:lnTo>
                    <a:pt x="408" y="900"/>
                  </a:lnTo>
                  <a:lnTo>
                    <a:pt x="396" y="888"/>
                  </a:lnTo>
                  <a:lnTo>
                    <a:pt x="384" y="888"/>
                  </a:lnTo>
                  <a:lnTo>
                    <a:pt x="378" y="900"/>
                  </a:lnTo>
                  <a:lnTo>
                    <a:pt x="378" y="912"/>
                  </a:lnTo>
                  <a:lnTo>
                    <a:pt x="372" y="924"/>
                  </a:lnTo>
                  <a:lnTo>
                    <a:pt x="366" y="930"/>
                  </a:lnTo>
                  <a:lnTo>
                    <a:pt x="360" y="942"/>
                  </a:lnTo>
                  <a:lnTo>
                    <a:pt x="384" y="960"/>
                  </a:lnTo>
                  <a:lnTo>
                    <a:pt x="402" y="942"/>
                  </a:lnTo>
                  <a:lnTo>
                    <a:pt x="414" y="966"/>
                  </a:lnTo>
                  <a:lnTo>
                    <a:pt x="420" y="960"/>
                  </a:lnTo>
                  <a:lnTo>
                    <a:pt x="432" y="954"/>
                  </a:lnTo>
                  <a:lnTo>
                    <a:pt x="450" y="936"/>
                  </a:lnTo>
                  <a:lnTo>
                    <a:pt x="462" y="930"/>
                  </a:lnTo>
                  <a:lnTo>
                    <a:pt x="474" y="930"/>
                  </a:lnTo>
                  <a:lnTo>
                    <a:pt x="498" y="954"/>
                  </a:lnTo>
                  <a:lnTo>
                    <a:pt x="510" y="960"/>
                  </a:lnTo>
                  <a:lnTo>
                    <a:pt x="492" y="978"/>
                  </a:lnTo>
                  <a:lnTo>
                    <a:pt x="492" y="990"/>
                  </a:lnTo>
                  <a:lnTo>
                    <a:pt x="510" y="1026"/>
                  </a:lnTo>
                  <a:lnTo>
                    <a:pt x="522" y="1044"/>
                  </a:lnTo>
                  <a:lnTo>
                    <a:pt x="534" y="1056"/>
                  </a:lnTo>
                  <a:lnTo>
                    <a:pt x="546" y="1062"/>
                  </a:lnTo>
                  <a:lnTo>
                    <a:pt x="558" y="1062"/>
                  </a:lnTo>
                  <a:lnTo>
                    <a:pt x="570" y="1068"/>
                  </a:lnTo>
                  <a:lnTo>
                    <a:pt x="582" y="1068"/>
                  </a:lnTo>
                  <a:lnTo>
                    <a:pt x="606" y="1050"/>
                  </a:lnTo>
                  <a:lnTo>
                    <a:pt x="606" y="1074"/>
                  </a:lnTo>
                  <a:lnTo>
                    <a:pt x="630" y="1074"/>
                  </a:lnTo>
                  <a:lnTo>
                    <a:pt x="630" y="1038"/>
                  </a:lnTo>
                  <a:lnTo>
                    <a:pt x="624" y="1032"/>
                  </a:lnTo>
                  <a:lnTo>
                    <a:pt x="606" y="996"/>
                  </a:lnTo>
                  <a:lnTo>
                    <a:pt x="606" y="984"/>
                  </a:lnTo>
                  <a:lnTo>
                    <a:pt x="612" y="972"/>
                  </a:lnTo>
                  <a:lnTo>
                    <a:pt x="624" y="960"/>
                  </a:lnTo>
                  <a:lnTo>
                    <a:pt x="654" y="1014"/>
                  </a:lnTo>
                  <a:lnTo>
                    <a:pt x="654" y="1008"/>
                  </a:lnTo>
                  <a:lnTo>
                    <a:pt x="660" y="1002"/>
                  </a:lnTo>
                  <a:lnTo>
                    <a:pt x="672" y="978"/>
                  </a:lnTo>
                  <a:lnTo>
                    <a:pt x="678" y="960"/>
                  </a:lnTo>
                  <a:lnTo>
                    <a:pt x="678" y="936"/>
                  </a:lnTo>
                  <a:lnTo>
                    <a:pt x="672" y="918"/>
                  </a:lnTo>
                  <a:lnTo>
                    <a:pt x="666" y="912"/>
                  </a:lnTo>
                  <a:lnTo>
                    <a:pt x="660" y="900"/>
                  </a:lnTo>
                  <a:lnTo>
                    <a:pt x="660" y="840"/>
                  </a:lnTo>
                  <a:close/>
                  <a:moveTo>
                    <a:pt x="330" y="384"/>
                  </a:moveTo>
                  <a:lnTo>
                    <a:pt x="348" y="384"/>
                  </a:lnTo>
                  <a:lnTo>
                    <a:pt x="354" y="390"/>
                  </a:lnTo>
                  <a:lnTo>
                    <a:pt x="366" y="396"/>
                  </a:lnTo>
                  <a:lnTo>
                    <a:pt x="366" y="408"/>
                  </a:lnTo>
                  <a:lnTo>
                    <a:pt x="372" y="420"/>
                  </a:lnTo>
                  <a:lnTo>
                    <a:pt x="384" y="438"/>
                  </a:lnTo>
                  <a:lnTo>
                    <a:pt x="396" y="450"/>
                  </a:lnTo>
                  <a:lnTo>
                    <a:pt x="414" y="462"/>
                  </a:lnTo>
                  <a:lnTo>
                    <a:pt x="432" y="462"/>
                  </a:lnTo>
                  <a:lnTo>
                    <a:pt x="444" y="438"/>
                  </a:lnTo>
                  <a:lnTo>
                    <a:pt x="444" y="426"/>
                  </a:lnTo>
                  <a:lnTo>
                    <a:pt x="432" y="402"/>
                  </a:lnTo>
                  <a:lnTo>
                    <a:pt x="420" y="396"/>
                  </a:lnTo>
                  <a:lnTo>
                    <a:pt x="408" y="396"/>
                  </a:lnTo>
                  <a:lnTo>
                    <a:pt x="408" y="390"/>
                  </a:lnTo>
                  <a:lnTo>
                    <a:pt x="414" y="384"/>
                  </a:lnTo>
                  <a:lnTo>
                    <a:pt x="414" y="378"/>
                  </a:lnTo>
                  <a:lnTo>
                    <a:pt x="420" y="372"/>
                  </a:lnTo>
                  <a:lnTo>
                    <a:pt x="408" y="372"/>
                  </a:lnTo>
                  <a:lnTo>
                    <a:pt x="396" y="366"/>
                  </a:lnTo>
                  <a:lnTo>
                    <a:pt x="390" y="360"/>
                  </a:lnTo>
                  <a:lnTo>
                    <a:pt x="372" y="360"/>
                  </a:lnTo>
                  <a:lnTo>
                    <a:pt x="366" y="366"/>
                  </a:lnTo>
                  <a:lnTo>
                    <a:pt x="354" y="372"/>
                  </a:lnTo>
                  <a:lnTo>
                    <a:pt x="342" y="360"/>
                  </a:lnTo>
                  <a:lnTo>
                    <a:pt x="330" y="354"/>
                  </a:lnTo>
                  <a:lnTo>
                    <a:pt x="312" y="354"/>
                  </a:lnTo>
                  <a:lnTo>
                    <a:pt x="300" y="366"/>
                  </a:lnTo>
                  <a:lnTo>
                    <a:pt x="288" y="372"/>
                  </a:lnTo>
                  <a:lnTo>
                    <a:pt x="282" y="372"/>
                  </a:lnTo>
                  <a:lnTo>
                    <a:pt x="264" y="354"/>
                  </a:lnTo>
                  <a:lnTo>
                    <a:pt x="258" y="342"/>
                  </a:lnTo>
                  <a:lnTo>
                    <a:pt x="258" y="252"/>
                  </a:lnTo>
                  <a:lnTo>
                    <a:pt x="270" y="228"/>
                  </a:lnTo>
                  <a:lnTo>
                    <a:pt x="270" y="222"/>
                  </a:lnTo>
                  <a:lnTo>
                    <a:pt x="288" y="204"/>
                  </a:lnTo>
                  <a:lnTo>
                    <a:pt x="288" y="174"/>
                  </a:lnTo>
                  <a:lnTo>
                    <a:pt x="276" y="150"/>
                  </a:lnTo>
                  <a:lnTo>
                    <a:pt x="276" y="126"/>
                  </a:lnTo>
                  <a:lnTo>
                    <a:pt x="282" y="108"/>
                  </a:lnTo>
                  <a:lnTo>
                    <a:pt x="282" y="72"/>
                  </a:lnTo>
                  <a:lnTo>
                    <a:pt x="264" y="54"/>
                  </a:lnTo>
                  <a:lnTo>
                    <a:pt x="264" y="36"/>
                  </a:lnTo>
                  <a:lnTo>
                    <a:pt x="258" y="30"/>
                  </a:lnTo>
                  <a:lnTo>
                    <a:pt x="258" y="6"/>
                  </a:lnTo>
                  <a:lnTo>
                    <a:pt x="252" y="0"/>
                  </a:lnTo>
                  <a:lnTo>
                    <a:pt x="240" y="0"/>
                  </a:lnTo>
                  <a:lnTo>
                    <a:pt x="234" y="6"/>
                  </a:lnTo>
                  <a:lnTo>
                    <a:pt x="234" y="12"/>
                  </a:lnTo>
                  <a:lnTo>
                    <a:pt x="228" y="18"/>
                  </a:lnTo>
                  <a:lnTo>
                    <a:pt x="216" y="24"/>
                  </a:lnTo>
                  <a:lnTo>
                    <a:pt x="204" y="24"/>
                  </a:lnTo>
                  <a:lnTo>
                    <a:pt x="192" y="18"/>
                  </a:lnTo>
                  <a:lnTo>
                    <a:pt x="186" y="12"/>
                  </a:lnTo>
                  <a:lnTo>
                    <a:pt x="174" y="12"/>
                  </a:lnTo>
                  <a:lnTo>
                    <a:pt x="162" y="18"/>
                  </a:lnTo>
                  <a:lnTo>
                    <a:pt x="162" y="36"/>
                  </a:lnTo>
                  <a:lnTo>
                    <a:pt x="156" y="42"/>
                  </a:lnTo>
                  <a:lnTo>
                    <a:pt x="156" y="48"/>
                  </a:lnTo>
                  <a:lnTo>
                    <a:pt x="144" y="72"/>
                  </a:lnTo>
                  <a:lnTo>
                    <a:pt x="132" y="84"/>
                  </a:lnTo>
                  <a:lnTo>
                    <a:pt x="132" y="96"/>
                  </a:lnTo>
                  <a:lnTo>
                    <a:pt x="138" y="102"/>
                  </a:lnTo>
                  <a:lnTo>
                    <a:pt x="144" y="114"/>
                  </a:lnTo>
                  <a:lnTo>
                    <a:pt x="150" y="132"/>
                  </a:lnTo>
                  <a:lnTo>
                    <a:pt x="156" y="138"/>
                  </a:lnTo>
                  <a:lnTo>
                    <a:pt x="156" y="150"/>
                  </a:lnTo>
                  <a:lnTo>
                    <a:pt x="150" y="162"/>
                  </a:lnTo>
                  <a:lnTo>
                    <a:pt x="150" y="168"/>
                  </a:lnTo>
                  <a:lnTo>
                    <a:pt x="144" y="174"/>
                  </a:lnTo>
                  <a:lnTo>
                    <a:pt x="138" y="186"/>
                  </a:lnTo>
                  <a:lnTo>
                    <a:pt x="138" y="198"/>
                  </a:lnTo>
                  <a:lnTo>
                    <a:pt x="150" y="210"/>
                  </a:lnTo>
                  <a:lnTo>
                    <a:pt x="150" y="216"/>
                  </a:lnTo>
                  <a:lnTo>
                    <a:pt x="144" y="222"/>
                  </a:lnTo>
                  <a:lnTo>
                    <a:pt x="138" y="222"/>
                  </a:lnTo>
                  <a:lnTo>
                    <a:pt x="126" y="228"/>
                  </a:lnTo>
                  <a:lnTo>
                    <a:pt x="120" y="228"/>
                  </a:lnTo>
                  <a:lnTo>
                    <a:pt x="120" y="210"/>
                  </a:lnTo>
                  <a:lnTo>
                    <a:pt x="114" y="204"/>
                  </a:lnTo>
                  <a:lnTo>
                    <a:pt x="114" y="252"/>
                  </a:lnTo>
                  <a:lnTo>
                    <a:pt x="150" y="306"/>
                  </a:lnTo>
                  <a:lnTo>
                    <a:pt x="174" y="330"/>
                  </a:lnTo>
                  <a:lnTo>
                    <a:pt x="186" y="348"/>
                  </a:lnTo>
                  <a:lnTo>
                    <a:pt x="204" y="384"/>
                  </a:lnTo>
                  <a:lnTo>
                    <a:pt x="216" y="402"/>
                  </a:lnTo>
                  <a:lnTo>
                    <a:pt x="228" y="408"/>
                  </a:lnTo>
                  <a:lnTo>
                    <a:pt x="252" y="408"/>
                  </a:lnTo>
                  <a:lnTo>
                    <a:pt x="258" y="396"/>
                  </a:lnTo>
                  <a:lnTo>
                    <a:pt x="270" y="390"/>
                  </a:lnTo>
                  <a:lnTo>
                    <a:pt x="276" y="384"/>
                  </a:lnTo>
                  <a:lnTo>
                    <a:pt x="288" y="384"/>
                  </a:lnTo>
                  <a:lnTo>
                    <a:pt x="294" y="396"/>
                  </a:lnTo>
                  <a:lnTo>
                    <a:pt x="306" y="402"/>
                  </a:lnTo>
                  <a:lnTo>
                    <a:pt x="324" y="420"/>
                  </a:lnTo>
                  <a:lnTo>
                    <a:pt x="342" y="420"/>
                  </a:lnTo>
                  <a:lnTo>
                    <a:pt x="342" y="402"/>
                  </a:lnTo>
                  <a:lnTo>
                    <a:pt x="336" y="396"/>
                  </a:lnTo>
                  <a:lnTo>
                    <a:pt x="330" y="384"/>
                  </a:lnTo>
                  <a:close/>
                  <a:moveTo>
                    <a:pt x="258" y="432"/>
                  </a:moveTo>
                  <a:lnTo>
                    <a:pt x="246" y="426"/>
                  </a:lnTo>
                  <a:lnTo>
                    <a:pt x="204" y="426"/>
                  </a:lnTo>
                  <a:lnTo>
                    <a:pt x="234" y="468"/>
                  </a:lnTo>
                  <a:lnTo>
                    <a:pt x="258" y="534"/>
                  </a:lnTo>
                  <a:lnTo>
                    <a:pt x="270" y="528"/>
                  </a:lnTo>
                  <a:lnTo>
                    <a:pt x="276" y="516"/>
                  </a:lnTo>
                  <a:lnTo>
                    <a:pt x="282" y="510"/>
                  </a:lnTo>
                  <a:lnTo>
                    <a:pt x="282" y="486"/>
                  </a:lnTo>
                  <a:lnTo>
                    <a:pt x="276" y="480"/>
                  </a:lnTo>
                  <a:lnTo>
                    <a:pt x="270" y="468"/>
                  </a:lnTo>
                  <a:lnTo>
                    <a:pt x="270" y="450"/>
                  </a:lnTo>
                  <a:lnTo>
                    <a:pt x="264" y="438"/>
                  </a:lnTo>
                  <a:lnTo>
                    <a:pt x="258" y="432"/>
                  </a:lnTo>
                  <a:close/>
                  <a:moveTo>
                    <a:pt x="330" y="648"/>
                  </a:moveTo>
                  <a:lnTo>
                    <a:pt x="336" y="660"/>
                  </a:lnTo>
                  <a:lnTo>
                    <a:pt x="354" y="678"/>
                  </a:lnTo>
                  <a:lnTo>
                    <a:pt x="360" y="672"/>
                  </a:lnTo>
                  <a:lnTo>
                    <a:pt x="372" y="666"/>
                  </a:lnTo>
                  <a:lnTo>
                    <a:pt x="378" y="660"/>
                  </a:lnTo>
                  <a:lnTo>
                    <a:pt x="384" y="660"/>
                  </a:lnTo>
                  <a:lnTo>
                    <a:pt x="390" y="666"/>
                  </a:lnTo>
                  <a:lnTo>
                    <a:pt x="390" y="696"/>
                  </a:lnTo>
                  <a:lnTo>
                    <a:pt x="402" y="708"/>
                  </a:lnTo>
                  <a:lnTo>
                    <a:pt x="396" y="720"/>
                  </a:lnTo>
                  <a:lnTo>
                    <a:pt x="390" y="726"/>
                  </a:lnTo>
                  <a:lnTo>
                    <a:pt x="372" y="762"/>
                  </a:lnTo>
                  <a:lnTo>
                    <a:pt x="372" y="786"/>
                  </a:lnTo>
                  <a:lnTo>
                    <a:pt x="378" y="792"/>
                  </a:lnTo>
                  <a:lnTo>
                    <a:pt x="384" y="804"/>
                  </a:lnTo>
                  <a:lnTo>
                    <a:pt x="396" y="804"/>
                  </a:lnTo>
                  <a:lnTo>
                    <a:pt x="408" y="798"/>
                  </a:lnTo>
                  <a:lnTo>
                    <a:pt x="420" y="798"/>
                  </a:lnTo>
                  <a:lnTo>
                    <a:pt x="432" y="792"/>
                  </a:lnTo>
                  <a:lnTo>
                    <a:pt x="438" y="786"/>
                  </a:lnTo>
                  <a:lnTo>
                    <a:pt x="438" y="768"/>
                  </a:lnTo>
                  <a:lnTo>
                    <a:pt x="432" y="756"/>
                  </a:lnTo>
                  <a:lnTo>
                    <a:pt x="426" y="738"/>
                  </a:lnTo>
                  <a:lnTo>
                    <a:pt x="426" y="726"/>
                  </a:lnTo>
                  <a:lnTo>
                    <a:pt x="432" y="714"/>
                  </a:lnTo>
                  <a:lnTo>
                    <a:pt x="444" y="678"/>
                  </a:lnTo>
                  <a:lnTo>
                    <a:pt x="444" y="660"/>
                  </a:lnTo>
                  <a:lnTo>
                    <a:pt x="438" y="648"/>
                  </a:lnTo>
                  <a:lnTo>
                    <a:pt x="432" y="642"/>
                  </a:lnTo>
                  <a:lnTo>
                    <a:pt x="426" y="642"/>
                  </a:lnTo>
                  <a:lnTo>
                    <a:pt x="414" y="654"/>
                  </a:lnTo>
                  <a:lnTo>
                    <a:pt x="402" y="660"/>
                  </a:lnTo>
                  <a:lnTo>
                    <a:pt x="396" y="660"/>
                  </a:lnTo>
                  <a:lnTo>
                    <a:pt x="396" y="648"/>
                  </a:lnTo>
                  <a:lnTo>
                    <a:pt x="408" y="624"/>
                  </a:lnTo>
                  <a:lnTo>
                    <a:pt x="408" y="612"/>
                  </a:lnTo>
                  <a:lnTo>
                    <a:pt x="414" y="600"/>
                  </a:lnTo>
                  <a:lnTo>
                    <a:pt x="414" y="594"/>
                  </a:lnTo>
                  <a:lnTo>
                    <a:pt x="408" y="588"/>
                  </a:lnTo>
                  <a:lnTo>
                    <a:pt x="372" y="570"/>
                  </a:lnTo>
                  <a:lnTo>
                    <a:pt x="366" y="564"/>
                  </a:lnTo>
                  <a:lnTo>
                    <a:pt x="330" y="564"/>
                  </a:lnTo>
                  <a:lnTo>
                    <a:pt x="324" y="570"/>
                  </a:lnTo>
                  <a:lnTo>
                    <a:pt x="324" y="576"/>
                  </a:lnTo>
                  <a:lnTo>
                    <a:pt x="330" y="582"/>
                  </a:lnTo>
                  <a:lnTo>
                    <a:pt x="336" y="582"/>
                  </a:lnTo>
                  <a:lnTo>
                    <a:pt x="342" y="594"/>
                  </a:lnTo>
                  <a:lnTo>
                    <a:pt x="342" y="600"/>
                  </a:lnTo>
                  <a:lnTo>
                    <a:pt x="336" y="606"/>
                  </a:lnTo>
                  <a:lnTo>
                    <a:pt x="336" y="618"/>
                  </a:lnTo>
                  <a:lnTo>
                    <a:pt x="330" y="630"/>
                  </a:lnTo>
                  <a:lnTo>
                    <a:pt x="330" y="64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5" name="Peru" descr="© INSCALE GmbH, 05.05.2010&#10;http://www.presentationload.com/">
              <a:extLst>
                <a:ext uri="{FF2B5EF4-FFF2-40B4-BE49-F238E27FC236}">
                  <a16:creationId xmlns:a16="http://schemas.microsoft.com/office/drawing/2014/main" id="{0E67ED04-55CD-47B6-B8E5-A09797BEDA34}"/>
                </a:ext>
              </a:extLst>
            </p:cNvPr>
            <p:cNvSpPr>
              <a:spLocks/>
            </p:cNvSpPr>
            <p:nvPr/>
          </p:nvSpPr>
          <p:spPr bwMode="gray">
            <a:xfrm>
              <a:off x="2041480" y="3216997"/>
              <a:ext cx="357252" cy="564787"/>
            </a:xfrm>
            <a:custGeom>
              <a:avLst/>
              <a:gdLst>
                <a:gd name="T0" fmla="*/ 2147483647 w 942"/>
                <a:gd name="T1" fmla="*/ 2147483647 h 1488"/>
                <a:gd name="T2" fmla="*/ 2147483647 w 942"/>
                <a:gd name="T3" fmla="*/ 2147483647 h 1488"/>
                <a:gd name="T4" fmla="*/ 2147483647 w 942"/>
                <a:gd name="T5" fmla="*/ 2147483647 h 1488"/>
                <a:gd name="T6" fmla="*/ 2147483647 w 942"/>
                <a:gd name="T7" fmla="*/ 2147483647 h 1488"/>
                <a:gd name="T8" fmla="*/ 2147483647 w 942"/>
                <a:gd name="T9" fmla="*/ 2147483647 h 1488"/>
                <a:gd name="T10" fmla="*/ 2147483647 w 942"/>
                <a:gd name="T11" fmla="*/ 2147483647 h 1488"/>
                <a:gd name="T12" fmla="*/ 2147483647 w 942"/>
                <a:gd name="T13" fmla="*/ 2147483647 h 1488"/>
                <a:gd name="T14" fmla="*/ 2147483647 w 942"/>
                <a:gd name="T15" fmla="*/ 2147483647 h 1488"/>
                <a:gd name="T16" fmla="*/ 2147483647 w 942"/>
                <a:gd name="T17" fmla="*/ 2147483647 h 1488"/>
                <a:gd name="T18" fmla="*/ 2147483647 w 942"/>
                <a:gd name="T19" fmla="*/ 2147483647 h 1488"/>
                <a:gd name="T20" fmla="*/ 2147483647 w 942"/>
                <a:gd name="T21" fmla="*/ 2147483647 h 1488"/>
                <a:gd name="T22" fmla="*/ 2147483647 w 942"/>
                <a:gd name="T23" fmla="*/ 2147483647 h 1488"/>
                <a:gd name="T24" fmla="*/ 2147483647 w 942"/>
                <a:gd name="T25" fmla="*/ 2147483647 h 1488"/>
                <a:gd name="T26" fmla="*/ 2147483647 w 942"/>
                <a:gd name="T27" fmla="*/ 2147483647 h 1488"/>
                <a:gd name="T28" fmla="*/ 2147483647 w 942"/>
                <a:gd name="T29" fmla="*/ 2147483647 h 1488"/>
                <a:gd name="T30" fmla="*/ 2147483647 w 942"/>
                <a:gd name="T31" fmla="*/ 2147483647 h 1488"/>
                <a:gd name="T32" fmla="*/ 2147483647 w 942"/>
                <a:gd name="T33" fmla="*/ 2147483647 h 1488"/>
                <a:gd name="T34" fmla="*/ 2147483647 w 942"/>
                <a:gd name="T35" fmla="*/ 2147483647 h 1488"/>
                <a:gd name="T36" fmla="*/ 2147483647 w 942"/>
                <a:gd name="T37" fmla="*/ 2147483647 h 1488"/>
                <a:gd name="T38" fmla="*/ 2147483647 w 942"/>
                <a:gd name="T39" fmla="*/ 2147483647 h 1488"/>
                <a:gd name="T40" fmla="*/ 2147483647 w 942"/>
                <a:gd name="T41" fmla="*/ 2147483647 h 1488"/>
                <a:gd name="T42" fmla="*/ 2147483647 w 942"/>
                <a:gd name="T43" fmla="*/ 2147483647 h 1488"/>
                <a:gd name="T44" fmla="*/ 2147483647 w 942"/>
                <a:gd name="T45" fmla="*/ 2147483647 h 1488"/>
                <a:gd name="T46" fmla="*/ 2147483647 w 942"/>
                <a:gd name="T47" fmla="*/ 2147483647 h 1488"/>
                <a:gd name="T48" fmla="*/ 2147483647 w 942"/>
                <a:gd name="T49" fmla="*/ 2147483647 h 1488"/>
                <a:gd name="T50" fmla="*/ 2147483647 w 942"/>
                <a:gd name="T51" fmla="*/ 2147483647 h 1488"/>
                <a:gd name="T52" fmla="*/ 2147483647 w 942"/>
                <a:gd name="T53" fmla="*/ 2147483647 h 1488"/>
                <a:gd name="T54" fmla="*/ 2147483647 w 942"/>
                <a:gd name="T55" fmla="*/ 2147483647 h 1488"/>
                <a:gd name="T56" fmla="*/ 2147483647 w 942"/>
                <a:gd name="T57" fmla="*/ 2147483647 h 1488"/>
                <a:gd name="T58" fmla="*/ 2147483647 w 942"/>
                <a:gd name="T59" fmla="*/ 2147483647 h 1488"/>
                <a:gd name="T60" fmla="*/ 2147483647 w 942"/>
                <a:gd name="T61" fmla="*/ 2147483647 h 1488"/>
                <a:gd name="T62" fmla="*/ 2147483647 w 942"/>
                <a:gd name="T63" fmla="*/ 0 h 1488"/>
                <a:gd name="T64" fmla="*/ 2147483647 w 942"/>
                <a:gd name="T65" fmla="*/ 2147483647 h 1488"/>
                <a:gd name="T66" fmla="*/ 2147483647 w 942"/>
                <a:gd name="T67" fmla="*/ 2147483647 h 1488"/>
                <a:gd name="T68" fmla="*/ 2147483647 w 942"/>
                <a:gd name="T69" fmla="*/ 2147483647 h 1488"/>
                <a:gd name="T70" fmla="*/ 2147483647 w 942"/>
                <a:gd name="T71" fmla="*/ 2147483647 h 1488"/>
                <a:gd name="T72" fmla="*/ 2147483647 w 942"/>
                <a:gd name="T73" fmla="*/ 2147483647 h 1488"/>
                <a:gd name="T74" fmla="*/ 2147483647 w 942"/>
                <a:gd name="T75" fmla="*/ 2147483647 h 1488"/>
                <a:gd name="T76" fmla="*/ 2147483647 w 942"/>
                <a:gd name="T77" fmla="*/ 2147483647 h 1488"/>
                <a:gd name="T78" fmla="*/ 2147483647 w 942"/>
                <a:gd name="T79" fmla="*/ 2147483647 h 1488"/>
                <a:gd name="T80" fmla="*/ 2147483647 w 942"/>
                <a:gd name="T81" fmla="*/ 2147483647 h 1488"/>
                <a:gd name="T82" fmla="*/ 2147483647 w 942"/>
                <a:gd name="T83" fmla="*/ 2147483647 h 1488"/>
                <a:gd name="T84" fmla="*/ 0 w 942"/>
                <a:gd name="T85" fmla="*/ 2147483647 h 1488"/>
                <a:gd name="T86" fmla="*/ 2147483647 w 942"/>
                <a:gd name="T87" fmla="*/ 2147483647 h 1488"/>
                <a:gd name="T88" fmla="*/ 2147483647 w 942"/>
                <a:gd name="T89" fmla="*/ 2147483647 h 1488"/>
                <a:gd name="T90" fmla="*/ 2147483647 w 942"/>
                <a:gd name="T91" fmla="*/ 2147483647 h 1488"/>
                <a:gd name="T92" fmla="*/ 2147483647 w 942"/>
                <a:gd name="T93" fmla="*/ 2147483647 h 1488"/>
                <a:gd name="T94" fmla="*/ 2147483647 w 942"/>
                <a:gd name="T95" fmla="*/ 2147483647 h 1488"/>
                <a:gd name="T96" fmla="*/ 2147483647 w 942"/>
                <a:gd name="T97" fmla="*/ 2147483647 h 1488"/>
                <a:gd name="T98" fmla="*/ 2147483647 w 942"/>
                <a:gd name="T99" fmla="*/ 2147483647 h 1488"/>
                <a:gd name="T100" fmla="*/ 2147483647 w 942"/>
                <a:gd name="T101" fmla="*/ 2147483647 h 1488"/>
                <a:gd name="T102" fmla="*/ 2147483647 w 942"/>
                <a:gd name="T103" fmla="*/ 2147483647 h 1488"/>
                <a:gd name="T104" fmla="*/ 2147483647 w 942"/>
                <a:gd name="T105" fmla="*/ 2147483647 h 1488"/>
                <a:gd name="T106" fmla="*/ 2147483647 w 942"/>
                <a:gd name="T107" fmla="*/ 2147483647 h 1488"/>
                <a:gd name="T108" fmla="*/ 2147483647 w 942"/>
                <a:gd name="T109" fmla="*/ 2147483647 h 1488"/>
                <a:gd name="T110" fmla="*/ 2147483647 w 942"/>
                <a:gd name="T111" fmla="*/ 2147483647 h 1488"/>
                <a:gd name="T112" fmla="*/ 2147483647 w 942"/>
                <a:gd name="T113" fmla="*/ 2147483647 h 1488"/>
                <a:gd name="T114" fmla="*/ 2147483647 w 942"/>
                <a:gd name="T115" fmla="*/ 2147483647 h 1488"/>
                <a:gd name="T116" fmla="*/ 2147483647 w 942"/>
                <a:gd name="T117" fmla="*/ 2147483647 h 1488"/>
                <a:gd name="T118" fmla="*/ 2147483647 w 942"/>
                <a:gd name="T119" fmla="*/ 2147483647 h 1488"/>
                <a:gd name="T120" fmla="*/ 2147483647 w 942"/>
                <a:gd name="T121" fmla="*/ 2147483647 h 14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42"/>
                <a:gd name="T184" fmla="*/ 0 h 1488"/>
                <a:gd name="T185" fmla="*/ 942 w 942"/>
                <a:gd name="T186" fmla="*/ 1488 h 14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42" h="1488">
                  <a:moveTo>
                    <a:pt x="930" y="1320"/>
                  </a:moveTo>
                  <a:lnTo>
                    <a:pt x="924" y="1314"/>
                  </a:lnTo>
                  <a:lnTo>
                    <a:pt x="912" y="1308"/>
                  </a:lnTo>
                  <a:lnTo>
                    <a:pt x="888" y="1284"/>
                  </a:lnTo>
                  <a:lnTo>
                    <a:pt x="864" y="1284"/>
                  </a:lnTo>
                  <a:lnTo>
                    <a:pt x="858" y="1278"/>
                  </a:lnTo>
                  <a:lnTo>
                    <a:pt x="870" y="1260"/>
                  </a:lnTo>
                  <a:lnTo>
                    <a:pt x="870" y="1230"/>
                  </a:lnTo>
                  <a:lnTo>
                    <a:pt x="882" y="1230"/>
                  </a:lnTo>
                  <a:lnTo>
                    <a:pt x="906" y="1254"/>
                  </a:lnTo>
                  <a:lnTo>
                    <a:pt x="918" y="1236"/>
                  </a:lnTo>
                  <a:lnTo>
                    <a:pt x="918" y="1230"/>
                  </a:lnTo>
                  <a:lnTo>
                    <a:pt x="912" y="1224"/>
                  </a:lnTo>
                  <a:lnTo>
                    <a:pt x="906" y="1212"/>
                  </a:lnTo>
                  <a:lnTo>
                    <a:pt x="900" y="1194"/>
                  </a:lnTo>
                  <a:lnTo>
                    <a:pt x="912" y="1170"/>
                  </a:lnTo>
                  <a:lnTo>
                    <a:pt x="924" y="1158"/>
                  </a:lnTo>
                  <a:lnTo>
                    <a:pt x="930" y="1146"/>
                  </a:lnTo>
                  <a:lnTo>
                    <a:pt x="930" y="1140"/>
                  </a:lnTo>
                  <a:lnTo>
                    <a:pt x="924" y="1128"/>
                  </a:lnTo>
                  <a:lnTo>
                    <a:pt x="912" y="1116"/>
                  </a:lnTo>
                  <a:lnTo>
                    <a:pt x="906" y="1116"/>
                  </a:lnTo>
                  <a:lnTo>
                    <a:pt x="924" y="1086"/>
                  </a:lnTo>
                  <a:lnTo>
                    <a:pt x="912" y="1038"/>
                  </a:lnTo>
                  <a:lnTo>
                    <a:pt x="918" y="1032"/>
                  </a:lnTo>
                  <a:lnTo>
                    <a:pt x="924" y="1020"/>
                  </a:lnTo>
                  <a:lnTo>
                    <a:pt x="930" y="1014"/>
                  </a:lnTo>
                  <a:lnTo>
                    <a:pt x="930" y="1002"/>
                  </a:lnTo>
                  <a:lnTo>
                    <a:pt x="918" y="978"/>
                  </a:lnTo>
                  <a:lnTo>
                    <a:pt x="906" y="960"/>
                  </a:lnTo>
                  <a:lnTo>
                    <a:pt x="894" y="948"/>
                  </a:lnTo>
                  <a:lnTo>
                    <a:pt x="882" y="930"/>
                  </a:lnTo>
                  <a:lnTo>
                    <a:pt x="870" y="918"/>
                  </a:lnTo>
                  <a:lnTo>
                    <a:pt x="864" y="900"/>
                  </a:lnTo>
                  <a:lnTo>
                    <a:pt x="864" y="882"/>
                  </a:lnTo>
                  <a:lnTo>
                    <a:pt x="828" y="882"/>
                  </a:lnTo>
                  <a:lnTo>
                    <a:pt x="822" y="888"/>
                  </a:lnTo>
                  <a:lnTo>
                    <a:pt x="816" y="888"/>
                  </a:lnTo>
                  <a:lnTo>
                    <a:pt x="816" y="894"/>
                  </a:lnTo>
                  <a:lnTo>
                    <a:pt x="804" y="894"/>
                  </a:lnTo>
                  <a:lnTo>
                    <a:pt x="798" y="888"/>
                  </a:lnTo>
                  <a:lnTo>
                    <a:pt x="798" y="882"/>
                  </a:lnTo>
                  <a:lnTo>
                    <a:pt x="786" y="888"/>
                  </a:lnTo>
                  <a:lnTo>
                    <a:pt x="786" y="858"/>
                  </a:lnTo>
                  <a:lnTo>
                    <a:pt x="780" y="840"/>
                  </a:lnTo>
                  <a:lnTo>
                    <a:pt x="780" y="828"/>
                  </a:lnTo>
                  <a:lnTo>
                    <a:pt x="786" y="816"/>
                  </a:lnTo>
                  <a:lnTo>
                    <a:pt x="786" y="804"/>
                  </a:lnTo>
                  <a:lnTo>
                    <a:pt x="792" y="798"/>
                  </a:lnTo>
                  <a:lnTo>
                    <a:pt x="792" y="780"/>
                  </a:lnTo>
                  <a:lnTo>
                    <a:pt x="786" y="768"/>
                  </a:lnTo>
                  <a:lnTo>
                    <a:pt x="786" y="756"/>
                  </a:lnTo>
                  <a:lnTo>
                    <a:pt x="732" y="804"/>
                  </a:lnTo>
                  <a:lnTo>
                    <a:pt x="672" y="810"/>
                  </a:lnTo>
                  <a:lnTo>
                    <a:pt x="672" y="804"/>
                  </a:lnTo>
                  <a:lnTo>
                    <a:pt x="666" y="798"/>
                  </a:lnTo>
                  <a:lnTo>
                    <a:pt x="660" y="786"/>
                  </a:lnTo>
                  <a:lnTo>
                    <a:pt x="660" y="774"/>
                  </a:lnTo>
                  <a:lnTo>
                    <a:pt x="654" y="768"/>
                  </a:lnTo>
                  <a:lnTo>
                    <a:pt x="648" y="768"/>
                  </a:lnTo>
                  <a:lnTo>
                    <a:pt x="636" y="762"/>
                  </a:lnTo>
                  <a:lnTo>
                    <a:pt x="594" y="762"/>
                  </a:lnTo>
                  <a:lnTo>
                    <a:pt x="600" y="756"/>
                  </a:lnTo>
                  <a:lnTo>
                    <a:pt x="612" y="750"/>
                  </a:lnTo>
                  <a:lnTo>
                    <a:pt x="618" y="738"/>
                  </a:lnTo>
                  <a:lnTo>
                    <a:pt x="624" y="732"/>
                  </a:lnTo>
                  <a:lnTo>
                    <a:pt x="600" y="708"/>
                  </a:lnTo>
                  <a:lnTo>
                    <a:pt x="588" y="702"/>
                  </a:lnTo>
                  <a:lnTo>
                    <a:pt x="576" y="690"/>
                  </a:lnTo>
                  <a:lnTo>
                    <a:pt x="564" y="666"/>
                  </a:lnTo>
                  <a:lnTo>
                    <a:pt x="558" y="660"/>
                  </a:lnTo>
                  <a:lnTo>
                    <a:pt x="558" y="654"/>
                  </a:lnTo>
                  <a:lnTo>
                    <a:pt x="552" y="630"/>
                  </a:lnTo>
                  <a:lnTo>
                    <a:pt x="540" y="624"/>
                  </a:lnTo>
                  <a:lnTo>
                    <a:pt x="534" y="618"/>
                  </a:lnTo>
                  <a:lnTo>
                    <a:pt x="534" y="606"/>
                  </a:lnTo>
                  <a:lnTo>
                    <a:pt x="540" y="600"/>
                  </a:lnTo>
                  <a:lnTo>
                    <a:pt x="552" y="594"/>
                  </a:lnTo>
                  <a:lnTo>
                    <a:pt x="546" y="588"/>
                  </a:lnTo>
                  <a:lnTo>
                    <a:pt x="546" y="564"/>
                  </a:lnTo>
                  <a:lnTo>
                    <a:pt x="552" y="552"/>
                  </a:lnTo>
                  <a:lnTo>
                    <a:pt x="582" y="522"/>
                  </a:lnTo>
                  <a:lnTo>
                    <a:pt x="588" y="528"/>
                  </a:lnTo>
                  <a:lnTo>
                    <a:pt x="594" y="528"/>
                  </a:lnTo>
                  <a:lnTo>
                    <a:pt x="588" y="522"/>
                  </a:lnTo>
                  <a:lnTo>
                    <a:pt x="588" y="504"/>
                  </a:lnTo>
                  <a:lnTo>
                    <a:pt x="582" y="498"/>
                  </a:lnTo>
                  <a:lnTo>
                    <a:pt x="582" y="486"/>
                  </a:lnTo>
                  <a:lnTo>
                    <a:pt x="600" y="468"/>
                  </a:lnTo>
                  <a:lnTo>
                    <a:pt x="600" y="414"/>
                  </a:lnTo>
                  <a:lnTo>
                    <a:pt x="624" y="414"/>
                  </a:lnTo>
                  <a:lnTo>
                    <a:pt x="624" y="408"/>
                  </a:lnTo>
                  <a:lnTo>
                    <a:pt x="630" y="402"/>
                  </a:lnTo>
                  <a:lnTo>
                    <a:pt x="630" y="396"/>
                  </a:lnTo>
                  <a:lnTo>
                    <a:pt x="642" y="384"/>
                  </a:lnTo>
                  <a:lnTo>
                    <a:pt x="654" y="378"/>
                  </a:lnTo>
                  <a:lnTo>
                    <a:pt x="660" y="372"/>
                  </a:lnTo>
                  <a:lnTo>
                    <a:pt x="672" y="366"/>
                  </a:lnTo>
                  <a:lnTo>
                    <a:pt x="702" y="366"/>
                  </a:lnTo>
                  <a:lnTo>
                    <a:pt x="708" y="354"/>
                  </a:lnTo>
                  <a:lnTo>
                    <a:pt x="738" y="360"/>
                  </a:lnTo>
                  <a:lnTo>
                    <a:pt x="744" y="354"/>
                  </a:lnTo>
                  <a:lnTo>
                    <a:pt x="750" y="342"/>
                  </a:lnTo>
                  <a:lnTo>
                    <a:pt x="756" y="336"/>
                  </a:lnTo>
                  <a:lnTo>
                    <a:pt x="774" y="336"/>
                  </a:lnTo>
                  <a:lnTo>
                    <a:pt x="786" y="348"/>
                  </a:lnTo>
                  <a:lnTo>
                    <a:pt x="786" y="354"/>
                  </a:lnTo>
                  <a:lnTo>
                    <a:pt x="804" y="354"/>
                  </a:lnTo>
                  <a:lnTo>
                    <a:pt x="816" y="342"/>
                  </a:lnTo>
                  <a:lnTo>
                    <a:pt x="798" y="330"/>
                  </a:lnTo>
                  <a:lnTo>
                    <a:pt x="786" y="312"/>
                  </a:lnTo>
                  <a:lnTo>
                    <a:pt x="768" y="312"/>
                  </a:lnTo>
                  <a:lnTo>
                    <a:pt x="762" y="306"/>
                  </a:lnTo>
                  <a:lnTo>
                    <a:pt x="762" y="288"/>
                  </a:lnTo>
                  <a:lnTo>
                    <a:pt x="774" y="264"/>
                  </a:lnTo>
                  <a:lnTo>
                    <a:pt x="774" y="258"/>
                  </a:lnTo>
                  <a:lnTo>
                    <a:pt x="780" y="252"/>
                  </a:lnTo>
                  <a:lnTo>
                    <a:pt x="786" y="252"/>
                  </a:lnTo>
                  <a:lnTo>
                    <a:pt x="792" y="246"/>
                  </a:lnTo>
                  <a:lnTo>
                    <a:pt x="798" y="234"/>
                  </a:lnTo>
                  <a:lnTo>
                    <a:pt x="798" y="216"/>
                  </a:lnTo>
                  <a:lnTo>
                    <a:pt x="792" y="210"/>
                  </a:lnTo>
                  <a:lnTo>
                    <a:pt x="780" y="204"/>
                  </a:lnTo>
                  <a:lnTo>
                    <a:pt x="756" y="204"/>
                  </a:lnTo>
                  <a:lnTo>
                    <a:pt x="750" y="198"/>
                  </a:lnTo>
                  <a:lnTo>
                    <a:pt x="744" y="186"/>
                  </a:lnTo>
                  <a:lnTo>
                    <a:pt x="744" y="180"/>
                  </a:lnTo>
                  <a:lnTo>
                    <a:pt x="732" y="180"/>
                  </a:lnTo>
                  <a:lnTo>
                    <a:pt x="726" y="186"/>
                  </a:lnTo>
                  <a:lnTo>
                    <a:pt x="714" y="192"/>
                  </a:lnTo>
                  <a:lnTo>
                    <a:pt x="702" y="192"/>
                  </a:lnTo>
                  <a:lnTo>
                    <a:pt x="696" y="186"/>
                  </a:lnTo>
                  <a:lnTo>
                    <a:pt x="690" y="186"/>
                  </a:lnTo>
                  <a:lnTo>
                    <a:pt x="684" y="180"/>
                  </a:lnTo>
                  <a:lnTo>
                    <a:pt x="660" y="180"/>
                  </a:lnTo>
                  <a:lnTo>
                    <a:pt x="648" y="192"/>
                  </a:lnTo>
                  <a:lnTo>
                    <a:pt x="648" y="204"/>
                  </a:lnTo>
                  <a:lnTo>
                    <a:pt x="612" y="204"/>
                  </a:lnTo>
                  <a:lnTo>
                    <a:pt x="588" y="198"/>
                  </a:lnTo>
                  <a:lnTo>
                    <a:pt x="576" y="192"/>
                  </a:lnTo>
                  <a:lnTo>
                    <a:pt x="576" y="168"/>
                  </a:lnTo>
                  <a:lnTo>
                    <a:pt x="582" y="162"/>
                  </a:lnTo>
                  <a:lnTo>
                    <a:pt x="582" y="156"/>
                  </a:lnTo>
                  <a:lnTo>
                    <a:pt x="576" y="150"/>
                  </a:lnTo>
                  <a:lnTo>
                    <a:pt x="564" y="144"/>
                  </a:lnTo>
                  <a:lnTo>
                    <a:pt x="552" y="144"/>
                  </a:lnTo>
                  <a:lnTo>
                    <a:pt x="552" y="138"/>
                  </a:lnTo>
                  <a:lnTo>
                    <a:pt x="546" y="132"/>
                  </a:lnTo>
                  <a:lnTo>
                    <a:pt x="546" y="108"/>
                  </a:lnTo>
                  <a:lnTo>
                    <a:pt x="540" y="102"/>
                  </a:lnTo>
                  <a:lnTo>
                    <a:pt x="528" y="102"/>
                  </a:lnTo>
                  <a:lnTo>
                    <a:pt x="516" y="84"/>
                  </a:lnTo>
                  <a:lnTo>
                    <a:pt x="498" y="84"/>
                  </a:lnTo>
                  <a:lnTo>
                    <a:pt x="486" y="48"/>
                  </a:lnTo>
                  <a:lnTo>
                    <a:pt x="480" y="42"/>
                  </a:lnTo>
                  <a:lnTo>
                    <a:pt x="468" y="36"/>
                  </a:lnTo>
                  <a:lnTo>
                    <a:pt x="450" y="18"/>
                  </a:lnTo>
                  <a:lnTo>
                    <a:pt x="438" y="12"/>
                  </a:lnTo>
                  <a:lnTo>
                    <a:pt x="426" y="0"/>
                  </a:lnTo>
                  <a:lnTo>
                    <a:pt x="396" y="0"/>
                  </a:lnTo>
                  <a:lnTo>
                    <a:pt x="414" y="0"/>
                  </a:lnTo>
                  <a:lnTo>
                    <a:pt x="414" y="24"/>
                  </a:lnTo>
                  <a:lnTo>
                    <a:pt x="408" y="24"/>
                  </a:lnTo>
                  <a:lnTo>
                    <a:pt x="408" y="30"/>
                  </a:lnTo>
                  <a:lnTo>
                    <a:pt x="402" y="30"/>
                  </a:lnTo>
                  <a:lnTo>
                    <a:pt x="426" y="48"/>
                  </a:lnTo>
                  <a:lnTo>
                    <a:pt x="426" y="78"/>
                  </a:lnTo>
                  <a:lnTo>
                    <a:pt x="414" y="84"/>
                  </a:lnTo>
                  <a:lnTo>
                    <a:pt x="402" y="126"/>
                  </a:lnTo>
                  <a:lnTo>
                    <a:pt x="396" y="138"/>
                  </a:lnTo>
                  <a:lnTo>
                    <a:pt x="384" y="150"/>
                  </a:lnTo>
                  <a:lnTo>
                    <a:pt x="378" y="162"/>
                  </a:lnTo>
                  <a:lnTo>
                    <a:pt x="366" y="174"/>
                  </a:lnTo>
                  <a:lnTo>
                    <a:pt x="354" y="192"/>
                  </a:lnTo>
                  <a:lnTo>
                    <a:pt x="336" y="204"/>
                  </a:lnTo>
                  <a:lnTo>
                    <a:pt x="276" y="234"/>
                  </a:lnTo>
                  <a:lnTo>
                    <a:pt x="258" y="240"/>
                  </a:lnTo>
                  <a:lnTo>
                    <a:pt x="240" y="252"/>
                  </a:lnTo>
                  <a:lnTo>
                    <a:pt x="222" y="270"/>
                  </a:lnTo>
                  <a:lnTo>
                    <a:pt x="222" y="276"/>
                  </a:lnTo>
                  <a:lnTo>
                    <a:pt x="210" y="282"/>
                  </a:lnTo>
                  <a:lnTo>
                    <a:pt x="210" y="300"/>
                  </a:lnTo>
                  <a:lnTo>
                    <a:pt x="198" y="312"/>
                  </a:lnTo>
                  <a:lnTo>
                    <a:pt x="198" y="336"/>
                  </a:lnTo>
                  <a:lnTo>
                    <a:pt x="192" y="348"/>
                  </a:lnTo>
                  <a:lnTo>
                    <a:pt x="192" y="378"/>
                  </a:lnTo>
                  <a:lnTo>
                    <a:pt x="174" y="378"/>
                  </a:lnTo>
                  <a:lnTo>
                    <a:pt x="168" y="384"/>
                  </a:lnTo>
                  <a:lnTo>
                    <a:pt x="168" y="390"/>
                  </a:lnTo>
                  <a:lnTo>
                    <a:pt x="162" y="396"/>
                  </a:lnTo>
                  <a:lnTo>
                    <a:pt x="162" y="402"/>
                  </a:lnTo>
                  <a:lnTo>
                    <a:pt x="144" y="402"/>
                  </a:lnTo>
                  <a:lnTo>
                    <a:pt x="138" y="390"/>
                  </a:lnTo>
                  <a:lnTo>
                    <a:pt x="138" y="372"/>
                  </a:lnTo>
                  <a:lnTo>
                    <a:pt x="132" y="366"/>
                  </a:lnTo>
                  <a:lnTo>
                    <a:pt x="132" y="360"/>
                  </a:lnTo>
                  <a:lnTo>
                    <a:pt x="102" y="360"/>
                  </a:lnTo>
                  <a:lnTo>
                    <a:pt x="90" y="348"/>
                  </a:lnTo>
                  <a:lnTo>
                    <a:pt x="78" y="360"/>
                  </a:lnTo>
                  <a:lnTo>
                    <a:pt x="66" y="366"/>
                  </a:lnTo>
                  <a:lnTo>
                    <a:pt x="60" y="366"/>
                  </a:lnTo>
                  <a:lnTo>
                    <a:pt x="54" y="360"/>
                  </a:lnTo>
                  <a:lnTo>
                    <a:pt x="66" y="348"/>
                  </a:lnTo>
                  <a:lnTo>
                    <a:pt x="54" y="336"/>
                  </a:lnTo>
                  <a:lnTo>
                    <a:pt x="60" y="330"/>
                  </a:lnTo>
                  <a:lnTo>
                    <a:pt x="66" y="318"/>
                  </a:lnTo>
                  <a:lnTo>
                    <a:pt x="78" y="312"/>
                  </a:lnTo>
                  <a:lnTo>
                    <a:pt x="84" y="300"/>
                  </a:lnTo>
                  <a:lnTo>
                    <a:pt x="90" y="294"/>
                  </a:lnTo>
                  <a:lnTo>
                    <a:pt x="90" y="288"/>
                  </a:lnTo>
                  <a:lnTo>
                    <a:pt x="84" y="288"/>
                  </a:lnTo>
                  <a:lnTo>
                    <a:pt x="72" y="282"/>
                  </a:lnTo>
                  <a:lnTo>
                    <a:pt x="66" y="282"/>
                  </a:lnTo>
                  <a:lnTo>
                    <a:pt x="6" y="342"/>
                  </a:lnTo>
                  <a:lnTo>
                    <a:pt x="0" y="354"/>
                  </a:lnTo>
                  <a:lnTo>
                    <a:pt x="0" y="390"/>
                  </a:lnTo>
                  <a:lnTo>
                    <a:pt x="6" y="396"/>
                  </a:lnTo>
                  <a:lnTo>
                    <a:pt x="18" y="396"/>
                  </a:lnTo>
                  <a:lnTo>
                    <a:pt x="12" y="420"/>
                  </a:lnTo>
                  <a:lnTo>
                    <a:pt x="36" y="444"/>
                  </a:lnTo>
                  <a:lnTo>
                    <a:pt x="36" y="462"/>
                  </a:lnTo>
                  <a:lnTo>
                    <a:pt x="12" y="486"/>
                  </a:lnTo>
                  <a:lnTo>
                    <a:pt x="12" y="492"/>
                  </a:lnTo>
                  <a:lnTo>
                    <a:pt x="18" y="504"/>
                  </a:lnTo>
                  <a:lnTo>
                    <a:pt x="24" y="510"/>
                  </a:lnTo>
                  <a:lnTo>
                    <a:pt x="36" y="516"/>
                  </a:lnTo>
                  <a:lnTo>
                    <a:pt x="54" y="522"/>
                  </a:lnTo>
                  <a:lnTo>
                    <a:pt x="66" y="522"/>
                  </a:lnTo>
                  <a:lnTo>
                    <a:pt x="108" y="564"/>
                  </a:lnTo>
                  <a:lnTo>
                    <a:pt x="114" y="576"/>
                  </a:lnTo>
                  <a:lnTo>
                    <a:pt x="132" y="594"/>
                  </a:lnTo>
                  <a:lnTo>
                    <a:pt x="138" y="612"/>
                  </a:lnTo>
                  <a:lnTo>
                    <a:pt x="144" y="624"/>
                  </a:lnTo>
                  <a:lnTo>
                    <a:pt x="144" y="642"/>
                  </a:lnTo>
                  <a:lnTo>
                    <a:pt x="150" y="648"/>
                  </a:lnTo>
                  <a:lnTo>
                    <a:pt x="156" y="660"/>
                  </a:lnTo>
                  <a:lnTo>
                    <a:pt x="168" y="666"/>
                  </a:lnTo>
                  <a:lnTo>
                    <a:pt x="174" y="678"/>
                  </a:lnTo>
                  <a:lnTo>
                    <a:pt x="192" y="696"/>
                  </a:lnTo>
                  <a:lnTo>
                    <a:pt x="204" y="720"/>
                  </a:lnTo>
                  <a:lnTo>
                    <a:pt x="216" y="732"/>
                  </a:lnTo>
                  <a:lnTo>
                    <a:pt x="222" y="744"/>
                  </a:lnTo>
                  <a:lnTo>
                    <a:pt x="234" y="762"/>
                  </a:lnTo>
                  <a:lnTo>
                    <a:pt x="240" y="768"/>
                  </a:lnTo>
                  <a:lnTo>
                    <a:pt x="246" y="780"/>
                  </a:lnTo>
                  <a:lnTo>
                    <a:pt x="252" y="822"/>
                  </a:lnTo>
                  <a:lnTo>
                    <a:pt x="252" y="828"/>
                  </a:lnTo>
                  <a:lnTo>
                    <a:pt x="258" y="834"/>
                  </a:lnTo>
                  <a:lnTo>
                    <a:pt x="264" y="846"/>
                  </a:lnTo>
                  <a:lnTo>
                    <a:pt x="270" y="864"/>
                  </a:lnTo>
                  <a:lnTo>
                    <a:pt x="282" y="876"/>
                  </a:lnTo>
                  <a:lnTo>
                    <a:pt x="288" y="894"/>
                  </a:lnTo>
                  <a:lnTo>
                    <a:pt x="294" y="906"/>
                  </a:lnTo>
                  <a:lnTo>
                    <a:pt x="294" y="918"/>
                  </a:lnTo>
                  <a:lnTo>
                    <a:pt x="300" y="924"/>
                  </a:lnTo>
                  <a:lnTo>
                    <a:pt x="312" y="924"/>
                  </a:lnTo>
                  <a:lnTo>
                    <a:pt x="324" y="936"/>
                  </a:lnTo>
                  <a:lnTo>
                    <a:pt x="324" y="948"/>
                  </a:lnTo>
                  <a:lnTo>
                    <a:pt x="330" y="954"/>
                  </a:lnTo>
                  <a:lnTo>
                    <a:pt x="330" y="966"/>
                  </a:lnTo>
                  <a:lnTo>
                    <a:pt x="336" y="984"/>
                  </a:lnTo>
                  <a:lnTo>
                    <a:pt x="360" y="1014"/>
                  </a:lnTo>
                  <a:lnTo>
                    <a:pt x="378" y="1050"/>
                  </a:lnTo>
                  <a:lnTo>
                    <a:pt x="396" y="1074"/>
                  </a:lnTo>
                  <a:lnTo>
                    <a:pt x="402" y="1086"/>
                  </a:lnTo>
                  <a:lnTo>
                    <a:pt x="408" y="1104"/>
                  </a:lnTo>
                  <a:lnTo>
                    <a:pt x="408" y="1116"/>
                  </a:lnTo>
                  <a:lnTo>
                    <a:pt x="402" y="1128"/>
                  </a:lnTo>
                  <a:lnTo>
                    <a:pt x="402" y="1146"/>
                  </a:lnTo>
                  <a:lnTo>
                    <a:pt x="414" y="1158"/>
                  </a:lnTo>
                  <a:lnTo>
                    <a:pt x="420" y="1170"/>
                  </a:lnTo>
                  <a:lnTo>
                    <a:pt x="444" y="1194"/>
                  </a:lnTo>
                  <a:lnTo>
                    <a:pt x="456" y="1200"/>
                  </a:lnTo>
                  <a:lnTo>
                    <a:pt x="468" y="1212"/>
                  </a:lnTo>
                  <a:lnTo>
                    <a:pt x="474" y="1224"/>
                  </a:lnTo>
                  <a:lnTo>
                    <a:pt x="498" y="1248"/>
                  </a:lnTo>
                  <a:lnTo>
                    <a:pt x="516" y="1260"/>
                  </a:lnTo>
                  <a:lnTo>
                    <a:pt x="546" y="1278"/>
                  </a:lnTo>
                  <a:lnTo>
                    <a:pt x="576" y="1290"/>
                  </a:lnTo>
                  <a:lnTo>
                    <a:pt x="600" y="1302"/>
                  </a:lnTo>
                  <a:lnTo>
                    <a:pt x="642" y="1320"/>
                  </a:lnTo>
                  <a:lnTo>
                    <a:pt x="696" y="1350"/>
                  </a:lnTo>
                  <a:lnTo>
                    <a:pt x="708" y="1362"/>
                  </a:lnTo>
                  <a:lnTo>
                    <a:pt x="726" y="1374"/>
                  </a:lnTo>
                  <a:lnTo>
                    <a:pt x="738" y="1380"/>
                  </a:lnTo>
                  <a:lnTo>
                    <a:pt x="750" y="1392"/>
                  </a:lnTo>
                  <a:lnTo>
                    <a:pt x="774" y="1404"/>
                  </a:lnTo>
                  <a:lnTo>
                    <a:pt x="780" y="1428"/>
                  </a:lnTo>
                  <a:lnTo>
                    <a:pt x="792" y="1434"/>
                  </a:lnTo>
                  <a:lnTo>
                    <a:pt x="798" y="1446"/>
                  </a:lnTo>
                  <a:lnTo>
                    <a:pt x="810" y="1452"/>
                  </a:lnTo>
                  <a:lnTo>
                    <a:pt x="816" y="1458"/>
                  </a:lnTo>
                  <a:lnTo>
                    <a:pt x="840" y="1470"/>
                  </a:lnTo>
                  <a:lnTo>
                    <a:pt x="846" y="1482"/>
                  </a:lnTo>
                  <a:lnTo>
                    <a:pt x="858" y="1488"/>
                  </a:lnTo>
                  <a:lnTo>
                    <a:pt x="894" y="1464"/>
                  </a:lnTo>
                  <a:lnTo>
                    <a:pt x="900" y="1458"/>
                  </a:lnTo>
                  <a:lnTo>
                    <a:pt x="900" y="1440"/>
                  </a:lnTo>
                  <a:lnTo>
                    <a:pt x="894" y="1428"/>
                  </a:lnTo>
                  <a:lnTo>
                    <a:pt x="912" y="1416"/>
                  </a:lnTo>
                  <a:lnTo>
                    <a:pt x="900" y="1392"/>
                  </a:lnTo>
                  <a:lnTo>
                    <a:pt x="918" y="1374"/>
                  </a:lnTo>
                  <a:lnTo>
                    <a:pt x="930" y="1368"/>
                  </a:lnTo>
                  <a:lnTo>
                    <a:pt x="942" y="1344"/>
                  </a:lnTo>
                  <a:lnTo>
                    <a:pt x="942" y="1332"/>
                  </a:lnTo>
                  <a:lnTo>
                    <a:pt x="930" y="132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6" name="Paraguay" descr="© INSCALE GmbH, 05.05.2010&#10;http://www.presentationload.com/">
              <a:extLst>
                <a:ext uri="{FF2B5EF4-FFF2-40B4-BE49-F238E27FC236}">
                  <a16:creationId xmlns:a16="http://schemas.microsoft.com/office/drawing/2014/main" id="{3630BB9F-D4C6-4356-B368-D40E43C9BD48}"/>
                </a:ext>
              </a:extLst>
            </p:cNvPr>
            <p:cNvSpPr>
              <a:spLocks/>
            </p:cNvSpPr>
            <p:nvPr/>
          </p:nvSpPr>
          <p:spPr bwMode="gray">
            <a:xfrm>
              <a:off x="2586993" y="3806984"/>
              <a:ext cx="226803" cy="256451"/>
            </a:xfrm>
            <a:custGeom>
              <a:avLst/>
              <a:gdLst>
                <a:gd name="T0" fmla="*/ 2147483647 w 600"/>
                <a:gd name="T1" fmla="*/ 2147483647 h 678"/>
                <a:gd name="T2" fmla="*/ 2147483647 w 600"/>
                <a:gd name="T3" fmla="*/ 2147483647 h 678"/>
                <a:gd name="T4" fmla="*/ 2147483647 w 600"/>
                <a:gd name="T5" fmla="*/ 2147483647 h 678"/>
                <a:gd name="T6" fmla="*/ 2147483647 w 600"/>
                <a:gd name="T7" fmla="*/ 2147483647 h 678"/>
                <a:gd name="T8" fmla="*/ 2147483647 w 600"/>
                <a:gd name="T9" fmla="*/ 2147483647 h 678"/>
                <a:gd name="T10" fmla="*/ 2147483647 w 600"/>
                <a:gd name="T11" fmla="*/ 2147483647 h 678"/>
                <a:gd name="T12" fmla="*/ 2147483647 w 600"/>
                <a:gd name="T13" fmla="*/ 2147483647 h 678"/>
                <a:gd name="T14" fmla="*/ 2147483647 w 600"/>
                <a:gd name="T15" fmla="*/ 2147483647 h 678"/>
                <a:gd name="T16" fmla="*/ 2147483647 w 600"/>
                <a:gd name="T17" fmla="*/ 2147483647 h 678"/>
                <a:gd name="T18" fmla="*/ 2147483647 w 600"/>
                <a:gd name="T19" fmla="*/ 2147483647 h 678"/>
                <a:gd name="T20" fmla="*/ 2147483647 w 600"/>
                <a:gd name="T21" fmla="*/ 2147483647 h 678"/>
                <a:gd name="T22" fmla="*/ 2147483647 w 600"/>
                <a:gd name="T23" fmla="*/ 2147483647 h 678"/>
                <a:gd name="T24" fmla="*/ 2147483647 w 600"/>
                <a:gd name="T25" fmla="*/ 2147483647 h 678"/>
                <a:gd name="T26" fmla="*/ 2147483647 w 600"/>
                <a:gd name="T27" fmla="*/ 2147483647 h 678"/>
                <a:gd name="T28" fmla="*/ 2147483647 w 600"/>
                <a:gd name="T29" fmla="*/ 2147483647 h 678"/>
                <a:gd name="T30" fmla="*/ 2147483647 w 600"/>
                <a:gd name="T31" fmla="*/ 2147483647 h 678"/>
                <a:gd name="T32" fmla="*/ 2147483647 w 600"/>
                <a:gd name="T33" fmla="*/ 2147483647 h 678"/>
                <a:gd name="T34" fmla="*/ 2147483647 w 600"/>
                <a:gd name="T35" fmla="*/ 2147483647 h 678"/>
                <a:gd name="T36" fmla="*/ 2147483647 w 600"/>
                <a:gd name="T37" fmla="*/ 2147483647 h 678"/>
                <a:gd name="T38" fmla="*/ 2147483647 w 600"/>
                <a:gd name="T39" fmla="*/ 2147483647 h 678"/>
                <a:gd name="T40" fmla="*/ 2147483647 w 600"/>
                <a:gd name="T41" fmla="*/ 2147483647 h 678"/>
                <a:gd name="T42" fmla="*/ 2147483647 w 600"/>
                <a:gd name="T43" fmla="*/ 2147483647 h 678"/>
                <a:gd name="T44" fmla="*/ 2147483647 w 600"/>
                <a:gd name="T45" fmla="*/ 2147483647 h 678"/>
                <a:gd name="T46" fmla="*/ 2147483647 w 600"/>
                <a:gd name="T47" fmla="*/ 2147483647 h 678"/>
                <a:gd name="T48" fmla="*/ 2147483647 w 600"/>
                <a:gd name="T49" fmla="*/ 2147483647 h 678"/>
                <a:gd name="T50" fmla="*/ 2147483647 w 600"/>
                <a:gd name="T51" fmla="*/ 2147483647 h 678"/>
                <a:gd name="T52" fmla="*/ 2147483647 w 600"/>
                <a:gd name="T53" fmla="*/ 0 h 678"/>
                <a:gd name="T54" fmla="*/ 2147483647 w 600"/>
                <a:gd name="T55" fmla="*/ 2147483647 h 678"/>
                <a:gd name="T56" fmla="*/ 2147483647 w 600"/>
                <a:gd name="T57" fmla="*/ 2147483647 h 678"/>
                <a:gd name="T58" fmla="*/ 0 w 600"/>
                <a:gd name="T59" fmla="*/ 2147483647 h 678"/>
                <a:gd name="T60" fmla="*/ 2147483647 w 600"/>
                <a:gd name="T61" fmla="*/ 2147483647 h 678"/>
                <a:gd name="T62" fmla="*/ 2147483647 w 600"/>
                <a:gd name="T63" fmla="*/ 2147483647 h 678"/>
                <a:gd name="T64" fmla="*/ 2147483647 w 600"/>
                <a:gd name="T65" fmla="*/ 2147483647 h 678"/>
                <a:gd name="T66" fmla="*/ 2147483647 w 600"/>
                <a:gd name="T67" fmla="*/ 2147483647 h 678"/>
                <a:gd name="T68" fmla="*/ 2147483647 w 600"/>
                <a:gd name="T69" fmla="*/ 2147483647 h 678"/>
                <a:gd name="T70" fmla="*/ 2147483647 w 600"/>
                <a:gd name="T71" fmla="*/ 2147483647 h 678"/>
                <a:gd name="T72" fmla="*/ 2147483647 w 600"/>
                <a:gd name="T73" fmla="*/ 2147483647 h 678"/>
                <a:gd name="T74" fmla="*/ 2147483647 w 600"/>
                <a:gd name="T75" fmla="*/ 2147483647 h 678"/>
                <a:gd name="T76" fmla="*/ 2147483647 w 600"/>
                <a:gd name="T77" fmla="*/ 2147483647 h 678"/>
                <a:gd name="T78" fmla="*/ 2147483647 w 600"/>
                <a:gd name="T79" fmla="*/ 2147483647 h 678"/>
                <a:gd name="T80" fmla="*/ 2147483647 w 600"/>
                <a:gd name="T81" fmla="*/ 2147483647 h 678"/>
                <a:gd name="T82" fmla="*/ 2147483647 w 600"/>
                <a:gd name="T83" fmla="*/ 2147483647 h 678"/>
                <a:gd name="T84" fmla="*/ 2147483647 w 600"/>
                <a:gd name="T85" fmla="*/ 2147483647 h 678"/>
                <a:gd name="T86" fmla="*/ 2147483647 w 600"/>
                <a:gd name="T87" fmla="*/ 2147483647 h 678"/>
                <a:gd name="T88" fmla="*/ 2147483647 w 600"/>
                <a:gd name="T89" fmla="*/ 2147483647 h 678"/>
                <a:gd name="T90" fmla="*/ 2147483647 w 600"/>
                <a:gd name="T91" fmla="*/ 2147483647 h 678"/>
                <a:gd name="T92" fmla="*/ 2147483647 w 600"/>
                <a:gd name="T93" fmla="*/ 2147483647 h 678"/>
                <a:gd name="T94" fmla="*/ 2147483647 w 600"/>
                <a:gd name="T95" fmla="*/ 2147483647 h 678"/>
                <a:gd name="T96" fmla="*/ 2147483647 w 600"/>
                <a:gd name="T97" fmla="*/ 2147483647 h 678"/>
                <a:gd name="T98" fmla="*/ 2147483647 w 600"/>
                <a:gd name="T99" fmla="*/ 2147483647 h 678"/>
                <a:gd name="T100" fmla="*/ 2147483647 w 600"/>
                <a:gd name="T101" fmla="*/ 2147483647 h 678"/>
                <a:gd name="T102" fmla="*/ 2147483647 w 600"/>
                <a:gd name="T103" fmla="*/ 2147483647 h 678"/>
                <a:gd name="T104" fmla="*/ 2147483647 w 600"/>
                <a:gd name="T105" fmla="*/ 2147483647 h 678"/>
                <a:gd name="T106" fmla="*/ 2147483647 w 600"/>
                <a:gd name="T107" fmla="*/ 2147483647 h 678"/>
                <a:gd name="T108" fmla="*/ 2147483647 w 600"/>
                <a:gd name="T109" fmla="*/ 2147483647 h 678"/>
                <a:gd name="T110" fmla="*/ 2147483647 w 600"/>
                <a:gd name="T111" fmla="*/ 2147483647 h 678"/>
                <a:gd name="T112" fmla="*/ 2147483647 w 600"/>
                <a:gd name="T113" fmla="*/ 2147483647 h 678"/>
                <a:gd name="T114" fmla="*/ 2147483647 w 600"/>
                <a:gd name="T115" fmla="*/ 2147483647 h 678"/>
                <a:gd name="T116" fmla="*/ 2147483647 w 600"/>
                <a:gd name="T117" fmla="*/ 2147483647 h 678"/>
                <a:gd name="T118" fmla="*/ 2147483647 w 600"/>
                <a:gd name="T119" fmla="*/ 2147483647 h 67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678"/>
                <a:gd name="T182" fmla="*/ 600 w 600"/>
                <a:gd name="T183" fmla="*/ 678 h 67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678">
                  <a:moveTo>
                    <a:pt x="480" y="660"/>
                  </a:moveTo>
                  <a:lnTo>
                    <a:pt x="492" y="678"/>
                  </a:lnTo>
                  <a:lnTo>
                    <a:pt x="492" y="660"/>
                  </a:lnTo>
                  <a:lnTo>
                    <a:pt x="498" y="654"/>
                  </a:lnTo>
                  <a:lnTo>
                    <a:pt x="510" y="654"/>
                  </a:lnTo>
                  <a:lnTo>
                    <a:pt x="516" y="660"/>
                  </a:lnTo>
                  <a:lnTo>
                    <a:pt x="516" y="666"/>
                  </a:lnTo>
                  <a:lnTo>
                    <a:pt x="522" y="660"/>
                  </a:lnTo>
                  <a:lnTo>
                    <a:pt x="534" y="636"/>
                  </a:lnTo>
                  <a:lnTo>
                    <a:pt x="546" y="624"/>
                  </a:lnTo>
                  <a:lnTo>
                    <a:pt x="552" y="624"/>
                  </a:lnTo>
                  <a:lnTo>
                    <a:pt x="558" y="618"/>
                  </a:lnTo>
                  <a:lnTo>
                    <a:pt x="570" y="612"/>
                  </a:lnTo>
                  <a:lnTo>
                    <a:pt x="576" y="600"/>
                  </a:lnTo>
                  <a:lnTo>
                    <a:pt x="588" y="594"/>
                  </a:lnTo>
                  <a:lnTo>
                    <a:pt x="588" y="516"/>
                  </a:lnTo>
                  <a:lnTo>
                    <a:pt x="582" y="498"/>
                  </a:lnTo>
                  <a:lnTo>
                    <a:pt x="582" y="486"/>
                  </a:lnTo>
                  <a:lnTo>
                    <a:pt x="588" y="474"/>
                  </a:lnTo>
                  <a:lnTo>
                    <a:pt x="588" y="468"/>
                  </a:lnTo>
                  <a:lnTo>
                    <a:pt x="594" y="462"/>
                  </a:lnTo>
                  <a:lnTo>
                    <a:pt x="594" y="432"/>
                  </a:lnTo>
                  <a:lnTo>
                    <a:pt x="600" y="414"/>
                  </a:lnTo>
                  <a:lnTo>
                    <a:pt x="600" y="396"/>
                  </a:lnTo>
                  <a:lnTo>
                    <a:pt x="594" y="384"/>
                  </a:lnTo>
                  <a:lnTo>
                    <a:pt x="582" y="372"/>
                  </a:lnTo>
                  <a:lnTo>
                    <a:pt x="570" y="366"/>
                  </a:lnTo>
                  <a:lnTo>
                    <a:pt x="558" y="366"/>
                  </a:lnTo>
                  <a:lnTo>
                    <a:pt x="540" y="384"/>
                  </a:lnTo>
                  <a:lnTo>
                    <a:pt x="528" y="384"/>
                  </a:lnTo>
                  <a:lnTo>
                    <a:pt x="516" y="378"/>
                  </a:lnTo>
                  <a:lnTo>
                    <a:pt x="504" y="354"/>
                  </a:lnTo>
                  <a:lnTo>
                    <a:pt x="504" y="336"/>
                  </a:lnTo>
                  <a:lnTo>
                    <a:pt x="498" y="318"/>
                  </a:lnTo>
                  <a:lnTo>
                    <a:pt x="498" y="294"/>
                  </a:lnTo>
                  <a:lnTo>
                    <a:pt x="492" y="276"/>
                  </a:lnTo>
                  <a:lnTo>
                    <a:pt x="492" y="252"/>
                  </a:lnTo>
                  <a:lnTo>
                    <a:pt x="486" y="246"/>
                  </a:lnTo>
                  <a:lnTo>
                    <a:pt x="474" y="240"/>
                  </a:lnTo>
                  <a:lnTo>
                    <a:pt x="402" y="240"/>
                  </a:lnTo>
                  <a:lnTo>
                    <a:pt x="360" y="234"/>
                  </a:lnTo>
                  <a:lnTo>
                    <a:pt x="324" y="222"/>
                  </a:lnTo>
                  <a:lnTo>
                    <a:pt x="318" y="216"/>
                  </a:lnTo>
                  <a:lnTo>
                    <a:pt x="312" y="204"/>
                  </a:lnTo>
                  <a:lnTo>
                    <a:pt x="312" y="162"/>
                  </a:lnTo>
                  <a:lnTo>
                    <a:pt x="318" y="150"/>
                  </a:lnTo>
                  <a:lnTo>
                    <a:pt x="318" y="132"/>
                  </a:lnTo>
                  <a:lnTo>
                    <a:pt x="306" y="132"/>
                  </a:lnTo>
                  <a:lnTo>
                    <a:pt x="306" y="96"/>
                  </a:lnTo>
                  <a:lnTo>
                    <a:pt x="294" y="90"/>
                  </a:lnTo>
                  <a:lnTo>
                    <a:pt x="288" y="84"/>
                  </a:lnTo>
                  <a:lnTo>
                    <a:pt x="288" y="78"/>
                  </a:lnTo>
                  <a:lnTo>
                    <a:pt x="270" y="42"/>
                  </a:lnTo>
                  <a:lnTo>
                    <a:pt x="216" y="0"/>
                  </a:lnTo>
                  <a:lnTo>
                    <a:pt x="138" y="12"/>
                  </a:lnTo>
                  <a:lnTo>
                    <a:pt x="36" y="30"/>
                  </a:lnTo>
                  <a:lnTo>
                    <a:pt x="30" y="60"/>
                  </a:lnTo>
                  <a:lnTo>
                    <a:pt x="18" y="72"/>
                  </a:lnTo>
                  <a:lnTo>
                    <a:pt x="6" y="78"/>
                  </a:lnTo>
                  <a:lnTo>
                    <a:pt x="0" y="84"/>
                  </a:lnTo>
                  <a:lnTo>
                    <a:pt x="0" y="96"/>
                  </a:lnTo>
                  <a:lnTo>
                    <a:pt x="12" y="120"/>
                  </a:lnTo>
                  <a:lnTo>
                    <a:pt x="12" y="126"/>
                  </a:lnTo>
                  <a:lnTo>
                    <a:pt x="18" y="132"/>
                  </a:lnTo>
                  <a:lnTo>
                    <a:pt x="18" y="156"/>
                  </a:lnTo>
                  <a:lnTo>
                    <a:pt x="6" y="228"/>
                  </a:lnTo>
                  <a:lnTo>
                    <a:pt x="6" y="246"/>
                  </a:lnTo>
                  <a:lnTo>
                    <a:pt x="24" y="264"/>
                  </a:lnTo>
                  <a:lnTo>
                    <a:pt x="24" y="270"/>
                  </a:lnTo>
                  <a:lnTo>
                    <a:pt x="30" y="276"/>
                  </a:lnTo>
                  <a:lnTo>
                    <a:pt x="36" y="288"/>
                  </a:lnTo>
                  <a:lnTo>
                    <a:pt x="48" y="294"/>
                  </a:lnTo>
                  <a:lnTo>
                    <a:pt x="54" y="306"/>
                  </a:lnTo>
                  <a:lnTo>
                    <a:pt x="60" y="312"/>
                  </a:lnTo>
                  <a:lnTo>
                    <a:pt x="84" y="324"/>
                  </a:lnTo>
                  <a:lnTo>
                    <a:pt x="102" y="342"/>
                  </a:lnTo>
                  <a:lnTo>
                    <a:pt x="114" y="348"/>
                  </a:lnTo>
                  <a:lnTo>
                    <a:pt x="120" y="366"/>
                  </a:lnTo>
                  <a:lnTo>
                    <a:pt x="126" y="366"/>
                  </a:lnTo>
                  <a:lnTo>
                    <a:pt x="132" y="372"/>
                  </a:lnTo>
                  <a:lnTo>
                    <a:pt x="168" y="390"/>
                  </a:lnTo>
                  <a:lnTo>
                    <a:pt x="198" y="390"/>
                  </a:lnTo>
                  <a:lnTo>
                    <a:pt x="210" y="396"/>
                  </a:lnTo>
                  <a:lnTo>
                    <a:pt x="216" y="402"/>
                  </a:lnTo>
                  <a:lnTo>
                    <a:pt x="228" y="408"/>
                  </a:lnTo>
                  <a:lnTo>
                    <a:pt x="234" y="414"/>
                  </a:lnTo>
                  <a:lnTo>
                    <a:pt x="240" y="414"/>
                  </a:lnTo>
                  <a:lnTo>
                    <a:pt x="246" y="420"/>
                  </a:lnTo>
                  <a:lnTo>
                    <a:pt x="258" y="426"/>
                  </a:lnTo>
                  <a:lnTo>
                    <a:pt x="276" y="438"/>
                  </a:lnTo>
                  <a:lnTo>
                    <a:pt x="312" y="456"/>
                  </a:lnTo>
                  <a:lnTo>
                    <a:pt x="318" y="462"/>
                  </a:lnTo>
                  <a:lnTo>
                    <a:pt x="330" y="462"/>
                  </a:lnTo>
                  <a:lnTo>
                    <a:pt x="342" y="468"/>
                  </a:lnTo>
                  <a:lnTo>
                    <a:pt x="360" y="474"/>
                  </a:lnTo>
                  <a:lnTo>
                    <a:pt x="372" y="480"/>
                  </a:lnTo>
                  <a:lnTo>
                    <a:pt x="378" y="486"/>
                  </a:lnTo>
                  <a:lnTo>
                    <a:pt x="372" y="492"/>
                  </a:lnTo>
                  <a:lnTo>
                    <a:pt x="372" y="504"/>
                  </a:lnTo>
                  <a:lnTo>
                    <a:pt x="366" y="510"/>
                  </a:lnTo>
                  <a:lnTo>
                    <a:pt x="360" y="522"/>
                  </a:lnTo>
                  <a:lnTo>
                    <a:pt x="366" y="528"/>
                  </a:lnTo>
                  <a:lnTo>
                    <a:pt x="372" y="540"/>
                  </a:lnTo>
                  <a:lnTo>
                    <a:pt x="372" y="546"/>
                  </a:lnTo>
                  <a:lnTo>
                    <a:pt x="366" y="552"/>
                  </a:lnTo>
                  <a:lnTo>
                    <a:pt x="348" y="552"/>
                  </a:lnTo>
                  <a:lnTo>
                    <a:pt x="348" y="588"/>
                  </a:lnTo>
                  <a:lnTo>
                    <a:pt x="342" y="594"/>
                  </a:lnTo>
                  <a:lnTo>
                    <a:pt x="336" y="606"/>
                  </a:lnTo>
                  <a:lnTo>
                    <a:pt x="330" y="612"/>
                  </a:lnTo>
                  <a:lnTo>
                    <a:pt x="324" y="624"/>
                  </a:lnTo>
                  <a:lnTo>
                    <a:pt x="324" y="636"/>
                  </a:lnTo>
                  <a:lnTo>
                    <a:pt x="330" y="642"/>
                  </a:lnTo>
                  <a:lnTo>
                    <a:pt x="354" y="642"/>
                  </a:lnTo>
                  <a:lnTo>
                    <a:pt x="366" y="636"/>
                  </a:lnTo>
                  <a:lnTo>
                    <a:pt x="372" y="636"/>
                  </a:lnTo>
                  <a:lnTo>
                    <a:pt x="384" y="642"/>
                  </a:lnTo>
                  <a:lnTo>
                    <a:pt x="390" y="648"/>
                  </a:lnTo>
                  <a:lnTo>
                    <a:pt x="402" y="654"/>
                  </a:lnTo>
                  <a:lnTo>
                    <a:pt x="420" y="660"/>
                  </a:lnTo>
                  <a:lnTo>
                    <a:pt x="480" y="66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7" name="Papua New Guinea" descr="© INSCALE GmbH, 05.05.2010&#10;http://www.presentationload.com/">
              <a:extLst>
                <a:ext uri="{FF2B5EF4-FFF2-40B4-BE49-F238E27FC236}">
                  <a16:creationId xmlns:a16="http://schemas.microsoft.com/office/drawing/2014/main" id="{9F1F1868-269D-44CE-BDA6-D7D3894C132D}"/>
                </a:ext>
              </a:extLst>
            </p:cNvPr>
            <p:cNvSpPr>
              <a:spLocks noEditPoints="1"/>
            </p:cNvSpPr>
            <p:nvPr/>
          </p:nvSpPr>
          <p:spPr bwMode="gray">
            <a:xfrm>
              <a:off x="8022853" y="3274809"/>
              <a:ext cx="412099" cy="275723"/>
            </a:xfrm>
            <a:custGeom>
              <a:avLst/>
              <a:gdLst>
                <a:gd name="T0" fmla="*/ 2147483647 w 1086"/>
                <a:gd name="T1" fmla="*/ 2147483647 h 726"/>
                <a:gd name="T2" fmla="*/ 2147483647 w 1086"/>
                <a:gd name="T3" fmla="*/ 2147483647 h 726"/>
                <a:gd name="T4" fmla="*/ 2147483647 w 1086"/>
                <a:gd name="T5" fmla="*/ 2147483647 h 726"/>
                <a:gd name="T6" fmla="*/ 2147483647 w 1086"/>
                <a:gd name="T7" fmla="*/ 2147483647 h 726"/>
                <a:gd name="T8" fmla="*/ 2147483647 w 1086"/>
                <a:gd name="T9" fmla="*/ 2147483647 h 726"/>
                <a:gd name="T10" fmla="*/ 2147483647 w 1086"/>
                <a:gd name="T11" fmla="*/ 2147483647 h 726"/>
                <a:gd name="T12" fmla="*/ 2147483647 w 1086"/>
                <a:gd name="T13" fmla="*/ 2147483647 h 726"/>
                <a:gd name="T14" fmla="*/ 2147483647 w 1086"/>
                <a:gd name="T15" fmla="*/ 2147483647 h 726"/>
                <a:gd name="T16" fmla="*/ 2147483647 w 1086"/>
                <a:gd name="T17" fmla="*/ 2147483647 h 726"/>
                <a:gd name="T18" fmla="*/ 2147483647 w 1086"/>
                <a:gd name="T19" fmla="*/ 2147483647 h 726"/>
                <a:gd name="T20" fmla="*/ 2147483647 w 1086"/>
                <a:gd name="T21" fmla="*/ 2147483647 h 726"/>
                <a:gd name="T22" fmla="*/ 2147483647 w 1086"/>
                <a:gd name="T23" fmla="*/ 2147483647 h 726"/>
                <a:gd name="T24" fmla="*/ 2147483647 w 1086"/>
                <a:gd name="T25" fmla="*/ 2147483647 h 726"/>
                <a:gd name="T26" fmla="*/ 2147483647 w 1086"/>
                <a:gd name="T27" fmla="*/ 2147483647 h 726"/>
                <a:gd name="T28" fmla="*/ 2147483647 w 1086"/>
                <a:gd name="T29" fmla="*/ 2147483647 h 726"/>
                <a:gd name="T30" fmla="*/ 2147483647 w 1086"/>
                <a:gd name="T31" fmla="*/ 2147483647 h 726"/>
                <a:gd name="T32" fmla="*/ 2147483647 w 1086"/>
                <a:gd name="T33" fmla="*/ 2147483647 h 726"/>
                <a:gd name="T34" fmla="*/ 2147483647 w 1086"/>
                <a:gd name="T35" fmla="*/ 2147483647 h 726"/>
                <a:gd name="T36" fmla="*/ 2147483647 w 1086"/>
                <a:gd name="T37" fmla="*/ 2147483647 h 726"/>
                <a:gd name="T38" fmla="*/ 2147483647 w 1086"/>
                <a:gd name="T39" fmla="*/ 2147483647 h 726"/>
                <a:gd name="T40" fmla="*/ 2147483647 w 1086"/>
                <a:gd name="T41" fmla="*/ 2147483647 h 726"/>
                <a:gd name="T42" fmla="*/ 2147483647 w 1086"/>
                <a:gd name="T43" fmla="*/ 2147483647 h 726"/>
                <a:gd name="T44" fmla="*/ 2147483647 w 1086"/>
                <a:gd name="T45" fmla="*/ 2147483647 h 726"/>
                <a:gd name="T46" fmla="*/ 2147483647 w 1086"/>
                <a:gd name="T47" fmla="*/ 2147483647 h 726"/>
                <a:gd name="T48" fmla="*/ 2147483647 w 1086"/>
                <a:gd name="T49" fmla="*/ 2147483647 h 726"/>
                <a:gd name="T50" fmla="*/ 2147483647 w 1086"/>
                <a:gd name="T51" fmla="*/ 2147483647 h 726"/>
                <a:gd name="T52" fmla="*/ 2147483647 w 1086"/>
                <a:gd name="T53" fmla="*/ 2147483647 h 726"/>
                <a:gd name="T54" fmla="*/ 2147483647 w 1086"/>
                <a:gd name="T55" fmla="*/ 2147483647 h 726"/>
                <a:gd name="T56" fmla="*/ 2147483647 w 1086"/>
                <a:gd name="T57" fmla="*/ 2147483647 h 726"/>
                <a:gd name="T58" fmla="*/ 2147483647 w 1086"/>
                <a:gd name="T59" fmla="*/ 2147483647 h 726"/>
                <a:gd name="T60" fmla="*/ 2147483647 w 1086"/>
                <a:gd name="T61" fmla="*/ 2147483647 h 726"/>
                <a:gd name="T62" fmla="*/ 2147483647 w 1086"/>
                <a:gd name="T63" fmla="*/ 2147483647 h 726"/>
                <a:gd name="T64" fmla="*/ 2147483647 w 1086"/>
                <a:gd name="T65" fmla="*/ 2147483647 h 726"/>
                <a:gd name="T66" fmla="*/ 2147483647 w 1086"/>
                <a:gd name="T67" fmla="*/ 2147483647 h 726"/>
                <a:gd name="T68" fmla="*/ 2147483647 w 1086"/>
                <a:gd name="T69" fmla="*/ 2147483647 h 726"/>
                <a:gd name="T70" fmla="*/ 2147483647 w 1086"/>
                <a:gd name="T71" fmla="*/ 2147483647 h 726"/>
                <a:gd name="T72" fmla="*/ 2147483647 w 1086"/>
                <a:gd name="T73" fmla="*/ 2147483647 h 726"/>
                <a:gd name="T74" fmla="*/ 2147483647 w 1086"/>
                <a:gd name="T75" fmla="*/ 2147483647 h 726"/>
                <a:gd name="T76" fmla="*/ 2147483647 w 1086"/>
                <a:gd name="T77" fmla="*/ 2147483647 h 726"/>
                <a:gd name="T78" fmla="*/ 2147483647 w 1086"/>
                <a:gd name="T79" fmla="*/ 2147483647 h 726"/>
                <a:gd name="T80" fmla="*/ 2147483647 w 1086"/>
                <a:gd name="T81" fmla="*/ 2147483647 h 726"/>
                <a:gd name="T82" fmla="*/ 2147483647 w 1086"/>
                <a:gd name="T83" fmla="*/ 2147483647 h 726"/>
                <a:gd name="T84" fmla="*/ 2147483647 w 1086"/>
                <a:gd name="T85" fmla="*/ 2147483647 h 726"/>
                <a:gd name="T86" fmla="*/ 2147483647 w 1086"/>
                <a:gd name="T87" fmla="*/ 2147483647 h 726"/>
                <a:gd name="T88" fmla="*/ 2147483647 w 1086"/>
                <a:gd name="T89" fmla="*/ 2147483647 h 726"/>
                <a:gd name="T90" fmla="*/ 2147483647 w 1086"/>
                <a:gd name="T91" fmla="*/ 2147483647 h 726"/>
                <a:gd name="T92" fmla="*/ 2147483647 w 1086"/>
                <a:gd name="T93" fmla="*/ 2147483647 h 726"/>
                <a:gd name="T94" fmla="*/ 2147483647 w 1086"/>
                <a:gd name="T95" fmla="*/ 2147483647 h 726"/>
                <a:gd name="T96" fmla="*/ 2147483647 w 1086"/>
                <a:gd name="T97" fmla="*/ 2147483647 h 726"/>
                <a:gd name="T98" fmla="*/ 2147483647 w 1086"/>
                <a:gd name="T99" fmla="*/ 2147483647 h 726"/>
                <a:gd name="T100" fmla="*/ 2147483647 w 1086"/>
                <a:gd name="T101" fmla="*/ 2147483647 h 726"/>
                <a:gd name="T102" fmla="*/ 2147483647 w 1086"/>
                <a:gd name="T103" fmla="*/ 2147483647 h 726"/>
                <a:gd name="T104" fmla="*/ 2147483647 w 1086"/>
                <a:gd name="T105" fmla="*/ 2147483647 h 726"/>
                <a:gd name="T106" fmla="*/ 2147483647 w 1086"/>
                <a:gd name="T107" fmla="*/ 2147483647 h 726"/>
                <a:gd name="T108" fmla="*/ 2147483647 w 1086"/>
                <a:gd name="T109" fmla="*/ 2147483647 h 726"/>
                <a:gd name="T110" fmla="*/ 2147483647 w 1086"/>
                <a:gd name="T111" fmla="*/ 2147483647 h 726"/>
                <a:gd name="T112" fmla="*/ 2147483647 w 1086"/>
                <a:gd name="T113" fmla="*/ 2147483647 h 7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86"/>
                <a:gd name="T172" fmla="*/ 0 h 726"/>
                <a:gd name="T173" fmla="*/ 1086 w 1086"/>
                <a:gd name="T174" fmla="*/ 726 h 7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86" h="726">
                  <a:moveTo>
                    <a:pt x="486" y="0"/>
                  </a:moveTo>
                  <a:lnTo>
                    <a:pt x="462" y="0"/>
                  </a:lnTo>
                  <a:lnTo>
                    <a:pt x="450" y="6"/>
                  </a:lnTo>
                  <a:lnTo>
                    <a:pt x="444" y="12"/>
                  </a:lnTo>
                  <a:lnTo>
                    <a:pt x="432" y="18"/>
                  </a:lnTo>
                  <a:lnTo>
                    <a:pt x="462" y="36"/>
                  </a:lnTo>
                  <a:lnTo>
                    <a:pt x="474" y="36"/>
                  </a:lnTo>
                  <a:lnTo>
                    <a:pt x="486" y="30"/>
                  </a:lnTo>
                  <a:lnTo>
                    <a:pt x="498" y="18"/>
                  </a:lnTo>
                  <a:lnTo>
                    <a:pt x="492" y="6"/>
                  </a:lnTo>
                  <a:lnTo>
                    <a:pt x="486" y="0"/>
                  </a:lnTo>
                  <a:close/>
                  <a:moveTo>
                    <a:pt x="756" y="216"/>
                  </a:moveTo>
                  <a:lnTo>
                    <a:pt x="750" y="222"/>
                  </a:lnTo>
                  <a:lnTo>
                    <a:pt x="750" y="228"/>
                  </a:lnTo>
                  <a:lnTo>
                    <a:pt x="756" y="234"/>
                  </a:lnTo>
                  <a:lnTo>
                    <a:pt x="768" y="240"/>
                  </a:lnTo>
                  <a:lnTo>
                    <a:pt x="774" y="246"/>
                  </a:lnTo>
                  <a:lnTo>
                    <a:pt x="774" y="264"/>
                  </a:lnTo>
                  <a:lnTo>
                    <a:pt x="702" y="300"/>
                  </a:lnTo>
                  <a:lnTo>
                    <a:pt x="666" y="300"/>
                  </a:lnTo>
                  <a:lnTo>
                    <a:pt x="630" y="312"/>
                  </a:lnTo>
                  <a:lnTo>
                    <a:pt x="594" y="330"/>
                  </a:lnTo>
                  <a:lnTo>
                    <a:pt x="588" y="336"/>
                  </a:lnTo>
                  <a:lnTo>
                    <a:pt x="570" y="336"/>
                  </a:lnTo>
                  <a:lnTo>
                    <a:pt x="564" y="342"/>
                  </a:lnTo>
                  <a:lnTo>
                    <a:pt x="588" y="378"/>
                  </a:lnTo>
                  <a:lnTo>
                    <a:pt x="684" y="378"/>
                  </a:lnTo>
                  <a:lnTo>
                    <a:pt x="702" y="366"/>
                  </a:lnTo>
                  <a:lnTo>
                    <a:pt x="738" y="366"/>
                  </a:lnTo>
                  <a:lnTo>
                    <a:pt x="750" y="360"/>
                  </a:lnTo>
                  <a:lnTo>
                    <a:pt x="774" y="336"/>
                  </a:lnTo>
                  <a:lnTo>
                    <a:pt x="774" y="330"/>
                  </a:lnTo>
                  <a:lnTo>
                    <a:pt x="804" y="324"/>
                  </a:lnTo>
                  <a:lnTo>
                    <a:pt x="798" y="300"/>
                  </a:lnTo>
                  <a:lnTo>
                    <a:pt x="822" y="300"/>
                  </a:lnTo>
                  <a:lnTo>
                    <a:pt x="822" y="288"/>
                  </a:lnTo>
                  <a:lnTo>
                    <a:pt x="828" y="258"/>
                  </a:lnTo>
                  <a:lnTo>
                    <a:pt x="828" y="228"/>
                  </a:lnTo>
                  <a:lnTo>
                    <a:pt x="822" y="198"/>
                  </a:lnTo>
                  <a:lnTo>
                    <a:pt x="816" y="192"/>
                  </a:lnTo>
                  <a:lnTo>
                    <a:pt x="804" y="186"/>
                  </a:lnTo>
                  <a:lnTo>
                    <a:pt x="792" y="192"/>
                  </a:lnTo>
                  <a:lnTo>
                    <a:pt x="786" y="198"/>
                  </a:lnTo>
                  <a:lnTo>
                    <a:pt x="762" y="210"/>
                  </a:lnTo>
                  <a:lnTo>
                    <a:pt x="756" y="216"/>
                  </a:lnTo>
                  <a:close/>
                  <a:moveTo>
                    <a:pt x="834" y="132"/>
                  </a:moveTo>
                  <a:lnTo>
                    <a:pt x="822" y="132"/>
                  </a:lnTo>
                  <a:lnTo>
                    <a:pt x="816" y="120"/>
                  </a:lnTo>
                  <a:lnTo>
                    <a:pt x="804" y="108"/>
                  </a:lnTo>
                  <a:lnTo>
                    <a:pt x="792" y="102"/>
                  </a:lnTo>
                  <a:lnTo>
                    <a:pt x="786" y="90"/>
                  </a:lnTo>
                  <a:lnTo>
                    <a:pt x="774" y="78"/>
                  </a:lnTo>
                  <a:lnTo>
                    <a:pt x="768" y="78"/>
                  </a:lnTo>
                  <a:lnTo>
                    <a:pt x="762" y="72"/>
                  </a:lnTo>
                  <a:lnTo>
                    <a:pt x="756" y="72"/>
                  </a:lnTo>
                  <a:lnTo>
                    <a:pt x="732" y="36"/>
                  </a:lnTo>
                  <a:lnTo>
                    <a:pt x="720" y="84"/>
                  </a:lnTo>
                  <a:lnTo>
                    <a:pt x="762" y="96"/>
                  </a:lnTo>
                  <a:lnTo>
                    <a:pt x="816" y="150"/>
                  </a:lnTo>
                  <a:lnTo>
                    <a:pt x="828" y="150"/>
                  </a:lnTo>
                  <a:lnTo>
                    <a:pt x="834" y="156"/>
                  </a:lnTo>
                  <a:lnTo>
                    <a:pt x="846" y="162"/>
                  </a:lnTo>
                  <a:lnTo>
                    <a:pt x="852" y="174"/>
                  </a:lnTo>
                  <a:lnTo>
                    <a:pt x="852" y="180"/>
                  </a:lnTo>
                  <a:lnTo>
                    <a:pt x="858" y="192"/>
                  </a:lnTo>
                  <a:lnTo>
                    <a:pt x="852" y="204"/>
                  </a:lnTo>
                  <a:lnTo>
                    <a:pt x="852" y="240"/>
                  </a:lnTo>
                  <a:lnTo>
                    <a:pt x="858" y="252"/>
                  </a:lnTo>
                  <a:lnTo>
                    <a:pt x="864" y="258"/>
                  </a:lnTo>
                  <a:lnTo>
                    <a:pt x="882" y="258"/>
                  </a:lnTo>
                  <a:lnTo>
                    <a:pt x="894" y="246"/>
                  </a:lnTo>
                  <a:lnTo>
                    <a:pt x="900" y="234"/>
                  </a:lnTo>
                  <a:lnTo>
                    <a:pt x="900" y="222"/>
                  </a:lnTo>
                  <a:lnTo>
                    <a:pt x="888" y="186"/>
                  </a:lnTo>
                  <a:lnTo>
                    <a:pt x="876" y="174"/>
                  </a:lnTo>
                  <a:lnTo>
                    <a:pt x="864" y="156"/>
                  </a:lnTo>
                  <a:lnTo>
                    <a:pt x="852" y="150"/>
                  </a:lnTo>
                  <a:lnTo>
                    <a:pt x="846" y="138"/>
                  </a:lnTo>
                  <a:lnTo>
                    <a:pt x="834" y="132"/>
                  </a:lnTo>
                  <a:close/>
                  <a:moveTo>
                    <a:pt x="1086" y="360"/>
                  </a:moveTo>
                  <a:lnTo>
                    <a:pt x="1020" y="294"/>
                  </a:lnTo>
                  <a:lnTo>
                    <a:pt x="1020" y="288"/>
                  </a:lnTo>
                  <a:lnTo>
                    <a:pt x="1002" y="270"/>
                  </a:lnTo>
                  <a:lnTo>
                    <a:pt x="984" y="270"/>
                  </a:lnTo>
                  <a:lnTo>
                    <a:pt x="978" y="276"/>
                  </a:lnTo>
                  <a:lnTo>
                    <a:pt x="978" y="300"/>
                  </a:lnTo>
                  <a:lnTo>
                    <a:pt x="996" y="330"/>
                  </a:lnTo>
                  <a:lnTo>
                    <a:pt x="1020" y="378"/>
                  </a:lnTo>
                  <a:lnTo>
                    <a:pt x="1086" y="438"/>
                  </a:lnTo>
                  <a:lnTo>
                    <a:pt x="1086" y="360"/>
                  </a:lnTo>
                  <a:close/>
                  <a:moveTo>
                    <a:pt x="672" y="672"/>
                  </a:moveTo>
                  <a:lnTo>
                    <a:pt x="630" y="642"/>
                  </a:lnTo>
                  <a:lnTo>
                    <a:pt x="648" y="630"/>
                  </a:lnTo>
                  <a:lnTo>
                    <a:pt x="636" y="630"/>
                  </a:lnTo>
                  <a:lnTo>
                    <a:pt x="624" y="624"/>
                  </a:lnTo>
                  <a:lnTo>
                    <a:pt x="612" y="624"/>
                  </a:lnTo>
                  <a:lnTo>
                    <a:pt x="600" y="618"/>
                  </a:lnTo>
                  <a:lnTo>
                    <a:pt x="594" y="606"/>
                  </a:lnTo>
                  <a:lnTo>
                    <a:pt x="594" y="594"/>
                  </a:lnTo>
                  <a:lnTo>
                    <a:pt x="600" y="582"/>
                  </a:lnTo>
                  <a:lnTo>
                    <a:pt x="600" y="564"/>
                  </a:lnTo>
                  <a:lnTo>
                    <a:pt x="588" y="570"/>
                  </a:lnTo>
                  <a:lnTo>
                    <a:pt x="582" y="570"/>
                  </a:lnTo>
                  <a:lnTo>
                    <a:pt x="570" y="576"/>
                  </a:lnTo>
                  <a:lnTo>
                    <a:pt x="564" y="576"/>
                  </a:lnTo>
                  <a:lnTo>
                    <a:pt x="552" y="582"/>
                  </a:lnTo>
                  <a:lnTo>
                    <a:pt x="552" y="552"/>
                  </a:lnTo>
                  <a:lnTo>
                    <a:pt x="528" y="540"/>
                  </a:lnTo>
                  <a:lnTo>
                    <a:pt x="528" y="492"/>
                  </a:lnTo>
                  <a:lnTo>
                    <a:pt x="474" y="456"/>
                  </a:lnTo>
                  <a:lnTo>
                    <a:pt x="450" y="402"/>
                  </a:lnTo>
                  <a:lnTo>
                    <a:pt x="474" y="390"/>
                  </a:lnTo>
                  <a:lnTo>
                    <a:pt x="480" y="384"/>
                  </a:lnTo>
                  <a:lnTo>
                    <a:pt x="492" y="378"/>
                  </a:lnTo>
                  <a:lnTo>
                    <a:pt x="504" y="366"/>
                  </a:lnTo>
                  <a:lnTo>
                    <a:pt x="504" y="360"/>
                  </a:lnTo>
                  <a:lnTo>
                    <a:pt x="492" y="336"/>
                  </a:lnTo>
                  <a:lnTo>
                    <a:pt x="468" y="324"/>
                  </a:lnTo>
                  <a:lnTo>
                    <a:pt x="462" y="318"/>
                  </a:lnTo>
                  <a:lnTo>
                    <a:pt x="456" y="318"/>
                  </a:lnTo>
                  <a:lnTo>
                    <a:pt x="450" y="312"/>
                  </a:lnTo>
                  <a:lnTo>
                    <a:pt x="438" y="312"/>
                  </a:lnTo>
                  <a:lnTo>
                    <a:pt x="402" y="300"/>
                  </a:lnTo>
                  <a:lnTo>
                    <a:pt x="390" y="300"/>
                  </a:lnTo>
                  <a:lnTo>
                    <a:pt x="378" y="294"/>
                  </a:lnTo>
                  <a:lnTo>
                    <a:pt x="372" y="294"/>
                  </a:lnTo>
                  <a:lnTo>
                    <a:pt x="372" y="234"/>
                  </a:lnTo>
                  <a:lnTo>
                    <a:pt x="366" y="222"/>
                  </a:lnTo>
                  <a:lnTo>
                    <a:pt x="354" y="210"/>
                  </a:lnTo>
                  <a:lnTo>
                    <a:pt x="342" y="210"/>
                  </a:lnTo>
                  <a:lnTo>
                    <a:pt x="288" y="156"/>
                  </a:lnTo>
                  <a:lnTo>
                    <a:pt x="252" y="162"/>
                  </a:lnTo>
                  <a:lnTo>
                    <a:pt x="216" y="126"/>
                  </a:lnTo>
                  <a:lnTo>
                    <a:pt x="186" y="120"/>
                  </a:lnTo>
                  <a:lnTo>
                    <a:pt x="66" y="60"/>
                  </a:lnTo>
                  <a:lnTo>
                    <a:pt x="42" y="72"/>
                  </a:lnTo>
                  <a:lnTo>
                    <a:pt x="0" y="42"/>
                  </a:lnTo>
                  <a:lnTo>
                    <a:pt x="42" y="72"/>
                  </a:lnTo>
                  <a:lnTo>
                    <a:pt x="36" y="102"/>
                  </a:lnTo>
                  <a:lnTo>
                    <a:pt x="36" y="240"/>
                  </a:lnTo>
                  <a:lnTo>
                    <a:pt x="30" y="258"/>
                  </a:lnTo>
                  <a:lnTo>
                    <a:pt x="30" y="372"/>
                  </a:lnTo>
                  <a:lnTo>
                    <a:pt x="24" y="378"/>
                  </a:lnTo>
                  <a:lnTo>
                    <a:pt x="12" y="384"/>
                  </a:lnTo>
                  <a:lnTo>
                    <a:pt x="0" y="396"/>
                  </a:lnTo>
                  <a:lnTo>
                    <a:pt x="0" y="402"/>
                  </a:lnTo>
                  <a:lnTo>
                    <a:pt x="6" y="408"/>
                  </a:lnTo>
                  <a:lnTo>
                    <a:pt x="18" y="414"/>
                  </a:lnTo>
                  <a:lnTo>
                    <a:pt x="30" y="414"/>
                  </a:lnTo>
                  <a:lnTo>
                    <a:pt x="30" y="444"/>
                  </a:lnTo>
                  <a:lnTo>
                    <a:pt x="24" y="456"/>
                  </a:lnTo>
                  <a:lnTo>
                    <a:pt x="24" y="480"/>
                  </a:lnTo>
                  <a:lnTo>
                    <a:pt x="18" y="492"/>
                  </a:lnTo>
                  <a:lnTo>
                    <a:pt x="18" y="504"/>
                  </a:lnTo>
                  <a:lnTo>
                    <a:pt x="12" y="510"/>
                  </a:lnTo>
                  <a:lnTo>
                    <a:pt x="12" y="516"/>
                  </a:lnTo>
                  <a:lnTo>
                    <a:pt x="18" y="540"/>
                  </a:lnTo>
                  <a:lnTo>
                    <a:pt x="18" y="588"/>
                  </a:lnTo>
                  <a:lnTo>
                    <a:pt x="30" y="594"/>
                  </a:lnTo>
                  <a:lnTo>
                    <a:pt x="48" y="594"/>
                  </a:lnTo>
                  <a:lnTo>
                    <a:pt x="60" y="588"/>
                  </a:lnTo>
                  <a:lnTo>
                    <a:pt x="90" y="588"/>
                  </a:lnTo>
                  <a:lnTo>
                    <a:pt x="96" y="582"/>
                  </a:lnTo>
                  <a:lnTo>
                    <a:pt x="102" y="582"/>
                  </a:lnTo>
                  <a:lnTo>
                    <a:pt x="126" y="600"/>
                  </a:lnTo>
                  <a:lnTo>
                    <a:pt x="132" y="600"/>
                  </a:lnTo>
                  <a:lnTo>
                    <a:pt x="138" y="594"/>
                  </a:lnTo>
                  <a:lnTo>
                    <a:pt x="156" y="588"/>
                  </a:lnTo>
                  <a:lnTo>
                    <a:pt x="168" y="582"/>
                  </a:lnTo>
                  <a:lnTo>
                    <a:pt x="180" y="570"/>
                  </a:lnTo>
                  <a:lnTo>
                    <a:pt x="180" y="564"/>
                  </a:lnTo>
                  <a:lnTo>
                    <a:pt x="168" y="552"/>
                  </a:lnTo>
                  <a:lnTo>
                    <a:pt x="150" y="540"/>
                  </a:lnTo>
                  <a:lnTo>
                    <a:pt x="138" y="534"/>
                  </a:lnTo>
                  <a:lnTo>
                    <a:pt x="120" y="522"/>
                  </a:lnTo>
                  <a:lnTo>
                    <a:pt x="108" y="516"/>
                  </a:lnTo>
                  <a:lnTo>
                    <a:pt x="102" y="510"/>
                  </a:lnTo>
                  <a:lnTo>
                    <a:pt x="96" y="510"/>
                  </a:lnTo>
                  <a:lnTo>
                    <a:pt x="108" y="510"/>
                  </a:lnTo>
                  <a:lnTo>
                    <a:pt x="138" y="516"/>
                  </a:lnTo>
                  <a:lnTo>
                    <a:pt x="204" y="516"/>
                  </a:lnTo>
                  <a:lnTo>
                    <a:pt x="204" y="510"/>
                  </a:lnTo>
                  <a:lnTo>
                    <a:pt x="198" y="504"/>
                  </a:lnTo>
                  <a:lnTo>
                    <a:pt x="198" y="498"/>
                  </a:lnTo>
                  <a:lnTo>
                    <a:pt x="186" y="486"/>
                  </a:lnTo>
                  <a:lnTo>
                    <a:pt x="192" y="492"/>
                  </a:lnTo>
                  <a:lnTo>
                    <a:pt x="204" y="492"/>
                  </a:lnTo>
                  <a:lnTo>
                    <a:pt x="210" y="498"/>
                  </a:lnTo>
                  <a:lnTo>
                    <a:pt x="216" y="498"/>
                  </a:lnTo>
                  <a:lnTo>
                    <a:pt x="222" y="492"/>
                  </a:lnTo>
                  <a:lnTo>
                    <a:pt x="222" y="486"/>
                  </a:lnTo>
                  <a:lnTo>
                    <a:pt x="216" y="480"/>
                  </a:lnTo>
                  <a:lnTo>
                    <a:pt x="216" y="468"/>
                  </a:lnTo>
                  <a:lnTo>
                    <a:pt x="210" y="462"/>
                  </a:lnTo>
                  <a:lnTo>
                    <a:pt x="222" y="468"/>
                  </a:lnTo>
                  <a:lnTo>
                    <a:pt x="228" y="474"/>
                  </a:lnTo>
                  <a:lnTo>
                    <a:pt x="246" y="474"/>
                  </a:lnTo>
                  <a:lnTo>
                    <a:pt x="252" y="468"/>
                  </a:lnTo>
                  <a:lnTo>
                    <a:pt x="264" y="462"/>
                  </a:lnTo>
                  <a:lnTo>
                    <a:pt x="270" y="456"/>
                  </a:lnTo>
                  <a:lnTo>
                    <a:pt x="288" y="474"/>
                  </a:lnTo>
                  <a:lnTo>
                    <a:pt x="300" y="480"/>
                  </a:lnTo>
                  <a:lnTo>
                    <a:pt x="306" y="486"/>
                  </a:lnTo>
                  <a:lnTo>
                    <a:pt x="312" y="486"/>
                  </a:lnTo>
                  <a:lnTo>
                    <a:pt x="330" y="492"/>
                  </a:lnTo>
                  <a:lnTo>
                    <a:pt x="342" y="492"/>
                  </a:lnTo>
                  <a:lnTo>
                    <a:pt x="378" y="504"/>
                  </a:lnTo>
                  <a:lnTo>
                    <a:pt x="390" y="510"/>
                  </a:lnTo>
                  <a:lnTo>
                    <a:pt x="402" y="534"/>
                  </a:lnTo>
                  <a:lnTo>
                    <a:pt x="402" y="558"/>
                  </a:lnTo>
                  <a:lnTo>
                    <a:pt x="408" y="570"/>
                  </a:lnTo>
                  <a:lnTo>
                    <a:pt x="420" y="582"/>
                  </a:lnTo>
                  <a:lnTo>
                    <a:pt x="438" y="582"/>
                  </a:lnTo>
                  <a:lnTo>
                    <a:pt x="450" y="594"/>
                  </a:lnTo>
                  <a:lnTo>
                    <a:pt x="450" y="606"/>
                  </a:lnTo>
                  <a:lnTo>
                    <a:pt x="456" y="618"/>
                  </a:lnTo>
                  <a:lnTo>
                    <a:pt x="468" y="654"/>
                  </a:lnTo>
                  <a:lnTo>
                    <a:pt x="486" y="672"/>
                  </a:lnTo>
                  <a:lnTo>
                    <a:pt x="516" y="678"/>
                  </a:lnTo>
                  <a:lnTo>
                    <a:pt x="558" y="684"/>
                  </a:lnTo>
                  <a:lnTo>
                    <a:pt x="618" y="684"/>
                  </a:lnTo>
                  <a:lnTo>
                    <a:pt x="630" y="690"/>
                  </a:lnTo>
                  <a:lnTo>
                    <a:pt x="654" y="714"/>
                  </a:lnTo>
                  <a:lnTo>
                    <a:pt x="678" y="726"/>
                  </a:lnTo>
                  <a:lnTo>
                    <a:pt x="684" y="726"/>
                  </a:lnTo>
                  <a:lnTo>
                    <a:pt x="684" y="720"/>
                  </a:lnTo>
                  <a:lnTo>
                    <a:pt x="678" y="708"/>
                  </a:lnTo>
                  <a:lnTo>
                    <a:pt x="678" y="702"/>
                  </a:lnTo>
                  <a:lnTo>
                    <a:pt x="672" y="690"/>
                  </a:lnTo>
                  <a:lnTo>
                    <a:pt x="666" y="684"/>
                  </a:lnTo>
                  <a:lnTo>
                    <a:pt x="672" y="67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8" name="Panama" descr="© INSCALE GmbH, 05.05.2010&#10;http://www.presentationload.com/">
              <a:extLst>
                <a:ext uri="{FF2B5EF4-FFF2-40B4-BE49-F238E27FC236}">
                  <a16:creationId xmlns:a16="http://schemas.microsoft.com/office/drawing/2014/main" id="{BA3A2247-7D0A-4FC7-ADC0-F8D9959C04A2}"/>
                </a:ext>
              </a:extLst>
            </p:cNvPr>
            <p:cNvSpPr>
              <a:spLocks/>
            </p:cNvSpPr>
            <p:nvPr/>
          </p:nvSpPr>
          <p:spPr bwMode="gray">
            <a:xfrm>
              <a:off x="2002938" y="2924967"/>
              <a:ext cx="154167" cy="74119"/>
            </a:xfrm>
            <a:custGeom>
              <a:avLst/>
              <a:gdLst>
                <a:gd name="T0" fmla="*/ 2147483647 w 408"/>
                <a:gd name="T1" fmla="*/ 2147483647 h 198"/>
                <a:gd name="T2" fmla="*/ 2147483647 w 408"/>
                <a:gd name="T3" fmla="*/ 2147483647 h 198"/>
                <a:gd name="T4" fmla="*/ 2147483647 w 408"/>
                <a:gd name="T5" fmla="*/ 2147483647 h 198"/>
                <a:gd name="T6" fmla="*/ 2147483647 w 408"/>
                <a:gd name="T7" fmla="*/ 2147483647 h 198"/>
                <a:gd name="T8" fmla="*/ 2147483647 w 408"/>
                <a:gd name="T9" fmla="*/ 2147483647 h 198"/>
                <a:gd name="T10" fmla="*/ 2147483647 w 408"/>
                <a:gd name="T11" fmla="*/ 2147483647 h 198"/>
                <a:gd name="T12" fmla="*/ 2147483647 w 408"/>
                <a:gd name="T13" fmla="*/ 2147483647 h 198"/>
                <a:gd name="T14" fmla="*/ 2147483647 w 408"/>
                <a:gd name="T15" fmla="*/ 2147483647 h 198"/>
                <a:gd name="T16" fmla="*/ 2147483647 w 408"/>
                <a:gd name="T17" fmla="*/ 2147483647 h 198"/>
                <a:gd name="T18" fmla="*/ 2147483647 w 408"/>
                <a:gd name="T19" fmla="*/ 2147483647 h 198"/>
                <a:gd name="T20" fmla="*/ 2147483647 w 408"/>
                <a:gd name="T21" fmla="*/ 2147483647 h 198"/>
                <a:gd name="T22" fmla="*/ 2147483647 w 408"/>
                <a:gd name="T23" fmla="*/ 2147483647 h 198"/>
                <a:gd name="T24" fmla="*/ 2147483647 w 408"/>
                <a:gd name="T25" fmla="*/ 2147483647 h 198"/>
                <a:gd name="T26" fmla="*/ 2147483647 w 408"/>
                <a:gd name="T27" fmla="*/ 2147483647 h 198"/>
                <a:gd name="T28" fmla="*/ 2147483647 w 408"/>
                <a:gd name="T29" fmla="*/ 2147483647 h 198"/>
                <a:gd name="T30" fmla="*/ 2147483647 w 408"/>
                <a:gd name="T31" fmla="*/ 2147483647 h 198"/>
                <a:gd name="T32" fmla="*/ 2147483647 w 408"/>
                <a:gd name="T33" fmla="*/ 0 h 198"/>
                <a:gd name="T34" fmla="*/ 2147483647 w 408"/>
                <a:gd name="T35" fmla="*/ 2147483647 h 198"/>
                <a:gd name="T36" fmla="*/ 2147483647 w 408"/>
                <a:gd name="T37" fmla="*/ 2147483647 h 198"/>
                <a:gd name="T38" fmla="*/ 2147483647 w 408"/>
                <a:gd name="T39" fmla="*/ 2147483647 h 198"/>
                <a:gd name="T40" fmla="*/ 2147483647 w 408"/>
                <a:gd name="T41" fmla="*/ 2147483647 h 198"/>
                <a:gd name="T42" fmla="*/ 2147483647 w 408"/>
                <a:gd name="T43" fmla="*/ 2147483647 h 198"/>
                <a:gd name="T44" fmla="*/ 2147483647 w 408"/>
                <a:gd name="T45" fmla="*/ 2147483647 h 198"/>
                <a:gd name="T46" fmla="*/ 2147483647 w 408"/>
                <a:gd name="T47" fmla="*/ 2147483647 h 198"/>
                <a:gd name="T48" fmla="*/ 2147483647 w 408"/>
                <a:gd name="T49" fmla="*/ 2147483647 h 198"/>
                <a:gd name="T50" fmla="*/ 2147483647 w 408"/>
                <a:gd name="T51" fmla="*/ 2147483647 h 198"/>
                <a:gd name="T52" fmla="*/ 2147483647 w 408"/>
                <a:gd name="T53" fmla="*/ 2147483647 h 198"/>
                <a:gd name="T54" fmla="*/ 2147483647 w 408"/>
                <a:gd name="T55" fmla="*/ 2147483647 h 198"/>
                <a:gd name="T56" fmla="*/ 0 w 408"/>
                <a:gd name="T57" fmla="*/ 2147483647 h 198"/>
                <a:gd name="T58" fmla="*/ 2147483647 w 408"/>
                <a:gd name="T59" fmla="*/ 2147483647 h 198"/>
                <a:gd name="T60" fmla="*/ 2147483647 w 408"/>
                <a:gd name="T61" fmla="*/ 2147483647 h 198"/>
                <a:gd name="T62" fmla="*/ 2147483647 w 408"/>
                <a:gd name="T63" fmla="*/ 2147483647 h 198"/>
                <a:gd name="T64" fmla="*/ 0 w 408"/>
                <a:gd name="T65" fmla="*/ 2147483647 h 198"/>
                <a:gd name="T66" fmla="*/ 2147483647 w 408"/>
                <a:gd name="T67" fmla="*/ 2147483647 h 198"/>
                <a:gd name="T68" fmla="*/ 2147483647 w 408"/>
                <a:gd name="T69" fmla="*/ 2147483647 h 198"/>
                <a:gd name="T70" fmla="*/ 2147483647 w 408"/>
                <a:gd name="T71" fmla="*/ 2147483647 h 198"/>
                <a:gd name="T72" fmla="*/ 2147483647 w 408"/>
                <a:gd name="T73" fmla="*/ 2147483647 h 198"/>
                <a:gd name="T74" fmla="*/ 2147483647 w 408"/>
                <a:gd name="T75" fmla="*/ 2147483647 h 198"/>
                <a:gd name="T76" fmla="*/ 2147483647 w 408"/>
                <a:gd name="T77" fmla="*/ 2147483647 h 198"/>
                <a:gd name="T78" fmla="*/ 2147483647 w 408"/>
                <a:gd name="T79" fmla="*/ 2147483647 h 198"/>
                <a:gd name="T80" fmla="*/ 2147483647 w 408"/>
                <a:gd name="T81" fmla="*/ 2147483647 h 198"/>
                <a:gd name="T82" fmla="*/ 2147483647 w 408"/>
                <a:gd name="T83" fmla="*/ 2147483647 h 198"/>
                <a:gd name="T84" fmla="*/ 2147483647 w 408"/>
                <a:gd name="T85" fmla="*/ 2147483647 h 198"/>
                <a:gd name="T86" fmla="*/ 2147483647 w 408"/>
                <a:gd name="T87" fmla="*/ 2147483647 h 198"/>
                <a:gd name="T88" fmla="*/ 2147483647 w 408"/>
                <a:gd name="T89" fmla="*/ 2147483647 h 198"/>
                <a:gd name="T90" fmla="*/ 2147483647 w 408"/>
                <a:gd name="T91" fmla="*/ 2147483647 h 198"/>
                <a:gd name="T92" fmla="*/ 2147483647 w 408"/>
                <a:gd name="T93" fmla="*/ 2147483647 h 198"/>
                <a:gd name="T94" fmla="*/ 2147483647 w 408"/>
                <a:gd name="T95" fmla="*/ 2147483647 h 198"/>
                <a:gd name="T96" fmla="*/ 2147483647 w 408"/>
                <a:gd name="T97" fmla="*/ 2147483647 h 198"/>
                <a:gd name="T98" fmla="*/ 2147483647 w 408"/>
                <a:gd name="T99" fmla="*/ 2147483647 h 198"/>
                <a:gd name="T100" fmla="*/ 2147483647 w 408"/>
                <a:gd name="T101" fmla="*/ 2147483647 h 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08"/>
                <a:gd name="T154" fmla="*/ 0 h 198"/>
                <a:gd name="T155" fmla="*/ 408 w 408"/>
                <a:gd name="T156" fmla="*/ 198 h 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08" h="198">
                  <a:moveTo>
                    <a:pt x="306" y="66"/>
                  </a:moveTo>
                  <a:lnTo>
                    <a:pt x="318" y="78"/>
                  </a:lnTo>
                  <a:lnTo>
                    <a:pt x="324" y="90"/>
                  </a:lnTo>
                  <a:lnTo>
                    <a:pt x="330" y="96"/>
                  </a:lnTo>
                  <a:lnTo>
                    <a:pt x="342" y="90"/>
                  </a:lnTo>
                  <a:lnTo>
                    <a:pt x="372" y="120"/>
                  </a:lnTo>
                  <a:lnTo>
                    <a:pt x="342" y="102"/>
                  </a:lnTo>
                  <a:lnTo>
                    <a:pt x="342" y="120"/>
                  </a:lnTo>
                  <a:lnTo>
                    <a:pt x="336" y="132"/>
                  </a:lnTo>
                  <a:lnTo>
                    <a:pt x="336" y="162"/>
                  </a:lnTo>
                  <a:lnTo>
                    <a:pt x="342" y="168"/>
                  </a:lnTo>
                  <a:lnTo>
                    <a:pt x="348" y="180"/>
                  </a:lnTo>
                  <a:lnTo>
                    <a:pt x="354" y="186"/>
                  </a:lnTo>
                  <a:lnTo>
                    <a:pt x="360" y="186"/>
                  </a:lnTo>
                  <a:lnTo>
                    <a:pt x="372" y="156"/>
                  </a:lnTo>
                  <a:lnTo>
                    <a:pt x="378" y="162"/>
                  </a:lnTo>
                  <a:lnTo>
                    <a:pt x="390" y="168"/>
                  </a:lnTo>
                  <a:lnTo>
                    <a:pt x="396" y="162"/>
                  </a:lnTo>
                  <a:lnTo>
                    <a:pt x="408" y="138"/>
                  </a:lnTo>
                  <a:lnTo>
                    <a:pt x="408" y="126"/>
                  </a:lnTo>
                  <a:lnTo>
                    <a:pt x="396" y="120"/>
                  </a:lnTo>
                  <a:lnTo>
                    <a:pt x="390" y="108"/>
                  </a:lnTo>
                  <a:lnTo>
                    <a:pt x="390" y="90"/>
                  </a:lnTo>
                  <a:lnTo>
                    <a:pt x="396" y="84"/>
                  </a:lnTo>
                  <a:lnTo>
                    <a:pt x="372" y="66"/>
                  </a:lnTo>
                  <a:lnTo>
                    <a:pt x="372" y="60"/>
                  </a:lnTo>
                  <a:lnTo>
                    <a:pt x="366" y="54"/>
                  </a:lnTo>
                  <a:lnTo>
                    <a:pt x="366" y="42"/>
                  </a:lnTo>
                  <a:lnTo>
                    <a:pt x="360" y="30"/>
                  </a:lnTo>
                  <a:lnTo>
                    <a:pt x="348" y="24"/>
                  </a:lnTo>
                  <a:lnTo>
                    <a:pt x="330" y="18"/>
                  </a:lnTo>
                  <a:lnTo>
                    <a:pt x="288" y="18"/>
                  </a:lnTo>
                  <a:lnTo>
                    <a:pt x="282" y="0"/>
                  </a:lnTo>
                  <a:lnTo>
                    <a:pt x="246" y="0"/>
                  </a:lnTo>
                  <a:lnTo>
                    <a:pt x="234" y="6"/>
                  </a:lnTo>
                  <a:lnTo>
                    <a:pt x="228" y="12"/>
                  </a:lnTo>
                  <a:lnTo>
                    <a:pt x="222" y="24"/>
                  </a:lnTo>
                  <a:lnTo>
                    <a:pt x="210" y="36"/>
                  </a:lnTo>
                  <a:lnTo>
                    <a:pt x="204" y="36"/>
                  </a:lnTo>
                  <a:lnTo>
                    <a:pt x="198" y="30"/>
                  </a:lnTo>
                  <a:lnTo>
                    <a:pt x="192" y="30"/>
                  </a:lnTo>
                  <a:lnTo>
                    <a:pt x="168" y="42"/>
                  </a:lnTo>
                  <a:lnTo>
                    <a:pt x="144" y="66"/>
                  </a:lnTo>
                  <a:lnTo>
                    <a:pt x="132" y="72"/>
                  </a:lnTo>
                  <a:lnTo>
                    <a:pt x="120" y="72"/>
                  </a:lnTo>
                  <a:lnTo>
                    <a:pt x="114" y="66"/>
                  </a:lnTo>
                  <a:lnTo>
                    <a:pt x="102" y="60"/>
                  </a:lnTo>
                  <a:lnTo>
                    <a:pt x="90" y="42"/>
                  </a:lnTo>
                  <a:lnTo>
                    <a:pt x="78" y="54"/>
                  </a:lnTo>
                  <a:lnTo>
                    <a:pt x="60" y="54"/>
                  </a:lnTo>
                  <a:lnTo>
                    <a:pt x="48" y="42"/>
                  </a:lnTo>
                  <a:lnTo>
                    <a:pt x="48" y="18"/>
                  </a:lnTo>
                  <a:lnTo>
                    <a:pt x="36" y="6"/>
                  </a:lnTo>
                  <a:lnTo>
                    <a:pt x="24" y="6"/>
                  </a:lnTo>
                  <a:lnTo>
                    <a:pt x="18" y="12"/>
                  </a:lnTo>
                  <a:lnTo>
                    <a:pt x="6" y="12"/>
                  </a:lnTo>
                  <a:lnTo>
                    <a:pt x="0" y="18"/>
                  </a:lnTo>
                  <a:lnTo>
                    <a:pt x="0" y="36"/>
                  </a:lnTo>
                  <a:lnTo>
                    <a:pt x="6" y="42"/>
                  </a:lnTo>
                  <a:lnTo>
                    <a:pt x="6" y="48"/>
                  </a:lnTo>
                  <a:lnTo>
                    <a:pt x="24" y="48"/>
                  </a:lnTo>
                  <a:lnTo>
                    <a:pt x="30" y="54"/>
                  </a:lnTo>
                  <a:lnTo>
                    <a:pt x="12" y="72"/>
                  </a:lnTo>
                  <a:lnTo>
                    <a:pt x="6" y="72"/>
                  </a:lnTo>
                  <a:lnTo>
                    <a:pt x="6" y="96"/>
                  </a:lnTo>
                  <a:lnTo>
                    <a:pt x="0" y="102"/>
                  </a:lnTo>
                  <a:lnTo>
                    <a:pt x="6" y="108"/>
                  </a:lnTo>
                  <a:lnTo>
                    <a:pt x="48" y="102"/>
                  </a:lnTo>
                  <a:lnTo>
                    <a:pt x="60" y="120"/>
                  </a:lnTo>
                  <a:lnTo>
                    <a:pt x="90" y="114"/>
                  </a:lnTo>
                  <a:lnTo>
                    <a:pt x="90" y="126"/>
                  </a:lnTo>
                  <a:lnTo>
                    <a:pt x="84" y="132"/>
                  </a:lnTo>
                  <a:lnTo>
                    <a:pt x="84" y="150"/>
                  </a:lnTo>
                  <a:lnTo>
                    <a:pt x="90" y="156"/>
                  </a:lnTo>
                  <a:lnTo>
                    <a:pt x="108" y="156"/>
                  </a:lnTo>
                  <a:lnTo>
                    <a:pt x="114" y="150"/>
                  </a:lnTo>
                  <a:lnTo>
                    <a:pt x="120" y="150"/>
                  </a:lnTo>
                  <a:lnTo>
                    <a:pt x="120" y="132"/>
                  </a:lnTo>
                  <a:lnTo>
                    <a:pt x="138" y="126"/>
                  </a:lnTo>
                  <a:lnTo>
                    <a:pt x="138" y="150"/>
                  </a:lnTo>
                  <a:lnTo>
                    <a:pt x="144" y="168"/>
                  </a:lnTo>
                  <a:lnTo>
                    <a:pt x="144" y="180"/>
                  </a:lnTo>
                  <a:lnTo>
                    <a:pt x="150" y="192"/>
                  </a:lnTo>
                  <a:lnTo>
                    <a:pt x="156" y="198"/>
                  </a:lnTo>
                  <a:lnTo>
                    <a:pt x="162" y="198"/>
                  </a:lnTo>
                  <a:lnTo>
                    <a:pt x="180" y="192"/>
                  </a:lnTo>
                  <a:lnTo>
                    <a:pt x="198" y="174"/>
                  </a:lnTo>
                  <a:lnTo>
                    <a:pt x="204" y="174"/>
                  </a:lnTo>
                  <a:lnTo>
                    <a:pt x="198" y="168"/>
                  </a:lnTo>
                  <a:lnTo>
                    <a:pt x="186" y="162"/>
                  </a:lnTo>
                  <a:lnTo>
                    <a:pt x="180" y="150"/>
                  </a:lnTo>
                  <a:lnTo>
                    <a:pt x="174" y="144"/>
                  </a:lnTo>
                  <a:lnTo>
                    <a:pt x="168" y="132"/>
                  </a:lnTo>
                  <a:lnTo>
                    <a:pt x="162" y="126"/>
                  </a:lnTo>
                  <a:lnTo>
                    <a:pt x="186" y="102"/>
                  </a:lnTo>
                  <a:lnTo>
                    <a:pt x="222" y="84"/>
                  </a:lnTo>
                  <a:lnTo>
                    <a:pt x="228" y="72"/>
                  </a:lnTo>
                  <a:lnTo>
                    <a:pt x="246" y="54"/>
                  </a:lnTo>
                  <a:lnTo>
                    <a:pt x="258" y="48"/>
                  </a:lnTo>
                  <a:lnTo>
                    <a:pt x="276" y="54"/>
                  </a:lnTo>
                  <a:lnTo>
                    <a:pt x="288" y="60"/>
                  </a:lnTo>
                  <a:lnTo>
                    <a:pt x="306" y="6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49" name="Pakistan" descr="© INSCALE GmbH, 05.05.2010&#10;http://www.presentationload.com/">
              <a:extLst>
                <a:ext uri="{FF2B5EF4-FFF2-40B4-BE49-F238E27FC236}">
                  <a16:creationId xmlns:a16="http://schemas.microsoft.com/office/drawing/2014/main" id="{38433FE0-B264-47C5-94F1-A27C8A16B966}"/>
                </a:ext>
              </a:extLst>
            </p:cNvPr>
            <p:cNvSpPr>
              <a:spLocks/>
            </p:cNvSpPr>
            <p:nvPr/>
          </p:nvSpPr>
          <p:spPr bwMode="gray">
            <a:xfrm>
              <a:off x="5825977" y="2087424"/>
              <a:ext cx="398759" cy="400242"/>
            </a:xfrm>
            <a:custGeom>
              <a:avLst/>
              <a:gdLst>
                <a:gd name="T0" fmla="*/ 2147483647 w 1050"/>
                <a:gd name="T1" fmla="*/ 2147483647 h 1056"/>
                <a:gd name="T2" fmla="*/ 2147483647 w 1050"/>
                <a:gd name="T3" fmla="*/ 2147483647 h 1056"/>
                <a:gd name="T4" fmla="*/ 2147483647 w 1050"/>
                <a:gd name="T5" fmla="*/ 2147483647 h 1056"/>
                <a:gd name="T6" fmla="*/ 2147483647 w 1050"/>
                <a:gd name="T7" fmla="*/ 2147483647 h 1056"/>
                <a:gd name="T8" fmla="*/ 2147483647 w 1050"/>
                <a:gd name="T9" fmla="*/ 2147483647 h 1056"/>
                <a:gd name="T10" fmla="*/ 2147483647 w 1050"/>
                <a:gd name="T11" fmla="*/ 2147483647 h 1056"/>
                <a:gd name="T12" fmla="*/ 2147483647 w 1050"/>
                <a:gd name="T13" fmla="*/ 2147483647 h 1056"/>
                <a:gd name="T14" fmla="*/ 2147483647 w 1050"/>
                <a:gd name="T15" fmla="*/ 2147483647 h 1056"/>
                <a:gd name="T16" fmla="*/ 2147483647 w 1050"/>
                <a:gd name="T17" fmla="*/ 2147483647 h 1056"/>
                <a:gd name="T18" fmla="*/ 2147483647 w 1050"/>
                <a:gd name="T19" fmla="*/ 2147483647 h 1056"/>
                <a:gd name="T20" fmla="*/ 2147483647 w 1050"/>
                <a:gd name="T21" fmla="*/ 2147483647 h 1056"/>
                <a:gd name="T22" fmla="*/ 2147483647 w 1050"/>
                <a:gd name="T23" fmla="*/ 2147483647 h 1056"/>
                <a:gd name="T24" fmla="*/ 2147483647 w 1050"/>
                <a:gd name="T25" fmla="*/ 2147483647 h 1056"/>
                <a:gd name="T26" fmla="*/ 2147483647 w 1050"/>
                <a:gd name="T27" fmla="*/ 2147483647 h 1056"/>
                <a:gd name="T28" fmla="*/ 2147483647 w 1050"/>
                <a:gd name="T29" fmla="*/ 2147483647 h 1056"/>
                <a:gd name="T30" fmla="*/ 2147483647 w 1050"/>
                <a:gd name="T31" fmla="*/ 2147483647 h 1056"/>
                <a:gd name="T32" fmla="*/ 2147483647 w 1050"/>
                <a:gd name="T33" fmla="*/ 2147483647 h 1056"/>
                <a:gd name="T34" fmla="*/ 2147483647 w 1050"/>
                <a:gd name="T35" fmla="*/ 2147483647 h 1056"/>
                <a:gd name="T36" fmla="*/ 2147483647 w 1050"/>
                <a:gd name="T37" fmla="*/ 2147483647 h 1056"/>
                <a:gd name="T38" fmla="*/ 2147483647 w 1050"/>
                <a:gd name="T39" fmla="*/ 2147483647 h 1056"/>
                <a:gd name="T40" fmla="*/ 2147483647 w 1050"/>
                <a:gd name="T41" fmla="*/ 2147483647 h 1056"/>
                <a:gd name="T42" fmla="*/ 2147483647 w 1050"/>
                <a:gd name="T43" fmla="*/ 2147483647 h 1056"/>
                <a:gd name="T44" fmla="*/ 0 w 1050"/>
                <a:gd name="T45" fmla="*/ 2147483647 h 1056"/>
                <a:gd name="T46" fmla="*/ 2147483647 w 1050"/>
                <a:gd name="T47" fmla="*/ 2147483647 h 1056"/>
                <a:gd name="T48" fmla="*/ 2147483647 w 1050"/>
                <a:gd name="T49" fmla="*/ 2147483647 h 1056"/>
                <a:gd name="T50" fmla="*/ 2147483647 w 1050"/>
                <a:gd name="T51" fmla="*/ 2147483647 h 1056"/>
                <a:gd name="T52" fmla="*/ 2147483647 w 1050"/>
                <a:gd name="T53" fmla="*/ 2147483647 h 1056"/>
                <a:gd name="T54" fmla="*/ 2147483647 w 1050"/>
                <a:gd name="T55" fmla="*/ 2147483647 h 1056"/>
                <a:gd name="T56" fmla="*/ 2147483647 w 1050"/>
                <a:gd name="T57" fmla="*/ 2147483647 h 1056"/>
                <a:gd name="T58" fmla="*/ 2147483647 w 1050"/>
                <a:gd name="T59" fmla="*/ 2147483647 h 1056"/>
                <a:gd name="T60" fmla="*/ 2147483647 w 1050"/>
                <a:gd name="T61" fmla="*/ 2147483647 h 1056"/>
                <a:gd name="T62" fmla="*/ 2147483647 w 1050"/>
                <a:gd name="T63" fmla="*/ 2147483647 h 1056"/>
                <a:gd name="T64" fmla="*/ 2147483647 w 1050"/>
                <a:gd name="T65" fmla="*/ 2147483647 h 1056"/>
                <a:gd name="T66" fmla="*/ 2147483647 w 1050"/>
                <a:gd name="T67" fmla="*/ 2147483647 h 1056"/>
                <a:gd name="T68" fmla="*/ 2147483647 w 1050"/>
                <a:gd name="T69" fmla="*/ 2147483647 h 1056"/>
                <a:gd name="T70" fmla="*/ 2147483647 w 1050"/>
                <a:gd name="T71" fmla="*/ 2147483647 h 1056"/>
                <a:gd name="T72" fmla="*/ 2147483647 w 1050"/>
                <a:gd name="T73" fmla="*/ 2147483647 h 1056"/>
                <a:gd name="T74" fmla="*/ 2147483647 w 1050"/>
                <a:gd name="T75" fmla="*/ 2147483647 h 1056"/>
                <a:gd name="T76" fmla="*/ 2147483647 w 1050"/>
                <a:gd name="T77" fmla="*/ 2147483647 h 1056"/>
                <a:gd name="T78" fmla="*/ 2147483647 w 1050"/>
                <a:gd name="T79" fmla="*/ 2147483647 h 1056"/>
                <a:gd name="T80" fmla="*/ 2147483647 w 1050"/>
                <a:gd name="T81" fmla="*/ 2147483647 h 1056"/>
                <a:gd name="T82" fmla="*/ 2147483647 w 1050"/>
                <a:gd name="T83" fmla="*/ 2147483647 h 1056"/>
                <a:gd name="T84" fmla="*/ 2147483647 w 1050"/>
                <a:gd name="T85" fmla="*/ 2147483647 h 1056"/>
                <a:gd name="T86" fmla="*/ 2147483647 w 1050"/>
                <a:gd name="T87" fmla="*/ 2147483647 h 1056"/>
                <a:gd name="T88" fmla="*/ 2147483647 w 1050"/>
                <a:gd name="T89" fmla="*/ 2147483647 h 1056"/>
                <a:gd name="T90" fmla="*/ 2147483647 w 1050"/>
                <a:gd name="T91" fmla="*/ 2147483647 h 1056"/>
                <a:gd name="T92" fmla="*/ 2147483647 w 1050"/>
                <a:gd name="T93" fmla="*/ 2147483647 h 1056"/>
                <a:gd name="T94" fmla="*/ 2147483647 w 1050"/>
                <a:gd name="T95" fmla="*/ 2147483647 h 1056"/>
                <a:gd name="T96" fmla="*/ 2147483647 w 1050"/>
                <a:gd name="T97" fmla="*/ 2147483647 h 1056"/>
                <a:gd name="T98" fmla="*/ 2147483647 w 1050"/>
                <a:gd name="T99" fmla="*/ 2147483647 h 1056"/>
                <a:gd name="T100" fmla="*/ 2147483647 w 1050"/>
                <a:gd name="T101" fmla="*/ 2147483647 h 1056"/>
                <a:gd name="T102" fmla="*/ 2147483647 w 1050"/>
                <a:gd name="T103" fmla="*/ 2147483647 h 1056"/>
                <a:gd name="T104" fmla="*/ 2147483647 w 1050"/>
                <a:gd name="T105" fmla="*/ 2147483647 h 1056"/>
                <a:gd name="T106" fmla="*/ 2147483647 w 1050"/>
                <a:gd name="T107" fmla="*/ 2147483647 h 1056"/>
                <a:gd name="T108" fmla="*/ 2147483647 w 1050"/>
                <a:gd name="T109" fmla="*/ 2147483647 h 1056"/>
                <a:gd name="T110" fmla="*/ 2147483647 w 1050"/>
                <a:gd name="T111" fmla="*/ 2147483647 h 1056"/>
                <a:gd name="T112" fmla="*/ 2147483647 w 1050"/>
                <a:gd name="T113" fmla="*/ 2147483647 h 1056"/>
                <a:gd name="T114" fmla="*/ 2147483647 w 1050"/>
                <a:gd name="T115" fmla="*/ 2147483647 h 1056"/>
                <a:gd name="T116" fmla="*/ 2147483647 w 1050"/>
                <a:gd name="T117" fmla="*/ 2147483647 h 1056"/>
                <a:gd name="T118" fmla="*/ 2147483647 w 1050"/>
                <a:gd name="T119" fmla="*/ 2147483647 h 1056"/>
                <a:gd name="T120" fmla="*/ 2147483647 w 1050"/>
                <a:gd name="T121" fmla="*/ 2147483647 h 1056"/>
                <a:gd name="T122" fmla="*/ 2147483647 w 1050"/>
                <a:gd name="T123" fmla="*/ 2147483647 h 10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050"/>
                <a:gd name="T187" fmla="*/ 0 h 1056"/>
                <a:gd name="T188" fmla="*/ 1050 w 1050"/>
                <a:gd name="T189" fmla="*/ 1056 h 10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050" h="1056">
                  <a:moveTo>
                    <a:pt x="1008" y="120"/>
                  </a:moveTo>
                  <a:lnTo>
                    <a:pt x="996" y="120"/>
                  </a:lnTo>
                  <a:lnTo>
                    <a:pt x="984" y="114"/>
                  </a:lnTo>
                  <a:lnTo>
                    <a:pt x="978" y="102"/>
                  </a:lnTo>
                  <a:lnTo>
                    <a:pt x="972" y="96"/>
                  </a:lnTo>
                  <a:lnTo>
                    <a:pt x="972" y="90"/>
                  </a:lnTo>
                  <a:lnTo>
                    <a:pt x="960" y="96"/>
                  </a:lnTo>
                  <a:lnTo>
                    <a:pt x="924" y="84"/>
                  </a:lnTo>
                  <a:lnTo>
                    <a:pt x="924" y="60"/>
                  </a:lnTo>
                  <a:lnTo>
                    <a:pt x="912" y="36"/>
                  </a:lnTo>
                  <a:lnTo>
                    <a:pt x="900" y="24"/>
                  </a:lnTo>
                  <a:lnTo>
                    <a:pt x="888" y="18"/>
                  </a:lnTo>
                  <a:lnTo>
                    <a:pt x="876" y="18"/>
                  </a:lnTo>
                  <a:lnTo>
                    <a:pt x="870" y="6"/>
                  </a:lnTo>
                  <a:lnTo>
                    <a:pt x="822" y="6"/>
                  </a:lnTo>
                  <a:lnTo>
                    <a:pt x="810" y="0"/>
                  </a:lnTo>
                  <a:lnTo>
                    <a:pt x="804" y="6"/>
                  </a:lnTo>
                  <a:lnTo>
                    <a:pt x="792" y="6"/>
                  </a:lnTo>
                  <a:lnTo>
                    <a:pt x="786" y="12"/>
                  </a:lnTo>
                  <a:lnTo>
                    <a:pt x="774" y="12"/>
                  </a:lnTo>
                  <a:lnTo>
                    <a:pt x="762" y="6"/>
                  </a:lnTo>
                  <a:lnTo>
                    <a:pt x="738" y="6"/>
                  </a:lnTo>
                  <a:lnTo>
                    <a:pt x="732" y="12"/>
                  </a:lnTo>
                  <a:lnTo>
                    <a:pt x="690" y="12"/>
                  </a:lnTo>
                  <a:lnTo>
                    <a:pt x="684" y="18"/>
                  </a:lnTo>
                  <a:lnTo>
                    <a:pt x="678" y="18"/>
                  </a:lnTo>
                  <a:lnTo>
                    <a:pt x="654" y="30"/>
                  </a:lnTo>
                  <a:lnTo>
                    <a:pt x="648" y="36"/>
                  </a:lnTo>
                  <a:lnTo>
                    <a:pt x="624" y="48"/>
                  </a:lnTo>
                  <a:lnTo>
                    <a:pt x="618" y="54"/>
                  </a:lnTo>
                  <a:lnTo>
                    <a:pt x="612" y="66"/>
                  </a:lnTo>
                  <a:lnTo>
                    <a:pt x="606" y="72"/>
                  </a:lnTo>
                  <a:lnTo>
                    <a:pt x="606" y="78"/>
                  </a:lnTo>
                  <a:lnTo>
                    <a:pt x="636" y="108"/>
                  </a:lnTo>
                  <a:lnTo>
                    <a:pt x="636" y="138"/>
                  </a:lnTo>
                  <a:lnTo>
                    <a:pt x="642" y="144"/>
                  </a:lnTo>
                  <a:lnTo>
                    <a:pt x="648" y="156"/>
                  </a:lnTo>
                  <a:lnTo>
                    <a:pt x="648" y="162"/>
                  </a:lnTo>
                  <a:lnTo>
                    <a:pt x="624" y="186"/>
                  </a:lnTo>
                  <a:lnTo>
                    <a:pt x="618" y="198"/>
                  </a:lnTo>
                  <a:lnTo>
                    <a:pt x="618" y="210"/>
                  </a:lnTo>
                  <a:lnTo>
                    <a:pt x="624" y="216"/>
                  </a:lnTo>
                  <a:lnTo>
                    <a:pt x="624" y="246"/>
                  </a:lnTo>
                  <a:lnTo>
                    <a:pt x="606" y="246"/>
                  </a:lnTo>
                  <a:lnTo>
                    <a:pt x="600" y="252"/>
                  </a:lnTo>
                  <a:lnTo>
                    <a:pt x="594" y="252"/>
                  </a:lnTo>
                  <a:lnTo>
                    <a:pt x="576" y="246"/>
                  </a:lnTo>
                  <a:lnTo>
                    <a:pt x="570" y="240"/>
                  </a:lnTo>
                  <a:lnTo>
                    <a:pt x="552" y="240"/>
                  </a:lnTo>
                  <a:lnTo>
                    <a:pt x="552" y="252"/>
                  </a:lnTo>
                  <a:lnTo>
                    <a:pt x="564" y="264"/>
                  </a:lnTo>
                  <a:lnTo>
                    <a:pt x="576" y="270"/>
                  </a:lnTo>
                  <a:lnTo>
                    <a:pt x="576" y="276"/>
                  </a:lnTo>
                  <a:lnTo>
                    <a:pt x="582" y="282"/>
                  </a:lnTo>
                  <a:lnTo>
                    <a:pt x="582" y="288"/>
                  </a:lnTo>
                  <a:lnTo>
                    <a:pt x="594" y="294"/>
                  </a:lnTo>
                  <a:lnTo>
                    <a:pt x="600" y="294"/>
                  </a:lnTo>
                  <a:lnTo>
                    <a:pt x="570" y="312"/>
                  </a:lnTo>
                  <a:lnTo>
                    <a:pt x="552" y="312"/>
                  </a:lnTo>
                  <a:lnTo>
                    <a:pt x="546" y="318"/>
                  </a:lnTo>
                  <a:lnTo>
                    <a:pt x="546" y="354"/>
                  </a:lnTo>
                  <a:lnTo>
                    <a:pt x="540" y="354"/>
                  </a:lnTo>
                  <a:lnTo>
                    <a:pt x="534" y="360"/>
                  </a:lnTo>
                  <a:lnTo>
                    <a:pt x="534" y="378"/>
                  </a:lnTo>
                  <a:lnTo>
                    <a:pt x="540" y="390"/>
                  </a:lnTo>
                  <a:lnTo>
                    <a:pt x="540" y="402"/>
                  </a:lnTo>
                  <a:lnTo>
                    <a:pt x="546" y="408"/>
                  </a:lnTo>
                  <a:lnTo>
                    <a:pt x="546" y="414"/>
                  </a:lnTo>
                  <a:lnTo>
                    <a:pt x="540" y="420"/>
                  </a:lnTo>
                  <a:lnTo>
                    <a:pt x="534" y="432"/>
                  </a:lnTo>
                  <a:lnTo>
                    <a:pt x="522" y="438"/>
                  </a:lnTo>
                  <a:lnTo>
                    <a:pt x="510" y="438"/>
                  </a:lnTo>
                  <a:lnTo>
                    <a:pt x="504" y="432"/>
                  </a:lnTo>
                  <a:lnTo>
                    <a:pt x="504" y="420"/>
                  </a:lnTo>
                  <a:lnTo>
                    <a:pt x="474" y="420"/>
                  </a:lnTo>
                  <a:lnTo>
                    <a:pt x="462" y="426"/>
                  </a:lnTo>
                  <a:lnTo>
                    <a:pt x="456" y="432"/>
                  </a:lnTo>
                  <a:lnTo>
                    <a:pt x="444" y="438"/>
                  </a:lnTo>
                  <a:lnTo>
                    <a:pt x="438" y="438"/>
                  </a:lnTo>
                  <a:lnTo>
                    <a:pt x="432" y="444"/>
                  </a:lnTo>
                  <a:lnTo>
                    <a:pt x="432" y="450"/>
                  </a:lnTo>
                  <a:lnTo>
                    <a:pt x="438" y="450"/>
                  </a:lnTo>
                  <a:lnTo>
                    <a:pt x="444" y="456"/>
                  </a:lnTo>
                  <a:lnTo>
                    <a:pt x="444" y="462"/>
                  </a:lnTo>
                  <a:lnTo>
                    <a:pt x="438" y="468"/>
                  </a:lnTo>
                  <a:lnTo>
                    <a:pt x="396" y="468"/>
                  </a:lnTo>
                  <a:lnTo>
                    <a:pt x="396" y="456"/>
                  </a:lnTo>
                  <a:lnTo>
                    <a:pt x="378" y="456"/>
                  </a:lnTo>
                  <a:lnTo>
                    <a:pt x="372" y="468"/>
                  </a:lnTo>
                  <a:lnTo>
                    <a:pt x="360" y="474"/>
                  </a:lnTo>
                  <a:lnTo>
                    <a:pt x="354" y="486"/>
                  </a:lnTo>
                  <a:lnTo>
                    <a:pt x="354" y="504"/>
                  </a:lnTo>
                  <a:lnTo>
                    <a:pt x="360" y="516"/>
                  </a:lnTo>
                  <a:lnTo>
                    <a:pt x="360" y="534"/>
                  </a:lnTo>
                  <a:lnTo>
                    <a:pt x="366" y="540"/>
                  </a:lnTo>
                  <a:lnTo>
                    <a:pt x="366" y="570"/>
                  </a:lnTo>
                  <a:lnTo>
                    <a:pt x="360" y="576"/>
                  </a:lnTo>
                  <a:lnTo>
                    <a:pt x="354" y="576"/>
                  </a:lnTo>
                  <a:lnTo>
                    <a:pt x="306" y="600"/>
                  </a:lnTo>
                  <a:lnTo>
                    <a:pt x="276" y="600"/>
                  </a:lnTo>
                  <a:lnTo>
                    <a:pt x="258" y="606"/>
                  </a:lnTo>
                  <a:lnTo>
                    <a:pt x="234" y="606"/>
                  </a:lnTo>
                  <a:lnTo>
                    <a:pt x="228" y="612"/>
                  </a:lnTo>
                  <a:lnTo>
                    <a:pt x="204" y="612"/>
                  </a:lnTo>
                  <a:lnTo>
                    <a:pt x="204" y="606"/>
                  </a:lnTo>
                  <a:lnTo>
                    <a:pt x="150" y="606"/>
                  </a:lnTo>
                  <a:lnTo>
                    <a:pt x="144" y="612"/>
                  </a:lnTo>
                  <a:lnTo>
                    <a:pt x="138" y="612"/>
                  </a:lnTo>
                  <a:lnTo>
                    <a:pt x="120" y="618"/>
                  </a:lnTo>
                  <a:lnTo>
                    <a:pt x="102" y="618"/>
                  </a:lnTo>
                  <a:lnTo>
                    <a:pt x="78" y="606"/>
                  </a:lnTo>
                  <a:lnTo>
                    <a:pt x="60" y="600"/>
                  </a:lnTo>
                  <a:lnTo>
                    <a:pt x="42" y="588"/>
                  </a:lnTo>
                  <a:lnTo>
                    <a:pt x="30" y="582"/>
                  </a:lnTo>
                  <a:lnTo>
                    <a:pt x="0" y="582"/>
                  </a:lnTo>
                  <a:lnTo>
                    <a:pt x="24" y="606"/>
                  </a:lnTo>
                  <a:lnTo>
                    <a:pt x="30" y="618"/>
                  </a:lnTo>
                  <a:lnTo>
                    <a:pt x="36" y="624"/>
                  </a:lnTo>
                  <a:lnTo>
                    <a:pt x="48" y="642"/>
                  </a:lnTo>
                  <a:lnTo>
                    <a:pt x="60" y="654"/>
                  </a:lnTo>
                  <a:lnTo>
                    <a:pt x="66" y="672"/>
                  </a:lnTo>
                  <a:lnTo>
                    <a:pt x="78" y="690"/>
                  </a:lnTo>
                  <a:lnTo>
                    <a:pt x="84" y="696"/>
                  </a:lnTo>
                  <a:lnTo>
                    <a:pt x="102" y="696"/>
                  </a:lnTo>
                  <a:lnTo>
                    <a:pt x="114" y="690"/>
                  </a:lnTo>
                  <a:lnTo>
                    <a:pt x="126" y="708"/>
                  </a:lnTo>
                  <a:lnTo>
                    <a:pt x="150" y="708"/>
                  </a:lnTo>
                  <a:lnTo>
                    <a:pt x="144" y="738"/>
                  </a:lnTo>
                  <a:lnTo>
                    <a:pt x="150" y="738"/>
                  </a:lnTo>
                  <a:lnTo>
                    <a:pt x="150" y="762"/>
                  </a:lnTo>
                  <a:lnTo>
                    <a:pt x="156" y="774"/>
                  </a:lnTo>
                  <a:lnTo>
                    <a:pt x="156" y="786"/>
                  </a:lnTo>
                  <a:lnTo>
                    <a:pt x="174" y="786"/>
                  </a:lnTo>
                  <a:lnTo>
                    <a:pt x="180" y="792"/>
                  </a:lnTo>
                  <a:lnTo>
                    <a:pt x="186" y="804"/>
                  </a:lnTo>
                  <a:lnTo>
                    <a:pt x="192" y="822"/>
                  </a:lnTo>
                  <a:lnTo>
                    <a:pt x="192" y="834"/>
                  </a:lnTo>
                  <a:lnTo>
                    <a:pt x="186" y="840"/>
                  </a:lnTo>
                  <a:lnTo>
                    <a:pt x="180" y="840"/>
                  </a:lnTo>
                  <a:lnTo>
                    <a:pt x="180" y="834"/>
                  </a:lnTo>
                  <a:lnTo>
                    <a:pt x="150" y="834"/>
                  </a:lnTo>
                  <a:lnTo>
                    <a:pt x="138" y="840"/>
                  </a:lnTo>
                  <a:lnTo>
                    <a:pt x="132" y="846"/>
                  </a:lnTo>
                  <a:lnTo>
                    <a:pt x="132" y="852"/>
                  </a:lnTo>
                  <a:lnTo>
                    <a:pt x="126" y="852"/>
                  </a:lnTo>
                  <a:lnTo>
                    <a:pt x="126" y="858"/>
                  </a:lnTo>
                  <a:lnTo>
                    <a:pt x="120" y="864"/>
                  </a:lnTo>
                  <a:lnTo>
                    <a:pt x="108" y="864"/>
                  </a:lnTo>
                  <a:lnTo>
                    <a:pt x="102" y="882"/>
                  </a:lnTo>
                  <a:lnTo>
                    <a:pt x="96" y="888"/>
                  </a:lnTo>
                  <a:lnTo>
                    <a:pt x="96" y="894"/>
                  </a:lnTo>
                  <a:lnTo>
                    <a:pt x="84" y="906"/>
                  </a:lnTo>
                  <a:lnTo>
                    <a:pt x="84" y="936"/>
                  </a:lnTo>
                  <a:lnTo>
                    <a:pt x="90" y="948"/>
                  </a:lnTo>
                  <a:lnTo>
                    <a:pt x="90" y="954"/>
                  </a:lnTo>
                  <a:lnTo>
                    <a:pt x="96" y="948"/>
                  </a:lnTo>
                  <a:lnTo>
                    <a:pt x="108" y="948"/>
                  </a:lnTo>
                  <a:lnTo>
                    <a:pt x="114" y="942"/>
                  </a:lnTo>
                  <a:lnTo>
                    <a:pt x="120" y="942"/>
                  </a:lnTo>
                  <a:lnTo>
                    <a:pt x="126" y="948"/>
                  </a:lnTo>
                  <a:lnTo>
                    <a:pt x="138" y="948"/>
                  </a:lnTo>
                  <a:lnTo>
                    <a:pt x="150" y="954"/>
                  </a:lnTo>
                  <a:lnTo>
                    <a:pt x="174" y="954"/>
                  </a:lnTo>
                  <a:lnTo>
                    <a:pt x="210" y="936"/>
                  </a:lnTo>
                  <a:lnTo>
                    <a:pt x="216" y="930"/>
                  </a:lnTo>
                  <a:lnTo>
                    <a:pt x="222" y="930"/>
                  </a:lnTo>
                  <a:lnTo>
                    <a:pt x="234" y="936"/>
                  </a:lnTo>
                  <a:lnTo>
                    <a:pt x="276" y="936"/>
                  </a:lnTo>
                  <a:lnTo>
                    <a:pt x="288" y="930"/>
                  </a:lnTo>
                  <a:lnTo>
                    <a:pt x="300" y="930"/>
                  </a:lnTo>
                  <a:lnTo>
                    <a:pt x="306" y="924"/>
                  </a:lnTo>
                  <a:lnTo>
                    <a:pt x="312" y="924"/>
                  </a:lnTo>
                  <a:lnTo>
                    <a:pt x="348" y="930"/>
                  </a:lnTo>
                  <a:lnTo>
                    <a:pt x="354" y="924"/>
                  </a:lnTo>
                  <a:lnTo>
                    <a:pt x="366" y="918"/>
                  </a:lnTo>
                  <a:lnTo>
                    <a:pt x="372" y="912"/>
                  </a:lnTo>
                  <a:lnTo>
                    <a:pt x="384" y="912"/>
                  </a:lnTo>
                  <a:lnTo>
                    <a:pt x="396" y="918"/>
                  </a:lnTo>
                  <a:lnTo>
                    <a:pt x="408" y="930"/>
                  </a:lnTo>
                  <a:lnTo>
                    <a:pt x="432" y="978"/>
                  </a:lnTo>
                  <a:lnTo>
                    <a:pt x="444" y="984"/>
                  </a:lnTo>
                  <a:lnTo>
                    <a:pt x="450" y="990"/>
                  </a:lnTo>
                  <a:lnTo>
                    <a:pt x="468" y="996"/>
                  </a:lnTo>
                  <a:lnTo>
                    <a:pt x="486" y="996"/>
                  </a:lnTo>
                  <a:lnTo>
                    <a:pt x="522" y="1008"/>
                  </a:lnTo>
                  <a:lnTo>
                    <a:pt x="540" y="1044"/>
                  </a:lnTo>
                  <a:lnTo>
                    <a:pt x="552" y="1056"/>
                  </a:lnTo>
                  <a:lnTo>
                    <a:pt x="570" y="1056"/>
                  </a:lnTo>
                  <a:lnTo>
                    <a:pt x="588" y="1050"/>
                  </a:lnTo>
                  <a:lnTo>
                    <a:pt x="582" y="1044"/>
                  </a:lnTo>
                  <a:lnTo>
                    <a:pt x="582" y="1032"/>
                  </a:lnTo>
                  <a:lnTo>
                    <a:pt x="594" y="1020"/>
                  </a:lnTo>
                  <a:lnTo>
                    <a:pt x="606" y="1020"/>
                  </a:lnTo>
                  <a:lnTo>
                    <a:pt x="618" y="1026"/>
                  </a:lnTo>
                  <a:lnTo>
                    <a:pt x="624" y="1032"/>
                  </a:lnTo>
                  <a:lnTo>
                    <a:pt x="648" y="1020"/>
                  </a:lnTo>
                  <a:lnTo>
                    <a:pt x="648" y="1026"/>
                  </a:lnTo>
                  <a:lnTo>
                    <a:pt x="654" y="1032"/>
                  </a:lnTo>
                  <a:lnTo>
                    <a:pt x="678" y="1032"/>
                  </a:lnTo>
                  <a:lnTo>
                    <a:pt x="690" y="1020"/>
                  </a:lnTo>
                  <a:lnTo>
                    <a:pt x="702" y="1014"/>
                  </a:lnTo>
                  <a:lnTo>
                    <a:pt x="708" y="1014"/>
                  </a:lnTo>
                  <a:lnTo>
                    <a:pt x="708" y="1026"/>
                  </a:lnTo>
                  <a:lnTo>
                    <a:pt x="714" y="1032"/>
                  </a:lnTo>
                  <a:lnTo>
                    <a:pt x="732" y="1032"/>
                  </a:lnTo>
                  <a:lnTo>
                    <a:pt x="738" y="1026"/>
                  </a:lnTo>
                  <a:lnTo>
                    <a:pt x="750" y="1020"/>
                  </a:lnTo>
                  <a:lnTo>
                    <a:pt x="750" y="996"/>
                  </a:lnTo>
                  <a:lnTo>
                    <a:pt x="744" y="990"/>
                  </a:lnTo>
                  <a:lnTo>
                    <a:pt x="738" y="978"/>
                  </a:lnTo>
                  <a:lnTo>
                    <a:pt x="714" y="936"/>
                  </a:lnTo>
                  <a:lnTo>
                    <a:pt x="714" y="912"/>
                  </a:lnTo>
                  <a:lnTo>
                    <a:pt x="690" y="912"/>
                  </a:lnTo>
                  <a:lnTo>
                    <a:pt x="678" y="900"/>
                  </a:lnTo>
                  <a:lnTo>
                    <a:pt x="672" y="888"/>
                  </a:lnTo>
                  <a:lnTo>
                    <a:pt x="666" y="882"/>
                  </a:lnTo>
                  <a:lnTo>
                    <a:pt x="672" y="852"/>
                  </a:lnTo>
                  <a:lnTo>
                    <a:pt x="672" y="834"/>
                  </a:lnTo>
                  <a:lnTo>
                    <a:pt x="642" y="840"/>
                  </a:lnTo>
                  <a:lnTo>
                    <a:pt x="636" y="840"/>
                  </a:lnTo>
                  <a:lnTo>
                    <a:pt x="624" y="834"/>
                  </a:lnTo>
                  <a:lnTo>
                    <a:pt x="618" y="828"/>
                  </a:lnTo>
                  <a:lnTo>
                    <a:pt x="618" y="804"/>
                  </a:lnTo>
                  <a:lnTo>
                    <a:pt x="624" y="792"/>
                  </a:lnTo>
                  <a:lnTo>
                    <a:pt x="636" y="780"/>
                  </a:lnTo>
                  <a:lnTo>
                    <a:pt x="642" y="768"/>
                  </a:lnTo>
                  <a:lnTo>
                    <a:pt x="648" y="762"/>
                  </a:lnTo>
                  <a:lnTo>
                    <a:pt x="654" y="750"/>
                  </a:lnTo>
                  <a:lnTo>
                    <a:pt x="654" y="744"/>
                  </a:lnTo>
                  <a:lnTo>
                    <a:pt x="666" y="732"/>
                  </a:lnTo>
                  <a:lnTo>
                    <a:pt x="678" y="726"/>
                  </a:lnTo>
                  <a:lnTo>
                    <a:pt x="684" y="726"/>
                  </a:lnTo>
                  <a:lnTo>
                    <a:pt x="690" y="732"/>
                  </a:lnTo>
                  <a:lnTo>
                    <a:pt x="690" y="744"/>
                  </a:lnTo>
                  <a:lnTo>
                    <a:pt x="696" y="750"/>
                  </a:lnTo>
                  <a:lnTo>
                    <a:pt x="702" y="750"/>
                  </a:lnTo>
                  <a:lnTo>
                    <a:pt x="726" y="738"/>
                  </a:lnTo>
                  <a:lnTo>
                    <a:pt x="732" y="732"/>
                  </a:lnTo>
                  <a:lnTo>
                    <a:pt x="738" y="738"/>
                  </a:lnTo>
                  <a:lnTo>
                    <a:pt x="756" y="738"/>
                  </a:lnTo>
                  <a:lnTo>
                    <a:pt x="762" y="732"/>
                  </a:lnTo>
                  <a:lnTo>
                    <a:pt x="768" y="720"/>
                  </a:lnTo>
                  <a:lnTo>
                    <a:pt x="774" y="714"/>
                  </a:lnTo>
                  <a:lnTo>
                    <a:pt x="774" y="708"/>
                  </a:lnTo>
                  <a:lnTo>
                    <a:pt x="792" y="696"/>
                  </a:lnTo>
                  <a:lnTo>
                    <a:pt x="792" y="678"/>
                  </a:lnTo>
                  <a:lnTo>
                    <a:pt x="798" y="672"/>
                  </a:lnTo>
                  <a:lnTo>
                    <a:pt x="798" y="666"/>
                  </a:lnTo>
                  <a:lnTo>
                    <a:pt x="804" y="660"/>
                  </a:lnTo>
                  <a:lnTo>
                    <a:pt x="828" y="648"/>
                  </a:lnTo>
                  <a:lnTo>
                    <a:pt x="840" y="636"/>
                  </a:lnTo>
                  <a:lnTo>
                    <a:pt x="846" y="618"/>
                  </a:lnTo>
                  <a:lnTo>
                    <a:pt x="846" y="606"/>
                  </a:lnTo>
                  <a:lnTo>
                    <a:pt x="852" y="588"/>
                  </a:lnTo>
                  <a:lnTo>
                    <a:pt x="852" y="576"/>
                  </a:lnTo>
                  <a:lnTo>
                    <a:pt x="858" y="570"/>
                  </a:lnTo>
                  <a:lnTo>
                    <a:pt x="870" y="564"/>
                  </a:lnTo>
                  <a:lnTo>
                    <a:pt x="876" y="558"/>
                  </a:lnTo>
                  <a:lnTo>
                    <a:pt x="888" y="558"/>
                  </a:lnTo>
                  <a:lnTo>
                    <a:pt x="870" y="534"/>
                  </a:lnTo>
                  <a:lnTo>
                    <a:pt x="894" y="498"/>
                  </a:lnTo>
                  <a:lnTo>
                    <a:pt x="924" y="480"/>
                  </a:lnTo>
                  <a:lnTo>
                    <a:pt x="924" y="474"/>
                  </a:lnTo>
                  <a:lnTo>
                    <a:pt x="912" y="462"/>
                  </a:lnTo>
                  <a:lnTo>
                    <a:pt x="906" y="450"/>
                  </a:lnTo>
                  <a:lnTo>
                    <a:pt x="906" y="414"/>
                  </a:lnTo>
                  <a:lnTo>
                    <a:pt x="912" y="408"/>
                  </a:lnTo>
                  <a:lnTo>
                    <a:pt x="924" y="408"/>
                  </a:lnTo>
                  <a:lnTo>
                    <a:pt x="948" y="396"/>
                  </a:lnTo>
                  <a:lnTo>
                    <a:pt x="954" y="390"/>
                  </a:lnTo>
                  <a:lnTo>
                    <a:pt x="954" y="384"/>
                  </a:lnTo>
                  <a:lnTo>
                    <a:pt x="948" y="378"/>
                  </a:lnTo>
                  <a:lnTo>
                    <a:pt x="936" y="372"/>
                  </a:lnTo>
                  <a:lnTo>
                    <a:pt x="900" y="372"/>
                  </a:lnTo>
                  <a:lnTo>
                    <a:pt x="894" y="336"/>
                  </a:lnTo>
                  <a:lnTo>
                    <a:pt x="876" y="336"/>
                  </a:lnTo>
                  <a:lnTo>
                    <a:pt x="864" y="318"/>
                  </a:lnTo>
                  <a:lnTo>
                    <a:pt x="846" y="318"/>
                  </a:lnTo>
                  <a:lnTo>
                    <a:pt x="846" y="306"/>
                  </a:lnTo>
                  <a:lnTo>
                    <a:pt x="852" y="294"/>
                  </a:lnTo>
                  <a:lnTo>
                    <a:pt x="852" y="288"/>
                  </a:lnTo>
                  <a:lnTo>
                    <a:pt x="846" y="288"/>
                  </a:lnTo>
                  <a:lnTo>
                    <a:pt x="834" y="276"/>
                  </a:lnTo>
                  <a:lnTo>
                    <a:pt x="834" y="270"/>
                  </a:lnTo>
                  <a:lnTo>
                    <a:pt x="840" y="264"/>
                  </a:lnTo>
                  <a:lnTo>
                    <a:pt x="846" y="252"/>
                  </a:lnTo>
                  <a:lnTo>
                    <a:pt x="852" y="246"/>
                  </a:lnTo>
                  <a:lnTo>
                    <a:pt x="822" y="240"/>
                  </a:lnTo>
                  <a:lnTo>
                    <a:pt x="828" y="228"/>
                  </a:lnTo>
                  <a:lnTo>
                    <a:pt x="804" y="210"/>
                  </a:lnTo>
                  <a:lnTo>
                    <a:pt x="804" y="204"/>
                  </a:lnTo>
                  <a:lnTo>
                    <a:pt x="810" y="192"/>
                  </a:lnTo>
                  <a:lnTo>
                    <a:pt x="834" y="180"/>
                  </a:lnTo>
                  <a:lnTo>
                    <a:pt x="876" y="180"/>
                  </a:lnTo>
                  <a:lnTo>
                    <a:pt x="894" y="186"/>
                  </a:lnTo>
                  <a:lnTo>
                    <a:pt x="912" y="186"/>
                  </a:lnTo>
                  <a:lnTo>
                    <a:pt x="918" y="192"/>
                  </a:lnTo>
                  <a:lnTo>
                    <a:pt x="918" y="204"/>
                  </a:lnTo>
                  <a:lnTo>
                    <a:pt x="930" y="204"/>
                  </a:lnTo>
                  <a:lnTo>
                    <a:pt x="942" y="198"/>
                  </a:lnTo>
                  <a:lnTo>
                    <a:pt x="948" y="192"/>
                  </a:lnTo>
                  <a:lnTo>
                    <a:pt x="960" y="186"/>
                  </a:lnTo>
                  <a:lnTo>
                    <a:pt x="966" y="180"/>
                  </a:lnTo>
                  <a:lnTo>
                    <a:pt x="972" y="186"/>
                  </a:lnTo>
                  <a:lnTo>
                    <a:pt x="978" y="180"/>
                  </a:lnTo>
                  <a:lnTo>
                    <a:pt x="1002" y="180"/>
                  </a:lnTo>
                  <a:lnTo>
                    <a:pt x="1002" y="162"/>
                  </a:lnTo>
                  <a:lnTo>
                    <a:pt x="1026" y="156"/>
                  </a:lnTo>
                  <a:lnTo>
                    <a:pt x="1050" y="120"/>
                  </a:lnTo>
                  <a:lnTo>
                    <a:pt x="1008" y="12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0" name="Parcel Islands" descr="© INSCALE GmbH, 05.05.2010&#10;http://www.presentationload.com/">
              <a:extLst>
                <a:ext uri="{FF2B5EF4-FFF2-40B4-BE49-F238E27FC236}">
                  <a16:creationId xmlns:a16="http://schemas.microsoft.com/office/drawing/2014/main" id="{A343BBFC-212B-49DE-A9E9-54A49B784390}"/>
                </a:ext>
              </a:extLst>
            </p:cNvPr>
            <p:cNvSpPr>
              <a:spLocks noEditPoints="1"/>
            </p:cNvSpPr>
            <p:nvPr/>
          </p:nvSpPr>
          <p:spPr bwMode="gray">
            <a:xfrm>
              <a:off x="7204583" y="2690751"/>
              <a:ext cx="35577" cy="23718"/>
            </a:xfrm>
            <a:custGeom>
              <a:avLst/>
              <a:gdLst>
                <a:gd name="T0" fmla="*/ 2147483647 w 96"/>
                <a:gd name="T1" fmla="*/ 2147483647 h 66"/>
                <a:gd name="T2" fmla="*/ 2147483647 w 96"/>
                <a:gd name="T3" fmla="*/ 2147483647 h 66"/>
                <a:gd name="T4" fmla="*/ 0 w 96"/>
                <a:gd name="T5" fmla="*/ 2147483647 h 66"/>
                <a:gd name="T6" fmla="*/ 0 w 96"/>
                <a:gd name="T7" fmla="*/ 2147483647 h 66"/>
                <a:gd name="T8" fmla="*/ 2147483647 w 96"/>
                <a:gd name="T9" fmla="*/ 2147483647 h 66"/>
                <a:gd name="T10" fmla="*/ 2147483647 w 96"/>
                <a:gd name="T11" fmla="*/ 2147483647 h 66"/>
                <a:gd name="T12" fmla="*/ 2147483647 w 96"/>
                <a:gd name="T13" fmla="*/ 2147483647 h 66"/>
                <a:gd name="T14" fmla="*/ 2147483647 w 96"/>
                <a:gd name="T15" fmla="*/ 2147483647 h 66"/>
                <a:gd name="T16" fmla="*/ 2147483647 w 96"/>
                <a:gd name="T17" fmla="*/ 2147483647 h 66"/>
                <a:gd name="T18" fmla="*/ 2147483647 w 96"/>
                <a:gd name="T19" fmla="*/ 0 h 66"/>
                <a:gd name="T20" fmla="*/ 2147483647 w 96"/>
                <a:gd name="T21" fmla="*/ 2147483647 h 66"/>
                <a:gd name="T22" fmla="*/ 2147483647 w 96"/>
                <a:gd name="T23" fmla="*/ 2147483647 h 66"/>
                <a:gd name="T24" fmla="*/ 2147483647 w 96"/>
                <a:gd name="T25" fmla="*/ 2147483647 h 66"/>
                <a:gd name="T26" fmla="*/ 2147483647 w 96"/>
                <a:gd name="T27" fmla="*/ 2147483647 h 66"/>
                <a:gd name="T28" fmla="*/ 2147483647 w 96"/>
                <a:gd name="T29" fmla="*/ 0 h 66"/>
                <a:gd name="T30" fmla="*/ 2147483647 w 96"/>
                <a:gd name="T31" fmla="*/ 0 h 66"/>
                <a:gd name="T32" fmla="*/ 2147483647 w 96"/>
                <a:gd name="T33" fmla="*/ 2147483647 h 66"/>
                <a:gd name="T34" fmla="*/ 2147483647 w 96"/>
                <a:gd name="T35" fmla="*/ 2147483647 h 66"/>
                <a:gd name="T36" fmla="*/ 2147483647 w 96"/>
                <a:gd name="T37" fmla="*/ 2147483647 h 66"/>
                <a:gd name="T38" fmla="*/ 2147483647 w 96"/>
                <a:gd name="T39" fmla="*/ 2147483647 h 66"/>
                <a:gd name="T40" fmla="*/ 2147483647 w 96"/>
                <a:gd name="T41" fmla="*/ 2147483647 h 66"/>
                <a:gd name="T42" fmla="*/ 2147483647 w 96"/>
                <a:gd name="T43" fmla="*/ 2147483647 h 66"/>
                <a:gd name="T44" fmla="*/ 2147483647 w 96"/>
                <a:gd name="T45" fmla="*/ 2147483647 h 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6"/>
                <a:gd name="T70" fmla="*/ 0 h 66"/>
                <a:gd name="T71" fmla="*/ 96 w 96"/>
                <a:gd name="T72" fmla="*/ 66 h 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6" h="66">
                  <a:moveTo>
                    <a:pt x="12" y="42"/>
                  </a:moveTo>
                  <a:lnTo>
                    <a:pt x="6" y="42"/>
                  </a:lnTo>
                  <a:lnTo>
                    <a:pt x="0" y="48"/>
                  </a:lnTo>
                  <a:lnTo>
                    <a:pt x="0" y="60"/>
                  </a:lnTo>
                  <a:lnTo>
                    <a:pt x="6" y="66"/>
                  </a:lnTo>
                  <a:lnTo>
                    <a:pt x="12" y="66"/>
                  </a:lnTo>
                  <a:lnTo>
                    <a:pt x="24" y="54"/>
                  </a:lnTo>
                  <a:lnTo>
                    <a:pt x="24" y="42"/>
                  </a:lnTo>
                  <a:lnTo>
                    <a:pt x="12" y="42"/>
                  </a:lnTo>
                  <a:close/>
                  <a:moveTo>
                    <a:pt x="42" y="0"/>
                  </a:moveTo>
                  <a:lnTo>
                    <a:pt x="42" y="18"/>
                  </a:lnTo>
                  <a:lnTo>
                    <a:pt x="54" y="30"/>
                  </a:lnTo>
                  <a:lnTo>
                    <a:pt x="60" y="30"/>
                  </a:lnTo>
                  <a:lnTo>
                    <a:pt x="72" y="24"/>
                  </a:lnTo>
                  <a:lnTo>
                    <a:pt x="48" y="0"/>
                  </a:lnTo>
                  <a:lnTo>
                    <a:pt x="42" y="0"/>
                  </a:lnTo>
                  <a:close/>
                  <a:moveTo>
                    <a:pt x="96" y="36"/>
                  </a:moveTo>
                  <a:lnTo>
                    <a:pt x="78" y="36"/>
                  </a:lnTo>
                  <a:lnTo>
                    <a:pt x="72" y="42"/>
                  </a:lnTo>
                  <a:lnTo>
                    <a:pt x="72" y="54"/>
                  </a:lnTo>
                  <a:lnTo>
                    <a:pt x="84" y="60"/>
                  </a:lnTo>
                  <a:lnTo>
                    <a:pt x="96" y="48"/>
                  </a:lnTo>
                  <a:lnTo>
                    <a:pt x="96" y="3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1" name="Oman" descr="© INSCALE GmbH, 05.05.2010&#10;http://www.presentationload.com/">
              <a:extLst>
                <a:ext uri="{FF2B5EF4-FFF2-40B4-BE49-F238E27FC236}">
                  <a16:creationId xmlns:a16="http://schemas.microsoft.com/office/drawing/2014/main" id="{DDC3A4C8-0101-4171-B993-3FB8D2C754CF}"/>
                </a:ext>
              </a:extLst>
            </p:cNvPr>
            <p:cNvSpPr>
              <a:spLocks/>
            </p:cNvSpPr>
            <p:nvPr/>
          </p:nvSpPr>
          <p:spPr bwMode="gray">
            <a:xfrm>
              <a:off x="5621409" y="2453571"/>
              <a:ext cx="204568" cy="254968"/>
            </a:xfrm>
            <a:custGeom>
              <a:avLst/>
              <a:gdLst>
                <a:gd name="T0" fmla="*/ 2147483647 w 540"/>
                <a:gd name="T1" fmla="*/ 2147483647 h 672"/>
                <a:gd name="T2" fmla="*/ 2147483647 w 540"/>
                <a:gd name="T3" fmla="*/ 2147483647 h 672"/>
                <a:gd name="T4" fmla="*/ 2147483647 w 540"/>
                <a:gd name="T5" fmla="*/ 2147483647 h 672"/>
                <a:gd name="T6" fmla="*/ 2147483647 w 540"/>
                <a:gd name="T7" fmla="*/ 2147483647 h 672"/>
                <a:gd name="T8" fmla="*/ 2147483647 w 540"/>
                <a:gd name="T9" fmla="*/ 2147483647 h 672"/>
                <a:gd name="T10" fmla="*/ 2147483647 w 540"/>
                <a:gd name="T11" fmla="*/ 2147483647 h 672"/>
                <a:gd name="T12" fmla="*/ 2147483647 w 540"/>
                <a:gd name="T13" fmla="*/ 2147483647 h 672"/>
                <a:gd name="T14" fmla="*/ 2147483647 w 540"/>
                <a:gd name="T15" fmla="*/ 2147483647 h 672"/>
                <a:gd name="T16" fmla="*/ 2147483647 w 540"/>
                <a:gd name="T17" fmla="*/ 2147483647 h 672"/>
                <a:gd name="T18" fmla="*/ 2147483647 w 540"/>
                <a:gd name="T19" fmla="*/ 2147483647 h 672"/>
                <a:gd name="T20" fmla="*/ 2147483647 w 540"/>
                <a:gd name="T21" fmla="*/ 2147483647 h 672"/>
                <a:gd name="T22" fmla="*/ 2147483647 w 540"/>
                <a:gd name="T23" fmla="*/ 2147483647 h 672"/>
                <a:gd name="T24" fmla="*/ 2147483647 w 540"/>
                <a:gd name="T25" fmla="*/ 2147483647 h 672"/>
                <a:gd name="T26" fmla="*/ 2147483647 w 540"/>
                <a:gd name="T27" fmla="*/ 2147483647 h 672"/>
                <a:gd name="T28" fmla="*/ 2147483647 w 540"/>
                <a:gd name="T29" fmla="*/ 2147483647 h 672"/>
                <a:gd name="T30" fmla="*/ 2147483647 w 540"/>
                <a:gd name="T31" fmla="*/ 2147483647 h 672"/>
                <a:gd name="T32" fmla="*/ 2147483647 w 540"/>
                <a:gd name="T33" fmla="*/ 2147483647 h 672"/>
                <a:gd name="T34" fmla="*/ 2147483647 w 540"/>
                <a:gd name="T35" fmla="*/ 2147483647 h 672"/>
                <a:gd name="T36" fmla="*/ 2147483647 w 540"/>
                <a:gd name="T37" fmla="*/ 2147483647 h 672"/>
                <a:gd name="T38" fmla="*/ 2147483647 w 540"/>
                <a:gd name="T39" fmla="*/ 2147483647 h 672"/>
                <a:gd name="T40" fmla="*/ 2147483647 w 540"/>
                <a:gd name="T41" fmla="*/ 2147483647 h 672"/>
                <a:gd name="T42" fmla="*/ 2147483647 w 540"/>
                <a:gd name="T43" fmla="*/ 2147483647 h 672"/>
                <a:gd name="T44" fmla="*/ 2147483647 w 540"/>
                <a:gd name="T45" fmla="*/ 2147483647 h 672"/>
                <a:gd name="T46" fmla="*/ 2147483647 w 540"/>
                <a:gd name="T47" fmla="*/ 2147483647 h 672"/>
                <a:gd name="T48" fmla="*/ 2147483647 w 540"/>
                <a:gd name="T49" fmla="*/ 2147483647 h 672"/>
                <a:gd name="T50" fmla="*/ 2147483647 w 540"/>
                <a:gd name="T51" fmla="*/ 0 h 672"/>
                <a:gd name="T52" fmla="*/ 2147483647 w 540"/>
                <a:gd name="T53" fmla="*/ 2147483647 h 672"/>
                <a:gd name="T54" fmla="*/ 2147483647 w 540"/>
                <a:gd name="T55" fmla="*/ 2147483647 h 672"/>
                <a:gd name="T56" fmla="*/ 2147483647 w 540"/>
                <a:gd name="T57" fmla="*/ 2147483647 h 672"/>
                <a:gd name="T58" fmla="*/ 2147483647 w 540"/>
                <a:gd name="T59" fmla="*/ 2147483647 h 672"/>
                <a:gd name="T60" fmla="*/ 2147483647 w 540"/>
                <a:gd name="T61" fmla="*/ 2147483647 h 672"/>
                <a:gd name="T62" fmla="*/ 2147483647 w 540"/>
                <a:gd name="T63" fmla="*/ 2147483647 h 672"/>
                <a:gd name="T64" fmla="*/ 2147483647 w 540"/>
                <a:gd name="T65" fmla="*/ 2147483647 h 672"/>
                <a:gd name="T66" fmla="*/ 2147483647 w 540"/>
                <a:gd name="T67" fmla="*/ 2147483647 h 672"/>
                <a:gd name="T68" fmla="*/ 2147483647 w 540"/>
                <a:gd name="T69" fmla="*/ 2147483647 h 672"/>
                <a:gd name="T70" fmla="*/ 2147483647 w 540"/>
                <a:gd name="T71" fmla="*/ 2147483647 h 672"/>
                <a:gd name="T72" fmla="*/ 2147483647 w 540"/>
                <a:gd name="T73" fmla="*/ 2147483647 h 672"/>
                <a:gd name="T74" fmla="*/ 2147483647 w 540"/>
                <a:gd name="T75" fmla="*/ 2147483647 h 672"/>
                <a:gd name="T76" fmla="*/ 2147483647 w 540"/>
                <a:gd name="T77" fmla="*/ 2147483647 h 672"/>
                <a:gd name="T78" fmla="*/ 2147483647 w 540"/>
                <a:gd name="T79" fmla="*/ 2147483647 h 672"/>
                <a:gd name="T80" fmla="*/ 2147483647 w 540"/>
                <a:gd name="T81" fmla="*/ 2147483647 h 672"/>
                <a:gd name="T82" fmla="*/ 2147483647 w 540"/>
                <a:gd name="T83" fmla="*/ 2147483647 h 672"/>
                <a:gd name="T84" fmla="*/ 2147483647 w 540"/>
                <a:gd name="T85" fmla="*/ 2147483647 h 672"/>
                <a:gd name="T86" fmla="*/ 2147483647 w 540"/>
                <a:gd name="T87" fmla="*/ 2147483647 h 6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0"/>
                <a:gd name="T133" fmla="*/ 0 h 672"/>
                <a:gd name="T134" fmla="*/ 540 w 540"/>
                <a:gd name="T135" fmla="*/ 672 h 6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0" h="672">
                  <a:moveTo>
                    <a:pt x="258" y="564"/>
                  </a:moveTo>
                  <a:lnTo>
                    <a:pt x="276" y="564"/>
                  </a:lnTo>
                  <a:lnTo>
                    <a:pt x="288" y="558"/>
                  </a:lnTo>
                  <a:lnTo>
                    <a:pt x="306" y="552"/>
                  </a:lnTo>
                  <a:lnTo>
                    <a:pt x="330" y="540"/>
                  </a:lnTo>
                  <a:lnTo>
                    <a:pt x="336" y="528"/>
                  </a:lnTo>
                  <a:lnTo>
                    <a:pt x="342" y="510"/>
                  </a:lnTo>
                  <a:lnTo>
                    <a:pt x="342" y="498"/>
                  </a:lnTo>
                  <a:lnTo>
                    <a:pt x="348" y="498"/>
                  </a:lnTo>
                  <a:lnTo>
                    <a:pt x="354" y="492"/>
                  </a:lnTo>
                  <a:lnTo>
                    <a:pt x="366" y="486"/>
                  </a:lnTo>
                  <a:lnTo>
                    <a:pt x="384" y="480"/>
                  </a:lnTo>
                  <a:lnTo>
                    <a:pt x="408" y="456"/>
                  </a:lnTo>
                  <a:lnTo>
                    <a:pt x="414" y="444"/>
                  </a:lnTo>
                  <a:lnTo>
                    <a:pt x="414" y="426"/>
                  </a:lnTo>
                  <a:lnTo>
                    <a:pt x="420" y="408"/>
                  </a:lnTo>
                  <a:lnTo>
                    <a:pt x="420" y="378"/>
                  </a:lnTo>
                  <a:lnTo>
                    <a:pt x="426" y="372"/>
                  </a:lnTo>
                  <a:lnTo>
                    <a:pt x="432" y="372"/>
                  </a:lnTo>
                  <a:lnTo>
                    <a:pt x="444" y="378"/>
                  </a:lnTo>
                  <a:lnTo>
                    <a:pt x="450" y="384"/>
                  </a:lnTo>
                  <a:lnTo>
                    <a:pt x="462" y="384"/>
                  </a:lnTo>
                  <a:lnTo>
                    <a:pt x="468" y="378"/>
                  </a:lnTo>
                  <a:lnTo>
                    <a:pt x="480" y="354"/>
                  </a:lnTo>
                  <a:lnTo>
                    <a:pt x="480" y="330"/>
                  </a:lnTo>
                  <a:lnTo>
                    <a:pt x="534" y="276"/>
                  </a:lnTo>
                  <a:lnTo>
                    <a:pt x="534" y="264"/>
                  </a:lnTo>
                  <a:lnTo>
                    <a:pt x="540" y="252"/>
                  </a:lnTo>
                  <a:lnTo>
                    <a:pt x="540" y="204"/>
                  </a:lnTo>
                  <a:lnTo>
                    <a:pt x="528" y="192"/>
                  </a:lnTo>
                  <a:lnTo>
                    <a:pt x="510" y="192"/>
                  </a:lnTo>
                  <a:lnTo>
                    <a:pt x="510" y="186"/>
                  </a:lnTo>
                  <a:lnTo>
                    <a:pt x="492" y="168"/>
                  </a:lnTo>
                  <a:lnTo>
                    <a:pt x="486" y="150"/>
                  </a:lnTo>
                  <a:lnTo>
                    <a:pt x="462" y="126"/>
                  </a:lnTo>
                  <a:lnTo>
                    <a:pt x="456" y="114"/>
                  </a:lnTo>
                  <a:lnTo>
                    <a:pt x="432" y="96"/>
                  </a:lnTo>
                  <a:lnTo>
                    <a:pt x="396" y="84"/>
                  </a:lnTo>
                  <a:lnTo>
                    <a:pt x="366" y="78"/>
                  </a:lnTo>
                  <a:lnTo>
                    <a:pt x="348" y="78"/>
                  </a:lnTo>
                  <a:lnTo>
                    <a:pt x="342" y="72"/>
                  </a:lnTo>
                  <a:lnTo>
                    <a:pt x="330" y="72"/>
                  </a:lnTo>
                  <a:lnTo>
                    <a:pt x="318" y="60"/>
                  </a:lnTo>
                  <a:lnTo>
                    <a:pt x="294" y="48"/>
                  </a:lnTo>
                  <a:lnTo>
                    <a:pt x="288" y="36"/>
                  </a:lnTo>
                  <a:lnTo>
                    <a:pt x="288" y="30"/>
                  </a:lnTo>
                  <a:lnTo>
                    <a:pt x="282" y="18"/>
                  </a:lnTo>
                  <a:lnTo>
                    <a:pt x="276" y="12"/>
                  </a:lnTo>
                  <a:lnTo>
                    <a:pt x="252" y="18"/>
                  </a:lnTo>
                  <a:lnTo>
                    <a:pt x="246" y="6"/>
                  </a:lnTo>
                  <a:lnTo>
                    <a:pt x="246" y="0"/>
                  </a:lnTo>
                  <a:lnTo>
                    <a:pt x="240" y="0"/>
                  </a:lnTo>
                  <a:lnTo>
                    <a:pt x="234" y="6"/>
                  </a:lnTo>
                  <a:lnTo>
                    <a:pt x="234" y="12"/>
                  </a:lnTo>
                  <a:lnTo>
                    <a:pt x="228" y="24"/>
                  </a:lnTo>
                  <a:lnTo>
                    <a:pt x="228" y="54"/>
                  </a:lnTo>
                  <a:lnTo>
                    <a:pt x="246" y="72"/>
                  </a:lnTo>
                  <a:lnTo>
                    <a:pt x="246" y="78"/>
                  </a:lnTo>
                  <a:lnTo>
                    <a:pt x="240" y="78"/>
                  </a:lnTo>
                  <a:lnTo>
                    <a:pt x="240" y="72"/>
                  </a:lnTo>
                  <a:lnTo>
                    <a:pt x="228" y="72"/>
                  </a:lnTo>
                  <a:lnTo>
                    <a:pt x="228" y="78"/>
                  </a:lnTo>
                  <a:lnTo>
                    <a:pt x="222" y="84"/>
                  </a:lnTo>
                  <a:lnTo>
                    <a:pt x="222" y="96"/>
                  </a:lnTo>
                  <a:lnTo>
                    <a:pt x="216" y="108"/>
                  </a:lnTo>
                  <a:lnTo>
                    <a:pt x="216" y="120"/>
                  </a:lnTo>
                  <a:lnTo>
                    <a:pt x="210" y="132"/>
                  </a:lnTo>
                  <a:lnTo>
                    <a:pt x="204" y="138"/>
                  </a:lnTo>
                  <a:lnTo>
                    <a:pt x="198" y="150"/>
                  </a:lnTo>
                  <a:lnTo>
                    <a:pt x="192" y="156"/>
                  </a:lnTo>
                  <a:lnTo>
                    <a:pt x="192" y="168"/>
                  </a:lnTo>
                  <a:lnTo>
                    <a:pt x="210" y="204"/>
                  </a:lnTo>
                  <a:lnTo>
                    <a:pt x="216" y="210"/>
                  </a:lnTo>
                  <a:lnTo>
                    <a:pt x="216" y="222"/>
                  </a:lnTo>
                  <a:lnTo>
                    <a:pt x="222" y="228"/>
                  </a:lnTo>
                  <a:lnTo>
                    <a:pt x="234" y="234"/>
                  </a:lnTo>
                  <a:lnTo>
                    <a:pt x="240" y="240"/>
                  </a:lnTo>
                  <a:lnTo>
                    <a:pt x="204" y="414"/>
                  </a:lnTo>
                  <a:lnTo>
                    <a:pt x="0" y="486"/>
                  </a:lnTo>
                  <a:lnTo>
                    <a:pt x="84" y="672"/>
                  </a:lnTo>
                  <a:lnTo>
                    <a:pt x="114" y="660"/>
                  </a:lnTo>
                  <a:lnTo>
                    <a:pt x="198" y="636"/>
                  </a:lnTo>
                  <a:lnTo>
                    <a:pt x="228" y="624"/>
                  </a:lnTo>
                  <a:lnTo>
                    <a:pt x="246" y="618"/>
                  </a:lnTo>
                  <a:lnTo>
                    <a:pt x="252" y="606"/>
                  </a:lnTo>
                  <a:lnTo>
                    <a:pt x="252" y="594"/>
                  </a:lnTo>
                  <a:lnTo>
                    <a:pt x="258" y="582"/>
                  </a:lnTo>
                  <a:lnTo>
                    <a:pt x="258" y="56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2" name="Norway" descr="© INSCALE GmbH, 05.05.2010&#10;http://www.presentationload.com/">
              <a:extLst>
                <a:ext uri="{FF2B5EF4-FFF2-40B4-BE49-F238E27FC236}">
                  <a16:creationId xmlns:a16="http://schemas.microsoft.com/office/drawing/2014/main" id="{111A68B8-183F-4A64-A5D0-841EA17684DE}"/>
                </a:ext>
              </a:extLst>
            </p:cNvPr>
            <p:cNvSpPr>
              <a:spLocks noEditPoints="1"/>
            </p:cNvSpPr>
            <p:nvPr/>
          </p:nvSpPr>
          <p:spPr bwMode="gray">
            <a:xfrm>
              <a:off x="4399935" y="895592"/>
              <a:ext cx="515865" cy="567751"/>
            </a:xfrm>
            <a:custGeom>
              <a:avLst/>
              <a:gdLst>
                <a:gd name="T0" fmla="*/ 2147483647 w 1362"/>
                <a:gd name="T1" fmla="*/ 2147483647 h 1500"/>
                <a:gd name="T2" fmla="*/ 2147483647 w 1362"/>
                <a:gd name="T3" fmla="*/ 2147483647 h 1500"/>
                <a:gd name="T4" fmla="*/ 2147483647 w 1362"/>
                <a:gd name="T5" fmla="*/ 2147483647 h 1500"/>
                <a:gd name="T6" fmla="*/ 2147483647 w 1362"/>
                <a:gd name="T7" fmla="*/ 2147483647 h 1500"/>
                <a:gd name="T8" fmla="*/ 2147483647 w 1362"/>
                <a:gd name="T9" fmla="*/ 0 h 1500"/>
                <a:gd name="T10" fmla="*/ 2147483647 w 1362"/>
                <a:gd name="T11" fmla="*/ 2147483647 h 1500"/>
                <a:gd name="T12" fmla="*/ 2147483647 w 1362"/>
                <a:gd name="T13" fmla="*/ 2147483647 h 1500"/>
                <a:gd name="T14" fmla="*/ 2147483647 w 1362"/>
                <a:gd name="T15" fmla="*/ 2147483647 h 1500"/>
                <a:gd name="T16" fmla="*/ 2147483647 w 1362"/>
                <a:gd name="T17" fmla="*/ 2147483647 h 1500"/>
                <a:gd name="T18" fmla="*/ 2147483647 w 1362"/>
                <a:gd name="T19" fmla="*/ 2147483647 h 1500"/>
                <a:gd name="T20" fmla="*/ 2147483647 w 1362"/>
                <a:gd name="T21" fmla="*/ 2147483647 h 1500"/>
                <a:gd name="T22" fmla="*/ 2147483647 w 1362"/>
                <a:gd name="T23" fmla="*/ 2147483647 h 1500"/>
                <a:gd name="T24" fmla="*/ 2147483647 w 1362"/>
                <a:gd name="T25" fmla="*/ 2147483647 h 1500"/>
                <a:gd name="T26" fmla="*/ 2147483647 w 1362"/>
                <a:gd name="T27" fmla="*/ 2147483647 h 1500"/>
                <a:gd name="T28" fmla="*/ 2147483647 w 1362"/>
                <a:gd name="T29" fmla="*/ 2147483647 h 1500"/>
                <a:gd name="T30" fmla="*/ 2147483647 w 1362"/>
                <a:gd name="T31" fmla="*/ 2147483647 h 1500"/>
                <a:gd name="T32" fmla="*/ 2147483647 w 1362"/>
                <a:gd name="T33" fmla="*/ 2147483647 h 1500"/>
                <a:gd name="T34" fmla="*/ 2147483647 w 1362"/>
                <a:gd name="T35" fmla="*/ 2147483647 h 1500"/>
                <a:gd name="T36" fmla="*/ 2147483647 w 1362"/>
                <a:gd name="T37" fmla="*/ 2147483647 h 1500"/>
                <a:gd name="T38" fmla="*/ 2147483647 w 1362"/>
                <a:gd name="T39" fmla="*/ 2147483647 h 1500"/>
                <a:gd name="T40" fmla="*/ 2147483647 w 1362"/>
                <a:gd name="T41" fmla="*/ 2147483647 h 1500"/>
                <a:gd name="T42" fmla="*/ 2147483647 w 1362"/>
                <a:gd name="T43" fmla="*/ 2147483647 h 1500"/>
                <a:gd name="T44" fmla="*/ 2147483647 w 1362"/>
                <a:gd name="T45" fmla="*/ 2147483647 h 1500"/>
                <a:gd name="T46" fmla="*/ 2147483647 w 1362"/>
                <a:gd name="T47" fmla="*/ 2147483647 h 1500"/>
                <a:gd name="T48" fmla="*/ 2147483647 w 1362"/>
                <a:gd name="T49" fmla="*/ 2147483647 h 1500"/>
                <a:gd name="T50" fmla="*/ 2147483647 w 1362"/>
                <a:gd name="T51" fmla="*/ 2147483647 h 1500"/>
                <a:gd name="T52" fmla="*/ 2147483647 w 1362"/>
                <a:gd name="T53" fmla="*/ 2147483647 h 1500"/>
                <a:gd name="T54" fmla="*/ 2147483647 w 1362"/>
                <a:gd name="T55" fmla="*/ 2147483647 h 1500"/>
                <a:gd name="T56" fmla="*/ 2147483647 w 1362"/>
                <a:gd name="T57" fmla="*/ 2147483647 h 1500"/>
                <a:gd name="T58" fmla="*/ 2147483647 w 1362"/>
                <a:gd name="T59" fmla="*/ 2147483647 h 1500"/>
                <a:gd name="T60" fmla="*/ 2147483647 w 1362"/>
                <a:gd name="T61" fmla="*/ 2147483647 h 1500"/>
                <a:gd name="T62" fmla="*/ 2147483647 w 1362"/>
                <a:gd name="T63" fmla="*/ 2147483647 h 1500"/>
                <a:gd name="T64" fmla="*/ 2147483647 w 1362"/>
                <a:gd name="T65" fmla="*/ 2147483647 h 1500"/>
                <a:gd name="T66" fmla="*/ 2147483647 w 1362"/>
                <a:gd name="T67" fmla="*/ 2147483647 h 1500"/>
                <a:gd name="T68" fmla="*/ 2147483647 w 1362"/>
                <a:gd name="T69" fmla="*/ 2147483647 h 1500"/>
                <a:gd name="T70" fmla="*/ 2147483647 w 1362"/>
                <a:gd name="T71" fmla="*/ 2147483647 h 1500"/>
                <a:gd name="T72" fmla="*/ 2147483647 w 1362"/>
                <a:gd name="T73" fmla="*/ 2147483647 h 1500"/>
                <a:gd name="T74" fmla="*/ 2147483647 w 1362"/>
                <a:gd name="T75" fmla="*/ 2147483647 h 1500"/>
                <a:gd name="T76" fmla="*/ 2147483647 w 1362"/>
                <a:gd name="T77" fmla="*/ 2147483647 h 1500"/>
                <a:gd name="T78" fmla="*/ 2147483647 w 1362"/>
                <a:gd name="T79" fmla="*/ 2147483647 h 1500"/>
                <a:gd name="T80" fmla="*/ 2147483647 w 1362"/>
                <a:gd name="T81" fmla="*/ 2147483647 h 1500"/>
                <a:gd name="T82" fmla="*/ 2147483647 w 1362"/>
                <a:gd name="T83" fmla="*/ 2147483647 h 1500"/>
                <a:gd name="T84" fmla="*/ 2147483647 w 1362"/>
                <a:gd name="T85" fmla="*/ 2147483647 h 1500"/>
                <a:gd name="T86" fmla="*/ 2147483647 w 1362"/>
                <a:gd name="T87" fmla="*/ 2147483647 h 1500"/>
                <a:gd name="T88" fmla="*/ 2147483647 w 1362"/>
                <a:gd name="T89" fmla="*/ 2147483647 h 1500"/>
                <a:gd name="T90" fmla="*/ 2147483647 w 1362"/>
                <a:gd name="T91" fmla="*/ 2147483647 h 1500"/>
                <a:gd name="T92" fmla="*/ 2147483647 w 1362"/>
                <a:gd name="T93" fmla="*/ 2147483647 h 1500"/>
                <a:gd name="T94" fmla="*/ 2147483647 w 1362"/>
                <a:gd name="T95" fmla="*/ 2147483647 h 1500"/>
                <a:gd name="T96" fmla="*/ 2147483647 w 1362"/>
                <a:gd name="T97" fmla="*/ 2147483647 h 1500"/>
                <a:gd name="T98" fmla="*/ 2147483647 w 1362"/>
                <a:gd name="T99" fmla="*/ 2147483647 h 1500"/>
                <a:gd name="T100" fmla="*/ 2147483647 w 1362"/>
                <a:gd name="T101" fmla="*/ 2147483647 h 1500"/>
                <a:gd name="T102" fmla="*/ 2147483647 w 1362"/>
                <a:gd name="T103" fmla="*/ 2147483647 h 1500"/>
                <a:gd name="T104" fmla="*/ 2147483647 w 1362"/>
                <a:gd name="T105" fmla="*/ 2147483647 h 1500"/>
                <a:gd name="T106" fmla="*/ 2147483647 w 1362"/>
                <a:gd name="T107" fmla="*/ 2147483647 h 1500"/>
                <a:gd name="T108" fmla="*/ 2147483647 w 1362"/>
                <a:gd name="T109" fmla="*/ 2147483647 h 1500"/>
                <a:gd name="T110" fmla="*/ 2147483647 w 1362"/>
                <a:gd name="T111" fmla="*/ 2147483647 h 1500"/>
                <a:gd name="T112" fmla="*/ 2147483647 w 1362"/>
                <a:gd name="T113" fmla="*/ 2147483647 h 1500"/>
                <a:gd name="T114" fmla="*/ 2147483647 w 1362"/>
                <a:gd name="T115" fmla="*/ 2147483647 h 15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62"/>
                <a:gd name="T175" fmla="*/ 0 h 1500"/>
                <a:gd name="T176" fmla="*/ 1362 w 1362"/>
                <a:gd name="T177" fmla="*/ 1500 h 15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62" h="1500">
                  <a:moveTo>
                    <a:pt x="324" y="120"/>
                  </a:moveTo>
                  <a:lnTo>
                    <a:pt x="336" y="126"/>
                  </a:lnTo>
                  <a:lnTo>
                    <a:pt x="354" y="132"/>
                  </a:lnTo>
                  <a:lnTo>
                    <a:pt x="378" y="132"/>
                  </a:lnTo>
                  <a:lnTo>
                    <a:pt x="294" y="90"/>
                  </a:lnTo>
                  <a:lnTo>
                    <a:pt x="294" y="102"/>
                  </a:lnTo>
                  <a:lnTo>
                    <a:pt x="306" y="108"/>
                  </a:lnTo>
                  <a:lnTo>
                    <a:pt x="312" y="114"/>
                  </a:lnTo>
                  <a:lnTo>
                    <a:pt x="324" y="120"/>
                  </a:lnTo>
                  <a:close/>
                  <a:moveTo>
                    <a:pt x="684" y="48"/>
                  </a:moveTo>
                  <a:lnTo>
                    <a:pt x="732" y="48"/>
                  </a:lnTo>
                  <a:lnTo>
                    <a:pt x="738" y="54"/>
                  </a:lnTo>
                  <a:lnTo>
                    <a:pt x="750" y="54"/>
                  </a:lnTo>
                  <a:lnTo>
                    <a:pt x="774" y="66"/>
                  </a:lnTo>
                  <a:lnTo>
                    <a:pt x="786" y="66"/>
                  </a:lnTo>
                  <a:lnTo>
                    <a:pt x="798" y="60"/>
                  </a:lnTo>
                  <a:lnTo>
                    <a:pt x="804" y="60"/>
                  </a:lnTo>
                  <a:lnTo>
                    <a:pt x="816" y="54"/>
                  </a:lnTo>
                  <a:lnTo>
                    <a:pt x="828" y="54"/>
                  </a:lnTo>
                  <a:lnTo>
                    <a:pt x="840" y="60"/>
                  </a:lnTo>
                  <a:lnTo>
                    <a:pt x="876" y="72"/>
                  </a:lnTo>
                  <a:lnTo>
                    <a:pt x="888" y="78"/>
                  </a:lnTo>
                  <a:lnTo>
                    <a:pt x="894" y="84"/>
                  </a:lnTo>
                  <a:lnTo>
                    <a:pt x="900" y="84"/>
                  </a:lnTo>
                  <a:lnTo>
                    <a:pt x="924" y="60"/>
                  </a:lnTo>
                  <a:lnTo>
                    <a:pt x="984" y="66"/>
                  </a:lnTo>
                  <a:lnTo>
                    <a:pt x="984" y="42"/>
                  </a:lnTo>
                  <a:lnTo>
                    <a:pt x="1014" y="42"/>
                  </a:lnTo>
                  <a:lnTo>
                    <a:pt x="1026" y="36"/>
                  </a:lnTo>
                  <a:lnTo>
                    <a:pt x="1032" y="24"/>
                  </a:lnTo>
                  <a:lnTo>
                    <a:pt x="1038" y="18"/>
                  </a:lnTo>
                  <a:lnTo>
                    <a:pt x="1032" y="12"/>
                  </a:lnTo>
                  <a:lnTo>
                    <a:pt x="1002" y="12"/>
                  </a:lnTo>
                  <a:lnTo>
                    <a:pt x="990" y="18"/>
                  </a:lnTo>
                  <a:lnTo>
                    <a:pt x="984" y="18"/>
                  </a:lnTo>
                  <a:lnTo>
                    <a:pt x="972" y="6"/>
                  </a:lnTo>
                  <a:lnTo>
                    <a:pt x="960" y="0"/>
                  </a:lnTo>
                  <a:lnTo>
                    <a:pt x="918" y="0"/>
                  </a:lnTo>
                  <a:lnTo>
                    <a:pt x="900" y="6"/>
                  </a:lnTo>
                  <a:lnTo>
                    <a:pt x="882" y="18"/>
                  </a:lnTo>
                  <a:lnTo>
                    <a:pt x="870" y="18"/>
                  </a:lnTo>
                  <a:lnTo>
                    <a:pt x="864" y="12"/>
                  </a:lnTo>
                  <a:lnTo>
                    <a:pt x="864" y="6"/>
                  </a:lnTo>
                  <a:lnTo>
                    <a:pt x="858" y="6"/>
                  </a:lnTo>
                  <a:lnTo>
                    <a:pt x="852" y="0"/>
                  </a:lnTo>
                  <a:lnTo>
                    <a:pt x="822" y="0"/>
                  </a:lnTo>
                  <a:lnTo>
                    <a:pt x="804" y="18"/>
                  </a:lnTo>
                  <a:lnTo>
                    <a:pt x="738" y="0"/>
                  </a:lnTo>
                  <a:lnTo>
                    <a:pt x="726" y="0"/>
                  </a:lnTo>
                  <a:lnTo>
                    <a:pt x="708" y="6"/>
                  </a:lnTo>
                  <a:lnTo>
                    <a:pt x="690" y="6"/>
                  </a:lnTo>
                  <a:lnTo>
                    <a:pt x="672" y="12"/>
                  </a:lnTo>
                  <a:lnTo>
                    <a:pt x="660" y="12"/>
                  </a:lnTo>
                  <a:lnTo>
                    <a:pt x="660" y="6"/>
                  </a:lnTo>
                  <a:lnTo>
                    <a:pt x="666" y="0"/>
                  </a:lnTo>
                  <a:lnTo>
                    <a:pt x="630" y="12"/>
                  </a:lnTo>
                  <a:lnTo>
                    <a:pt x="648" y="36"/>
                  </a:lnTo>
                  <a:lnTo>
                    <a:pt x="684" y="48"/>
                  </a:lnTo>
                  <a:close/>
                  <a:moveTo>
                    <a:pt x="324" y="66"/>
                  </a:moveTo>
                  <a:lnTo>
                    <a:pt x="342" y="66"/>
                  </a:lnTo>
                  <a:lnTo>
                    <a:pt x="348" y="72"/>
                  </a:lnTo>
                  <a:lnTo>
                    <a:pt x="360" y="72"/>
                  </a:lnTo>
                  <a:lnTo>
                    <a:pt x="360" y="78"/>
                  </a:lnTo>
                  <a:lnTo>
                    <a:pt x="342" y="96"/>
                  </a:lnTo>
                  <a:lnTo>
                    <a:pt x="336" y="96"/>
                  </a:lnTo>
                  <a:lnTo>
                    <a:pt x="378" y="114"/>
                  </a:lnTo>
                  <a:lnTo>
                    <a:pt x="390" y="120"/>
                  </a:lnTo>
                  <a:lnTo>
                    <a:pt x="396" y="126"/>
                  </a:lnTo>
                  <a:lnTo>
                    <a:pt x="414" y="126"/>
                  </a:lnTo>
                  <a:lnTo>
                    <a:pt x="426" y="132"/>
                  </a:lnTo>
                  <a:lnTo>
                    <a:pt x="438" y="132"/>
                  </a:lnTo>
                  <a:lnTo>
                    <a:pt x="462" y="108"/>
                  </a:lnTo>
                  <a:lnTo>
                    <a:pt x="504" y="96"/>
                  </a:lnTo>
                  <a:lnTo>
                    <a:pt x="534" y="120"/>
                  </a:lnTo>
                  <a:lnTo>
                    <a:pt x="528" y="120"/>
                  </a:lnTo>
                  <a:lnTo>
                    <a:pt x="516" y="126"/>
                  </a:lnTo>
                  <a:lnTo>
                    <a:pt x="504" y="126"/>
                  </a:lnTo>
                  <a:lnTo>
                    <a:pt x="480" y="132"/>
                  </a:lnTo>
                  <a:lnTo>
                    <a:pt x="468" y="138"/>
                  </a:lnTo>
                  <a:lnTo>
                    <a:pt x="456" y="150"/>
                  </a:lnTo>
                  <a:lnTo>
                    <a:pt x="486" y="150"/>
                  </a:lnTo>
                  <a:lnTo>
                    <a:pt x="498" y="156"/>
                  </a:lnTo>
                  <a:lnTo>
                    <a:pt x="522" y="156"/>
                  </a:lnTo>
                  <a:lnTo>
                    <a:pt x="516" y="162"/>
                  </a:lnTo>
                  <a:lnTo>
                    <a:pt x="504" y="162"/>
                  </a:lnTo>
                  <a:lnTo>
                    <a:pt x="486" y="168"/>
                  </a:lnTo>
                  <a:lnTo>
                    <a:pt x="474" y="174"/>
                  </a:lnTo>
                  <a:lnTo>
                    <a:pt x="468" y="180"/>
                  </a:lnTo>
                  <a:lnTo>
                    <a:pt x="462" y="180"/>
                  </a:lnTo>
                  <a:lnTo>
                    <a:pt x="516" y="198"/>
                  </a:lnTo>
                  <a:lnTo>
                    <a:pt x="522" y="198"/>
                  </a:lnTo>
                  <a:lnTo>
                    <a:pt x="528" y="204"/>
                  </a:lnTo>
                  <a:lnTo>
                    <a:pt x="540" y="210"/>
                  </a:lnTo>
                  <a:lnTo>
                    <a:pt x="558" y="210"/>
                  </a:lnTo>
                  <a:lnTo>
                    <a:pt x="576" y="216"/>
                  </a:lnTo>
                  <a:lnTo>
                    <a:pt x="594" y="210"/>
                  </a:lnTo>
                  <a:lnTo>
                    <a:pt x="606" y="204"/>
                  </a:lnTo>
                  <a:lnTo>
                    <a:pt x="612" y="204"/>
                  </a:lnTo>
                  <a:lnTo>
                    <a:pt x="618" y="198"/>
                  </a:lnTo>
                  <a:lnTo>
                    <a:pt x="612" y="192"/>
                  </a:lnTo>
                  <a:lnTo>
                    <a:pt x="612" y="186"/>
                  </a:lnTo>
                  <a:lnTo>
                    <a:pt x="606" y="180"/>
                  </a:lnTo>
                  <a:lnTo>
                    <a:pt x="606" y="174"/>
                  </a:lnTo>
                  <a:lnTo>
                    <a:pt x="612" y="168"/>
                  </a:lnTo>
                  <a:lnTo>
                    <a:pt x="618" y="168"/>
                  </a:lnTo>
                  <a:lnTo>
                    <a:pt x="630" y="162"/>
                  </a:lnTo>
                  <a:lnTo>
                    <a:pt x="648" y="162"/>
                  </a:lnTo>
                  <a:lnTo>
                    <a:pt x="648" y="144"/>
                  </a:lnTo>
                  <a:lnTo>
                    <a:pt x="678" y="132"/>
                  </a:lnTo>
                  <a:lnTo>
                    <a:pt x="690" y="102"/>
                  </a:lnTo>
                  <a:lnTo>
                    <a:pt x="714" y="114"/>
                  </a:lnTo>
                  <a:lnTo>
                    <a:pt x="738" y="102"/>
                  </a:lnTo>
                  <a:lnTo>
                    <a:pt x="750" y="114"/>
                  </a:lnTo>
                  <a:lnTo>
                    <a:pt x="762" y="120"/>
                  </a:lnTo>
                  <a:lnTo>
                    <a:pt x="780" y="126"/>
                  </a:lnTo>
                  <a:lnTo>
                    <a:pt x="792" y="138"/>
                  </a:lnTo>
                  <a:lnTo>
                    <a:pt x="792" y="144"/>
                  </a:lnTo>
                  <a:lnTo>
                    <a:pt x="786" y="150"/>
                  </a:lnTo>
                  <a:lnTo>
                    <a:pt x="786" y="162"/>
                  </a:lnTo>
                  <a:lnTo>
                    <a:pt x="774" y="174"/>
                  </a:lnTo>
                  <a:lnTo>
                    <a:pt x="828" y="174"/>
                  </a:lnTo>
                  <a:lnTo>
                    <a:pt x="834" y="180"/>
                  </a:lnTo>
                  <a:lnTo>
                    <a:pt x="846" y="186"/>
                  </a:lnTo>
                  <a:lnTo>
                    <a:pt x="852" y="192"/>
                  </a:lnTo>
                  <a:lnTo>
                    <a:pt x="858" y="192"/>
                  </a:lnTo>
                  <a:lnTo>
                    <a:pt x="864" y="186"/>
                  </a:lnTo>
                  <a:lnTo>
                    <a:pt x="876" y="186"/>
                  </a:lnTo>
                  <a:lnTo>
                    <a:pt x="894" y="174"/>
                  </a:lnTo>
                  <a:lnTo>
                    <a:pt x="906" y="168"/>
                  </a:lnTo>
                  <a:lnTo>
                    <a:pt x="924" y="162"/>
                  </a:lnTo>
                  <a:lnTo>
                    <a:pt x="936" y="156"/>
                  </a:lnTo>
                  <a:lnTo>
                    <a:pt x="942" y="150"/>
                  </a:lnTo>
                  <a:lnTo>
                    <a:pt x="942" y="144"/>
                  </a:lnTo>
                  <a:lnTo>
                    <a:pt x="936" y="144"/>
                  </a:lnTo>
                  <a:lnTo>
                    <a:pt x="924" y="138"/>
                  </a:lnTo>
                  <a:lnTo>
                    <a:pt x="888" y="138"/>
                  </a:lnTo>
                  <a:lnTo>
                    <a:pt x="882" y="120"/>
                  </a:lnTo>
                  <a:lnTo>
                    <a:pt x="828" y="114"/>
                  </a:lnTo>
                  <a:lnTo>
                    <a:pt x="828" y="96"/>
                  </a:lnTo>
                  <a:lnTo>
                    <a:pt x="798" y="102"/>
                  </a:lnTo>
                  <a:lnTo>
                    <a:pt x="798" y="84"/>
                  </a:lnTo>
                  <a:lnTo>
                    <a:pt x="726" y="84"/>
                  </a:lnTo>
                  <a:lnTo>
                    <a:pt x="720" y="72"/>
                  </a:lnTo>
                  <a:lnTo>
                    <a:pt x="684" y="72"/>
                  </a:lnTo>
                  <a:lnTo>
                    <a:pt x="678" y="60"/>
                  </a:lnTo>
                  <a:lnTo>
                    <a:pt x="654" y="48"/>
                  </a:lnTo>
                  <a:lnTo>
                    <a:pt x="624" y="48"/>
                  </a:lnTo>
                  <a:lnTo>
                    <a:pt x="624" y="30"/>
                  </a:lnTo>
                  <a:lnTo>
                    <a:pt x="618" y="30"/>
                  </a:lnTo>
                  <a:lnTo>
                    <a:pt x="612" y="24"/>
                  </a:lnTo>
                  <a:lnTo>
                    <a:pt x="540" y="24"/>
                  </a:lnTo>
                  <a:lnTo>
                    <a:pt x="534" y="30"/>
                  </a:lnTo>
                  <a:lnTo>
                    <a:pt x="534" y="36"/>
                  </a:lnTo>
                  <a:lnTo>
                    <a:pt x="540" y="42"/>
                  </a:lnTo>
                  <a:lnTo>
                    <a:pt x="546" y="54"/>
                  </a:lnTo>
                  <a:lnTo>
                    <a:pt x="564" y="72"/>
                  </a:lnTo>
                  <a:lnTo>
                    <a:pt x="552" y="66"/>
                  </a:lnTo>
                  <a:lnTo>
                    <a:pt x="546" y="60"/>
                  </a:lnTo>
                  <a:lnTo>
                    <a:pt x="528" y="48"/>
                  </a:lnTo>
                  <a:lnTo>
                    <a:pt x="492" y="30"/>
                  </a:lnTo>
                  <a:lnTo>
                    <a:pt x="480" y="30"/>
                  </a:lnTo>
                  <a:lnTo>
                    <a:pt x="474" y="36"/>
                  </a:lnTo>
                  <a:lnTo>
                    <a:pt x="468" y="48"/>
                  </a:lnTo>
                  <a:lnTo>
                    <a:pt x="462" y="54"/>
                  </a:lnTo>
                  <a:lnTo>
                    <a:pt x="450" y="54"/>
                  </a:lnTo>
                  <a:lnTo>
                    <a:pt x="438" y="48"/>
                  </a:lnTo>
                  <a:lnTo>
                    <a:pt x="420" y="48"/>
                  </a:lnTo>
                  <a:lnTo>
                    <a:pt x="420" y="42"/>
                  </a:lnTo>
                  <a:lnTo>
                    <a:pt x="426" y="42"/>
                  </a:lnTo>
                  <a:lnTo>
                    <a:pt x="438" y="30"/>
                  </a:lnTo>
                  <a:lnTo>
                    <a:pt x="384" y="30"/>
                  </a:lnTo>
                  <a:lnTo>
                    <a:pt x="372" y="42"/>
                  </a:lnTo>
                  <a:lnTo>
                    <a:pt x="366" y="30"/>
                  </a:lnTo>
                  <a:lnTo>
                    <a:pt x="354" y="30"/>
                  </a:lnTo>
                  <a:lnTo>
                    <a:pt x="318" y="48"/>
                  </a:lnTo>
                  <a:lnTo>
                    <a:pt x="318" y="60"/>
                  </a:lnTo>
                  <a:lnTo>
                    <a:pt x="324" y="66"/>
                  </a:lnTo>
                  <a:close/>
                  <a:moveTo>
                    <a:pt x="642" y="708"/>
                  </a:moveTo>
                  <a:lnTo>
                    <a:pt x="666" y="696"/>
                  </a:lnTo>
                  <a:lnTo>
                    <a:pt x="666" y="690"/>
                  </a:lnTo>
                  <a:lnTo>
                    <a:pt x="678" y="690"/>
                  </a:lnTo>
                  <a:lnTo>
                    <a:pt x="678" y="678"/>
                  </a:lnTo>
                  <a:lnTo>
                    <a:pt x="672" y="672"/>
                  </a:lnTo>
                  <a:lnTo>
                    <a:pt x="630" y="690"/>
                  </a:lnTo>
                  <a:lnTo>
                    <a:pt x="642" y="708"/>
                  </a:lnTo>
                  <a:close/>
                  <a:moveTo>
                    <a:pt x="774" y="648"/>
                  </a:moveTo>
                  <a:lnTo>
                    <a:pt x="780" y="642"/>
                  </a:lnTo>
                  <a:lnTo>
                    <a:pt x="786" y="642"/>
                  </a:lnTo>
                  <a:lnTo>
                    <a:pt x="792" y="636"/>
                  </a:lnTo>
                  <a:lnTo>
                    <a:pt x="792" y="630"/>
                  </a:lnTo>
                  <a:lnTo>
                    <a:pt x="786" y="624"/>
                  </a:lnTo>
                  <a:lnTo>
                    <a:pt x="774" y="624"/>
                  </a:lnTo>
                  <a:lnTo>
                    <a:pt x="768" y="630"/>
                  </a:lnTo>
                  <a:lnTo>
                    <a:pt x="768" y="642"/>
                  </a:lnTo>
                  <a:lnTo>
                    <a:pt x="774" y="648"/>
                  </a:lnTo>
                  <a:close/>
                  <a:moveTo>
                    <a:pt x="594" y="696"/>
                  </a:moveTo>
                  <a:lnTo>
                    <a:pt x="576" y="696"/>
                  </a:lnTo>
                  <a:lnTo>
                    <a:pt x="552" y="708"/>
                  </a:lnTo>
                  <a:lnTo>
                    <a:pt x="546" y="714"/>
                  </a:lnTo>
                  <a:lnTo>
                    <a:pt x="570" y="720"/>
                  </a:lnTo>
                  <a:lnTo>
                    <a:pt x="576" y="714"/>
                  </a:lnTo>
                  <a:lnTo>
                    <a:pt x="588" y="714"/>
                  </a:lnTo>
                  <a:lnTo>
                    <a:pt x="600" y="702"/>
                  </a:lnTo>
                  <a:lnTo>
                    <a:pt x="594" y="696"/>
                  </a:lnTo>
                  <a:close/>
                  <a:moveTo>
                    <a:pt x="918" y="612"/>
                  </a:moveTo>
                  <a:lnTo>
                    <a:pt x="936" y="618"/>
                  </a:lnTo>
                  <a:lnTo>
                    <a:pt x="942" y="606"/>
                  </a:lnTo>
                  <a:lnTo>
                    <a:pt x="948" y="600"/>
                  </a:lnTo>
                  <a:lnTo>
                    <a:pt x="948" y="594"/>
                  </a:lnTo>
                  <a:lnTo>
                    <a:pt x="918" y="594"/>
                  </a:lnTo>
                  <a:lnTo>
                    <a:pt x="918" y="612"/>
                  </a:lnTo>
                  <a:close/>
                  <a:moveTo>
                    <a:pt x="486" y="756"/>
                  </a:moveTo>
                  <a:lnTo>
                    <a:pt x="474" y="756"/>
                  </a:lnTo>
                  <a:lnTo>
                    <a:pt x="438" y="774"/>
                  </a:lnTo>
                  <a:lnTo>
                    <a:pt x="432" y="780"/>
                  </a:lnTo>
                  <a:lnTo>
                    <a:pt x="432" y="786"/>
                  </a:lnTo>
                  <a:lnTo>
                    <a:pt x="444" y="786"/>
                  </a:lnTo>
                  <a:lnTo>
                    <a:pt x="456" y="780"/>
                  </a:lnTo>
                  <a:lnTo>
                    <a:pt x="462" y="774"/>
                  </a:lnTo>
                  <a:lnTo>
                    <a:pt x="474" y="768"/>
                  </a:lnTo>
                  <a:lnTo>
                    <a:pt x="510" y="768"/>
                  </a:lnTo>
                  <a:lnTo>
                    <a:pt x="510" y="762"/>
                  </a:lnTo>
                  <a:lnTo>
                    <a:pt x="504" y="762"/>
                  </a:lnTo>
                  <a:lnTo>
                    <a:pt x="504" y="756"/>
                  </a:lnTo>
                  <a:lnTo>
                    <a:pt x="486" y="756"/>
                  </a:lnTo>
                  <a:close/>
                  <a:moveTo>
                    <a:pt x="1356" y="660"/>
                  </a:moveTo>
                  <a:lnTo>
                    <a:pt x="1326" y="666"/>
                  </a:lnTo>
                  <a:lnTo>
                    <a:pt x="1290" y="654"/>
                  </a:lnTo>
                  <a:lnTo>
                    <a:pt x="1260" y="642"/>
                  </a:lnTo>
                  <a:lnTo>
                    <a:pt x="1302" y="642"/>
                  </a:lnTo>
                  <a:lnTo>
                    <a:pt x="1326" y="630"/>
                  </a:lnTo>
                  <a:lnTo>
                    <a:pt x="1344" y="630"/>
                  </a:lnTo>
                  <a:lnTo>
                    <a:pt x="1350" y="624"/>
                  </a:lnTo>
                  <a:lnTo>
                    <a:pt x="1356" y="624"/>
                  </a:lnTo>
                  <a:lnTo>
                    <a:pt x="1344" y="618"/>
                  </a:lnTo>
                  <a:lnTo>
                    <a:pt x="1338" y="612"/>
                  </a:lnTo>
                  <a:lnTo>
                    <a:pt x="1320" y="606"/>
                  </a:lnTo>
                  <a:lnTo>
                    <a:pt x="1308" y="600"/>
                  </a:lnTo>
                  <a:lnTo>
                    <a:pt x="1284" y="600"/>
                  </a:lnTo>
                  <a:lnTo>
                    <a:pt x="1260" y="588"/>
                  </a:lnTo>
                  <a:lnTo>
                    <a:pt x="1254" y="588"/>
                  </a:lnTo>
                  <a:lnTo>
                    <a:pt x="1242" y="582"/>
                  </a:lnTo>
                  <a:lnTo>
                    <a:pt x="1242" y="588"/>
                  </a:lnTo>
                  <a:lnTo>
                    <a:pt x="1236" y="594"/>
                  </a:lnTo>
                  <a:lnTo>
                    <a:pt x="1236" y="600"/>
                  </a:lnTo>
                  <a:lnTo>
                    <a:pt x="1218" y="618"/>
                  </a:lnTo>
                  <a:lnTo>
                    <a:pt x="1206" y="618"/>
                  </a:lnTo>
                  <a:lnTo>
                    <a:pt x="1200" y="612"/>
                  </a:lnTo>
                  <a:lnTo>
                    <a:pt x="1224" y="588"/>
                  </a:lnTo>
                  <a:lnTo>
                    <a:pt x="1158" y="564"/>
                  </a:lnTo>
                  <a:lnTo>
                    <a:pt x="1158" y="576"/>
                  </a:lnTo>
                  <a:lnTo>
                    <a:pt x="1152" y="594"/>
                  </a:lnTo>
                  <a:lnTo>
                    <a:pt x="1134" y="630"/>
                  </a:lnTo>
                  <a:lnTo>
                    <a:pt x="1128" y="630"/>
                  </a:lnTo>
                  <a:lnTo>
                    <a:pt x="1122" y="624"/>
                  </a:lnTo>
                  <a:lnTo>
                    <a:pt x="1116" y="612"/>
                  </a:lnTo>
                  <a:lnTo>
                    <a:pt x="1116" y="594"/>
                  </a:lnTo>
                  <a:lnTo>
                    <a:pt x="1122" y="582"/>
                  </a:lnTo>
                  <a:lnTo>
                    <a:pt x="1116" y="594"/>
                  </a:lnTo>
                  <a:lnTo>
                    <a:pt x="1104" y="600"/>
                  </a:lnTo>
                  <a:lnTo>
                    <a:pt x="1080" y="624"/>
                  </a:lnTo>
                  <a:lnTo>
                    <a:pt x="1056" y="636"/>
                  </a:lnTo>
                  <a:lnTo>
                    <a:pt x="1050" y="636"/>
                  </a:lnTo>
                  <a:lnTo>
                    <a:pt x="1050" y="630"/>
                  </a:lnTo>
                  <a:lnTo>
                    <a:pt x="1056" y="618"/>
                  </a:lnTo>
                  <a:lnTo>
                    <a:pt x="1086" y="588"/>
                  </a:lnTo>
                  <a:lnTo>
                    <a:pt x="1092" y="576"/>
                  </a:lnTo>
                  <a:lnTo>
                    <a:pt x="1104" y="570"/>
                  </a:lnTo>
                  <a:lnTo>
                    <a:pt x="1068" y="570"/>
                  </a:lnTo>
                  <a:lnTo>
                    <a:pt x="1050" y="582"/>
                  </a:lnTo>
                  <a:lnTo>
                    <a:pt x="1026" y="582"/>
                  </a:lnTo>
                  <a:lnTo>
                    <a:pt x="984" y="606"/>
                  </a:lnTo>
                  <a:lnTo>
                    <a:pt x="960" y="606"/>
                  </a:lnTo>
                  <a:lnTo>
                    <a:pt x="954" y="636"/>
                  </a:lnTo>
                  <a:lnTo>
                    <a:pt x="918" y="624"/>
                  </a:lnTo>
                  <a:lnTo>
                    <a:pt x="882" y="630"/>
                  </a:lnTo>
                  <a:lnTo>
                    <a:pt x="894" y="660"/>
                  </a:lnTo>
                  <a:lnTo>
                    <a:pt x="846" y="648"/>
                  </a:lnTo>
                  <a:lnTo>
                    <a:pt x="828" y="654"/>
                  </a:lnTo>
                  <a:lnTo>
                    <a:pt x="834" y="678"/>
                  </a:lnTo>
                  <a:lnTo>
                    <a:pt x="792" y="690"/>
                  </a:lnTo>
                  <a:lnTo>
                    <a:pt x="792" y="654"/>
                  </a:lnTo>
                  <a:lnTo>
                    <a:pt x="762" y="654"/>
                  </a:lnTo>
                  <a:lnTo>
                    <a:pt x="774" y="678"/>
                  </a:lnTo>
                  <a:lnTo>
                    <a:pt x="750" y="660"/>
                  </a:lnTo>
                  <a:lnTo>
                    <a:pt x="750" y="690"/>
                  </a:lnTo>
                  <a:lnTo>
                    <a:pt x="726" y="690"/>
                  </a:lnTo>
                  <a:lnTo>
                    <a:pt x="726" y="660"/>
                  </a:lnTo>
                  <a:lnTo>
                    <a:pt x="738" y="654"/>
                  </a:lnTo>
                  <a:lnTo>
                    <a:pt x="744" y="648"/>
                  </a:lnTo>
                  <a:lnTo>
                    <a:pt x="708" y="642"/>
                  </a:lnTo>
                  <a:lnTo>
                    <a:pt x="708" y="684"/>
                  </a:lnTo>
                  <a:lnTo>
                    <a:pt x="678" y="696"/>
                  </a:lnTo>
                  <a:lnTo>
                    <a:pt x="696" y="708"/>
                  </a:lnTo>
                  <a:lnTo>
                    <a:pt x="660" y="714"/>
                  </a:lnTo>
                  <a:lnTo>
                    <a:pt x="672" y="726"/>
                  </a:lnTo>
                  <a:lnTo>
                    <a:pt x="630" y="726"/>
                  </a:lnTo>
                  <a:lnTo>
                    <a:pt x="630" y="738"/>
                  </a:lnTo>
                  <a:lnTo>
                    <a:pt x="660" y="750"/>
                  </a:lnTo>
                  <a:lnTo>
                    <a:pt x="654" y="762"/>
                  </a:lnTo>
                  <a:lnTo>
                    <a:pt x="618" y="744"/>
                  </a:lnTo>
                  <a:lnTo>
                    <a:pt x="600" y="750"/>
                  </a:lnTo>
                  <a:lnTo>
                    <a:pt x="624" y="762"/>
                  </a:lnTo>
                  <a:lnTo>
                    <a:pt x="606" y="780"/>
                  </a:lnTo>
                  <a:lnTo>
                    <a:pt x="594" y="762"/>
                  </a:lnTo>
                  <a:lnTo>
                    <a:pt x="576" y="768"/>
                  </a:lnTo>
                  <a:lnTo>
                    <a:pt x="576" y="780"/>
                  </a:lnTo>
                  <a:lnTo>
                    <a:pt x="546" y="780"/>
                  </a:lnTo>
                  <a:lnTo>
                    <a:pt x="540" y="792"/>
                  </a:lnTo>
                  <a:lnTo>
                    <a:pt x="564" y="804"/>
                  </a:lnTo>
                  <a:lnTo>
                    <a:pt x="564" y="822"/>
                  </a:lnTo>
                  <a:lnTo>
                    <a:pt x="528" y="810"/>
                  </a:lnTo>
                  <a:lnTo>
                    <a:pt x="522" y="822"/>
                  </a:lnTo>
                  <a:lnTo>
                    <a:pt x="552" y="834"/>
                  </a:lnTo>
                  <a:lnTo>
                    <a:pt x="504" y="834"/>
                  </a:lnTo>
                  <a:lnTo>
                    <a:pt x="504" y="852"/>
                  </a:lnTo>
                  <a:lnTo>
                    <a:pt x="492" y="846"/>
                  </a:lnTo>
                  <a:lnTo>
                    <a:pt x="486" y="846"/>
                  </a:lnTo>
                  <a:lnTo>
                    <a:pt x="474" y="852"/>
                  </a:lnTo>
                  <a:lnTo>
                    <a:pt x="468" y="858"/>
                  </a:lnTo>
                  <a:lnTo>
                    <a:pt x="456" y="858"/>
                  </a:lnTo>
                  <a:lnTo>
                    <a:pt x="456" y="870"/>
                  </a:lnTo>
                  <a:lnTo>
                    <a:pt x="462" y="876"/>
                  </a:lnTo>
                  <a:lnTo>
                    <a:pt x="456" y="876"/>
                  </a:lnTo>
                  <a:lnTo>
                    <a:pt x="450" y="882"/>
                  </a:lnTo>
                  <a:lnTo>
                    <a:pt x="444" y="882"/>
                  </a:lnTo>
                  <a:lnTo>
                    <a:pt x="444" y="900"/>
                  </a:lnTo>
                  <a:lnTo>
                    <a:pt x="480" y="900"/>
                  </a:lnTo>
                  <a:lnTo>
                    <a:pt x="468" y="912"/>
                  </a:lnTo>
                  <a:lnTo>
                    <a:pt x="432" y="906"/>
                  </a:lnTo>
                  <a:lnTo>
                    <a:pt x="420" y="912"/>
                  </a:lnTo>
                  <a:lnTo>
                    <a:pt x="414" y="918"/>
                  </a:lnTo>
                  <a:lnTo>
                    <a:pt x="414" y="930"/>
                  </a:lnTo>
                  <a:lnTo>
                    <a:pt x="420" y="936"/>
                  </a:lnTo>
                  <a:lnTo>
                    <a:pt x="420" y="948"/>
                  </a:lnTo>
                  <a:lnTo>
                    <a:pt x="408" y="954"/>
                  </a:lnTo>
                  <a:lnTo>
                    <a:pt x="390" y="954"/>
                  </a:lnTo>
                  <a:lnTo>
                    <a:pt x="390" y="972"/>
                  </a:lnTo>
                  <a:lnTo>
                    <a:pt x="408" y="990"/>
                  </a:lnTo>
                  <a:lnTo>
                    <a:pt x="408" y="996"/>
                  </a:lnTo>
                  <a:lnTo>
                    <a:pt x="402" y="1002"/>
                  </a:lnTo>
                  <a:lnTo>
                    <a:pt x="366" y="1002"/>
                  </a:lnTo>
                  <a:lnTo>
                    <a:pt x="360" y="1008"/>
                  </a:lnTo>
                  <a:lnTo>
                    <a:pt x="360" y="1026"/>
                  </a:lnTo>
                  <a:lnTo>
                    <a:pt x="354" y="1032"/>
                  </a:lnTo>
                  <a:lnTo>
                    <a:pt x="342" y="1032"/>
                  </a:lnTo>
                  <a:lnTo>
                    <a:pt x="336" y="1026"/>
                  </a:lnTo>
                  <a:lnTo>
                    <a:pt x="318" y="1026"/>
                  </a:lnTo>
                  <a:lnTo>
                    <a:pt x="294" y="1050"/>
                  </a:lnTo>
                  <a:lnTo>
                    <a:pt x="282" y="1050"/>
                  </a:lnTo>
                  <a:lnTo>
                    <a:pt x="270" y="1062"/>
                  </a:lnTo>
                  <a:lnTo>
                    <a:pt x="270" y="1068"/>
                  </a:lnTo>
                  <a:lnTo>
                    <a:pt x="276" y="1074"/>
                  </a:lnTo>
                  <a:lnTo>
                    <a:pt x="276" y="1080"/>
                  </a:lnTo>
                  <a:lnTo>
                    <a:pt x="264" y="1092"/>
                  </a:lnTo>
                  <a:lnTo>
                    <a:pt x="252" y="1092"/>
                  </a:lnTo>
                  <a:lnTo>
                    <a:pt x="246" y="1086"/>
                  </a:lnTo>
                  <a:lnTo>
                    <a:pt x="234" y="1080"/>
                  </a:lnTo>
                  <a:lnTo>
                    <a:pt x="234" y="1074"/>
                  </a:lnTo>
                  <a:lnTo>
                    <a:pt x="228" y="1074"/>
                  </a:lnTo>
                  <a:lnTo>
                    <a:pt x="204" y="1086"/>
                  </a:lnTo>
                  <a:lnTo>
                    <a:pt x="198" y="1092"/>
                  </a:lnTo>
                  <a:lnTo>
                    <a:pt x="180" y="1092"/>
                  </a:lnTo>
                  <a:lnTo>
                    <a:pt x="180" y="1110"/>
                  </a:lnTo>
                  <a:lnTo>
                    <a:pt x="186" y="1116"/>
                  </a:lnTo>
                  <a:lnTo>
                    <a:pt x="192" y="1116"/>
                  </a:lnTo>
                  <a:lnTo>
                    <a:pt x="192" y="1128"/>
                  </a:lnTo>
                  <a:lnTo>
                    <a:pt x="186" y="1128"/>
                  </a:lnTo>
                  <a:lnTo>
                    <a:pt x="174" y="1116"/>
                  </a:lnTo>
                  <a:lnTo>
                    <a:pt x="162" y="1116"/>
                  </a:lnTo>
                  <a:lnTo>
                    <a:pt x="156" y="1122"/>
                  </a:lnTo>
                  <a:lnTo>
                    <a:pt x="156" y="1134"/>
                  </a:lnTo>
                  <a:lnTo>
                    <a:pt x="168" y="1134"/>
                  </a:lnTo>
                  <a:lnTo>
                    <a:pt x="174" y="1140"/>
                  </a:lnTo>
                  <a:lnTo>
                    <a:pt x="180" y="1140"/>
                  </a:lnTo>
                  <a:lnTo>
                    <a:pt x="180" y="1152"/>
                  </a:lnTo>
                  <a:lnTo>
                    <a:pt x="138" y="1152"/>
                  </a:lnTo>
                  <a:lnTo>
                    <a:pt x="138" y="1146"/>
                  </a:lnTo>
                  <a:lnTo>
                    <a:pt x="132" y="1146"/>
                  </a:lnTo>
                  <a:lnTo>
                    <a:pt x="126" y="1158"/>
                  </a:lnTo>
                  <a:lnTo>
                    <a:pt x="126" y="1170"/>
                  </a:lnTo>
                  <a:lnTo>
                    <a:pt x="120" y="1164"/>
                  </a:lnTo>
                  <a:lnTo>
                    <a:pt x="102" y="1164"/>
                  </a:lnTo>
                  <a:lnTo>
                    <a:pt x="96" y="1158"/>
                  </a:lnTo>
                  <a:lnTo>
                    <a:pt x="90" y="1158"/>
                  </a:lnTo>
                  <a:lnTo>
                    <a:pt x="90" y="1164"/>
                  </a:lnTo>
                  <a:lnTo>
                    <a:pt x="96" y="1170"/>
                  </a:lnTo>
                  <a:lnTo>
                    <a:pt x="120" y="1182"/>
                  </a:lnTo>
                  <a:lnTo>
                    <a:pt x="132" y="1182"/>
                  </a:lnTo>
                  <a:lnTo>
                    <a:pt x="108" y="1200"/>
                  </a:lnTo>
                  <a:lnTo>
                    <a:pt x="108" y="1188"/>
                  </a:lnTo>
                  <a:lnTo>
                    <a:pt x="90" y="1188"/>
                  </a:lnTo>
                  <a:lnTo>
                    <a:pt x="84" y="1194"/>
                  </a:lnTo>
                  <a:lnTo>
                    <a:pt x="60" y="1182"/>
                  </a:lnTo>
                  <a:lnTo>
                    <a:pt x="54" y="1194"/>
                  </a:lnTo>
                  <a:lnTo>
                    <a:pt x="66" y="1200"/>
                  </a:lnTo>
                  <a:lnTo>
                    <a:pt x="30" y="1194"/>
                  </a:lnTo>
                  <a:lnTo>
                    <a:pt x="30" y="1212"/>
                  </a:lnTo>
                  <a:lnTo>
                    <a:pt x="78" y="1212"/>
                  </a:lnTo>
                  <a:lnTo>
                    <a:pt x="54" y="1218"/>
                  </a:lnTo>
                  <a:lnTo>
                    <a:pt x="18" y="1212"/>
                  </a:lnTo>
                  <a:lnTo>
                    <a:pt x="6" y="1224"/>
                  </a:lnTo>
                  <a:lnTo>
                    <a:pt x="6" y="1230"/>
                  </a:lnTo>
                  <a:lnTo>
                    <a:pt x="18" y="1242"/>
                  </a:lnTo>
                  <a:lnTo>
                    <a:pt x="36" y="1242"/>
                  </a:lnTo>
                  <a:lnTo>
                    <a:pt x="18" y="1248"/>
                  </a:lnTo>
                  <a:lnTo>
                    <a:pt x="12" y="1254"/>
                  </a:lnTo>
                  <a:lnTo>
                    <a:pt x="12" y="1260"/>
                  </a:lnTo>
                  <a:lnTo>
                    <a:pt x="66" y="1260"/>
                  </a:lnTo>
                  <a:lnTo>
                    <a:pt x="78" y="1272"/>
                  </a:lnTo>
                  <a:lnTo>
                    <a:pt x="96" y="1260"/>
                  </a:lnTo>
                  <a:lnTo>
                    <a:pt x="108" y="1272"/>
                  </a:lnTo>
                  <a:lnTo>
                    <a:pt x="138" y="1260"/>
                  </a:lnTo>
                  <a:lnTo>
                    <a:pt x="132" y="1266"/>
                  </a:lnTo>
                  <a:lnTo>
                    <a:pt x="126" y="1278"/>
                  </a:lnTo>
                  <a:lnTo>
                    <a:pt x="60" y="1278"/>
                  </a:lnTo>
                  <a:lnTo>
                    <a:pt x="54" y="1272"/>
                  </a:lnTo>
                  <a:lnTo>
                    <a:pt x="24" y="1272"/>
                  </a:lnTo>
                  <a:lnTo>
                    <a:pt x="12" y="1278"/>
                  </a:lnTo>
                  <a:lnTo>
                    <a:pt x="0" y="1278"/>
                  </a:lnTo>
                  <a:lnTo>
                    <a:pt x="6" y="1284"/>
                  </a:lnTo>
                  <a:lnTo>
                    <a:pt x="6" y="1296"/>
                  </a:lnTo>
                  <a:lnTo>
                    <a:pt x="12" y="1296"/>
                  </a:lnTo>
                  <a:lnTo>
                    <a:pt x="18" y="1302"/>
                  </a:lnTo>
                  <a:lnTo>
                    <a:pt x="30" y="1302"/>
                  </a:lnTo>
                  <a:lnTo>
                    <a:pt x="24" y="1308"/>
                  </a:lnTo>
                  <a:lnTo>
                    <a:pt x="18" y="1320"/>
                  </a:lnTo>
                  <a:lnTo>
                    <a:pt x="36" y="1338"/>
                  </a:lnTo>
                  <a:lnTo>
                    <a:pt x="48" y="1338"/>
                  </a:lnTo>
                  <a:lnTo>
                    <a:pt x="72" y="1320"/>
                  </a:lnTo>
                  <a:lnTo>
                    <a:pt x="102" y="1314"/>
                  </a:lnTo>
                  <a:lnTo>
                    <a:pt x="90" y="1338"/>
                  </a:lnTo>
                  <a:lnTo>
                    <a:pt x="78" y="1332"/>
                  </a:lnTo>
                  <a:lnTo>
                    <a:pt x="66" y="1350"/>
                  </a:lnTo>
                  <a:lnTo>
                    <a:pt x="30" y="1350"/>
                  </a:lnTo>
                  <a:lnTo>
                    <a:pt x="48" y="1368"/>
                  </a:lnTo>
                  <a:lnTo>
                    <a:pt x="24" y="1380"/>
                  </a:lnTo>
                  <a:lnTo>
                    <a:pt x="6" y="1380"/>
                  </a:lnTo>
                  <a:lnTo>
                    <a:pt x="6" y="1398"/>
                  </a:lnTo>
                  <a:lnTo>
                    <a:pt x="66" y="1398"/>
                  </a:lnTo>
                  <a:lnTo>
                    <a:pt x="54" y="1422"/>
                  </a:lnTo>
                  <a:lnTo>
                    <a:pt x="66" y="1422"/>
                  </a:lnTo>
                  <a:lnTo>
                    <a:pt x="54" y="1440"/>
                  </a:lnTo>
                  <a:lnTo>
                    <a:pt x="42" y="1434"/>
                  </a:lnTo>
                  <a:lnTo>
                    <a:pt x="36" y="1434"/>
                  </a:lnTo>
                  <a:lnTo>
                    <a:pt x="30" y="1428"/>
                  </a:lnTo>
                  <a:lnTo>
                    <a:pt x="18" y="1428"/>
                  </a:lnTo>
                  <a:lnTo>
                    <a:pt x="18" y="1440"/>
                  </a:lnTo>
                  <a:lnTo>
                    <a:pt x="24" y="1452"/>
                  </a:lnTo>
                  <a:lnTo>
                    <a:pt x="36" y="1464"/>
                  </a:lnTo>
                  <a:lnTo>
                    <a:pt x="84" y="1482"/>
                  </a:lnTo>
                  <a:lnTo>
                    <a:pt x="78" y="1488"/>
                  </a:lnTo>
                  <a:lnTo>
                    <a:pt x="84" y="1494"/>
                  </a:lnTo>
                  <a:lnTo>
                    <a:pt x="126" y="1494"/>
                  </a:lnTo>
                  <a:lnTo>
                    <a:pt x="132" y="1500"/>
                  </a:lnTo>
                  <a:lnTo>
                    <a:pt x="144" y="1500"/>
                  </a:lnTo>
                  <a:lnTo>
                    <a:pt x="192" y="1476"/>
                  </a:lnTo>
                  <a:lnTo>
                    <a:pt x="204" y="1464"/>
                  </a:lnTo>
                  <a:lnTo>
                    <a:pt x="216" y="1458"/>
                  </a:lnTo>
                  <a:lnTo>
                    <a:pt x="222" y="1452"/>
                  </a:lnTo>
                  <a:lnTo>
                    <a:pt x="258" y="1422"/>
                  </a:lnTo>
                  <a:lnTo>
                    <a:pt x="282" y="1422"/>
                  </a:lnTo>
                  <a:lnTo>
                    <a:pt x="294" y="1416"/>
                  </a:lnTo>
                  <a:lnTo>
                    <a:pt x="300" y="1410"/>
                  </a:lnTo>
                  <a:lnTo>
                    <a:pt x="300" y="1386"/>
                  </a:lnTo>
                  <a:lnTo>
                    <a:pt x="294" y="1380"/>
                  </a:lnTo>
                  <a:lnTo>
                    <a:pt x="294" y="1374"/>
                  </a:lnTo>
                  <a:lnTo>
                    <a:pt x="312" y="1368"/>
                  </a:lnTo>
                  <a:lnTo>
                    <a:pt x="306" y="1374"/>
                  </a:lnTo>
                  <a:lnTo>
                    <a:pt x="306" y="1380"/>
                  </a:lnTo>
                  <a:lnTo>
                    <a:pt x="300" y="1386"/>
                  </a:lnTo>
                  <a:lnTo>
                    <a:pt x="300" y="1392"/>
                  </a:lnTo>
                  <a:lnTo>
                    <a:pt x="312" y="1404"/>
                  </a:lnTo>
                  <a:lnTo>
                    <a:pt x="330" y="1410"/>
                  </a:lnTo>
                  <a:lnTo>
                    <a:pt x="342" y="1410"/>
                  </a:lnTo>
                  <a:lnTo>
                    <a:pt x="348" y="1416"/>
                  </a:lnTo>
                  <a:lnTo>
                    <a:pt x="354" y="1416"/>
                  </a:lnTo>
                  <a:lnTo>
                    <a:pt x="372" y="1434"/>
                  </a:lnTo>
                  <a:lnTo>
                    <a:pt x="378" y="1422"/>
                  </a:lnTo>
                  <a:lnTo>
                    <a:pt x="384" y="1416"/>
                  </a:lnTo>
                  <a:lnTo>
                    <a:pt x="384" y="1398"/>
                  </a:lnTo>
                  <a:lnTo>
                    <a:pt x="372" y="1386"/>
                  </a:lnTo>
                  <a:lnTo>
                    <a:pt x="372" y="1380"/>
                  </a:lnTo>
                  <a:lnTo>
                    <a:pt x="378" y="1374"/>
                  </a:lnTo>
                  <a:lnTo>
                    <a:pt x="384" y="1374"/>
                  </a:lnTo>
                  <a:lnTo>
                    <a:pt x="384" y="1368"/>
                  </a:lnTo>
                  <a:lnTo>
                    <a:pt x="378" y="1356"/>
                  </a:lnTo>
                  <a:lnTo>
                    <a:pt x="414" y="1356"/>
                  </a:lnTo>
                  <a:lnTo>
                    <a:pt x="420" y="1350"/>
                  </a:lnTo>
                  <a:lnTo>
                    <a:pt x="420" y="1326"/>
                  </a:lnTo>
                  <a:lnTo>
                    <a:pt x="426" y="1326"/>
                  </a:lnTo>
                  <a:lnTo>
                    <a:pt x="420" y="1314"/>
                  </a:lnTo>
                  <a:lnTo>
                    <a:pt x="420" y="1308"/>
                  </a:lnTo>
                  <a:lnTo>
                    <a:pt x="414" y="1302"/>
                  </a:lnTo>
                  <a:lnTo>
                    <a:pt x="414" y="1296"/>
                  </a:lnTo>
                  <a:lnTo>
                    <a:pt x="408" y="1284"/>
                  </a:lnTo>
                  <a:lnTo>
                    <a:pt x="402" y="1278"/>
                  </a:lnTo>
                  <a:lnTo>
                    <a:pt x="426" y="1272"/>
                  </a:lnTo>
                  <a:lnTo>
                    <a:pt x="438" y="1260"/>
                  </a:lnTo>
                  <a:lnTo>
                    <a:pt x="438" y="1248"/>
                  </a:lnTo>
                  <a:lnTo>
                    <a:pt x="420" y="1230"/>
                  </a:lnTo>
                  <a:lnTo>
                    <a:pt x="414" y="1230"/>
                  </a:lnTo>
                  <a:lnTo>
                    <a:pt x="402" y="1218"/>
                  </a:lnTo>
                  <a:lnTo>
                    <a:pt x="402" y="1200"/>
                  </a:lnTo>
                  <a:lnTo>
                    <a:pt x="408" y="1188"/>
                  </a:lnTo>
                  <a:lnTo>
                    <a:pt x="408" y="1176"/>
                  </a:lnTo>
                  <a:lnTo>
                    <a:pt x="384" y="1152"/>
                  </a:lnTo>
                  <a:lnTo>
                    <a:pt x="384" y="1140"/>
                  </a:lnTo>
                  <a:lnTo>
                    <a:pt x="390" y="1134"/>
                  </a:lnTo>
                  <a:lnTo>
                    <a:pt x="396" y="1134"/>
                  </a:lnTo>
                  <a:lnTo>
                    <a:pt x="402" y="1128"/>
                  </a:lnTo>
                  <a:lnTo>
                    <a:pt x="402" y="1122"/>
                  </a:lnTo>
                  <a:lnTo>
                    <a:pt x="396" y="1116"/>
                  </a:lnTo>
                  <a:lnTo>
                    <a:pt x="390" y="1116"/>
                  </a:lnTo>
                  <a:lnTo>
                    <a:pt x="384" y="1110"/>
                  </a:lnTo>
                  <a:lnTo>
                    <a:pt x="426" y="1068"/>
                  </a:lnTo>
                  <a:lnTo>
                    <a:pt x="438" y="1062"/>
                  </a:lnTo>
                  <a:lnTo>
                    <a:pt x="444" y="1056"/>
                  </a:lnTo>
                  <a:lnTo>
                    <a:pt x="456" y="1050"/>
                  </a:lnTo>
                  <a:lnTo>
                    <a:pt x="498" y="1050"/>
                  </a:lnTo>
                  <a:lnTo>
                    <a:pt x="504" y="1044"/>
                  </a:lnTo>
                  <a:lnTo>
                    <a:pt x="504" y="1038"/>
                  </a:lnTo>
                  <a:lnTo>
                    <a:pt x="486" y="1020"/>
                  </a:lnTo>
                  <a:lnTo>
                    <a:pt x="474" y="1014"/>
                  </a:lnTo>
                  <a:lnTo>
                    <a:pt x="486" y="1008"/>
                  </a:lnTo>
                  <a:lnTo>
                    <a:pt x="492" y="1008"/>
                  </a:lnTo>
                  <a:lnTo>
                    <a:pt x="522" y="978"/>
                  </a:lnTo>
                  <a:lnTo>
                    <a:pt x="528" y="936"/>
                  </a:lnTo>
                  <a:lnTo>
                    <a:pt x="528" y="900"/>
                  </a:lnTo>
                  <a:lnTo>
                    <a:pt x="546" y="912"/>
                  </a:lnTo>
                  <a:lnTo>
                    <a:pt x="558" y="906"/>
                  </a:lnTo>
                  <a:lnTo>
                    <a:pt x="564" y="906"/>
                  </a:lnTo>
                  <a:lnTo>
                    <a:pt x="570" y="900"/>
                  </a:lnTo>
                  <a:lnTo>
                    <a:pt x="576" y="900"/>
                  </a:lnTo>
                  <a:lnTo>
                    <a:pt x="576" y="894"/>
                  </a:lnTo>
                  <a:lnTo>
                    <a:pt x="570" y="888"/>
                  </a:lnTo>
                  <a:lnTo>
                    <a:pt x="570" y="882"/>
                  </a:lnTo>
                  <a:lnTo>
                    <a:pt x="564" y="876"/>
                  </a:lnTo>
                  <a:lnTo>
                    <a:pt x="582" y="876"/>
                  </a:lnTo>
                  <a:lnTo>
                    <a:pt x="588" y="870"/>
                  </a:lnTo>
                  <a:lnTo>
                    <a:pt x="588" y="864"/>
                  </a:lnTo>
                  <a:lnTo>
                    <a:pt x="594" y="858"/>
                  </a:lnTo>
                  <a:lnTo>
                    <a:pt x="606" y="852"/>
                  </a:lnTo>
                  <a:lnTo>
                    <a:pt x="612" y="852"/>
                  </a:lnTo>
                  <a:lnTo>
                    <a:pt x="618" y="834"/>
                  </a:lnTo>
                  <a:lnTo>
                    <a:pt x="612" y="828"/>
                  </a:lnTo>
                  <a:lnTo>
                    <a:pt x="600" y="822"/>
                  </a:lnTo>
                  <a:lnTo>
                    <a:pt x="600" y="810"/>
                  </a:lnTo>
                  <a:lnTo>
                    <a:pt x="606" y="810"/>
                  </a:lnTo>
                  <a:lnTo>
                    <a:pt x="618" y="804"/>
                  </a:lnTo>
                  <a:lnTo>
                    <a:pt x="636" y="786"/>
                  </a:lnTo>
                  <a:lnTo>
                    <a:pt x="678" y="780"/>
                  </a:lnTo>
                  <a:lnTo>
                    <a:pt x="696" y="780"/>
                  </a:lnTo>
                  <a:lnTo>
                    <a:pt x="702" y="774"/>
                  </a:lnTo>
                  <a:lnTo>
                    <a:pt x="702" y="744"/>
                  </a:lnTo>
                  <a:lnTo>
                    <a:pt x="714" y="732"/>
                  </a:lnTo>
                  <a:lnTo>
                    <a:pt x="720" y="738"/>
                  </a:lnTo>
                  <a:lnTo>
                    <a:pt x="720" y="750"/>
                  </a:lnTo>
                  <a:lnTo>
                    <a:pt x="744" y="744"/>
                  </a:lnTo>
                  <a:lnTo>
                    <a:pt x="768" y="750"/>
                  </a:lnTo>
                  <a:lnTo>
                    <a:pt x="792" y="750"/>
                  </a:lnTo>
                  <a:lnTo>
                    <a:pt x="798" y="756"/>
                  </a:lnTo>
                  <a:lnTo>
                    <a:pt x="810" y="756"/>
                  </a:lnTo>
                  <a:lnTo>
                    <a:pt x="816" y="750"/>
                  </a:lnTo>
                  <a:lnTo>
                    <a:pt x="810" y="750"/>
                  </a:lnTo>
                  <a:lnTo>
                    <a:pt x="798" y="738"/>
                  </a:lnTo>
                  <a:lnTo>
                    <a:pt x="798" y="732"/>
                  </a:lnTo>
                  <a:lnTo>
                    <a:pt x="810" y="732"/>
                  </a:lnTo>
                  <a:lnTo>
                    <a:pt x="810" y="708"/>
                  </a:lnTo>
                  <a:lnTo>
                    <a:pt x="840" y="714"/>
                  </a:lnTo>
                  <a:lnTo>
                    <a:pt x="834" y="708"/>
                  </a:lnTo>
                  <a:lnTo>
                    <a:pt x="840" y="702"/>
                  </a:lnTo>
                  <a:lnTo>
                    <a:pt x="858" y="708"/>
                  </a:lnTo>
                  <a:lnTo>
                    <a:pt x="858" y="696"/>
                  </a:lnTo>
                  <a:lnTo>
                    <a:pt x="864" y="690"/>
                  </a:lnTo>
                  <a:lnTo>
                    <a:pt x="882" y="690"/>
                  </a:lnTo>
                  <a:lnTo>
                    <a:pt x="888" y="696"/>
                  </a:lnTo>
                  <a:lnTo>
                    <a:pt x="894" y="708"/>
                  </a:lnTo>
                  <a:lnTo>
                    <a:pt x="906" y="714"/>
                  </a:lnTo>
                  <a:lnTo>
                    <a:pt x="918" y="726"/>
                  </a:lnTo>
                  <a:lnTo>
                    <a:pt x="930" y="726"/>
                  </a:lnTo>
                  <a:lnTo>
                    <a:pt x="942" y="732"/>
                  </a:lnTo>
                  <a:lnTo>
                    <a:pt x="960" y="732"/>
                  </a:lnTo>
                  <a:lnTo>
                    <a:pt x="966" y="738"/>
                  </a:lnTo>
                  <a:lnTo>
                    <a:pt x="978" y="738"/>
                  </a:lnTo>
                  <a:lnTo>
                    <a:pt x="990" y="732"/>
                  </a:lnTo>
                  <a:lnTo>
                    <a:pt x="996" y="726"/>
                  </a:lnTo>
                  <a:lnTo>
                    <a:pt x="1026" y="726"/>
                  </a:lnTo>
                  <a:lnTo>
                    <a:pt x="1038" y="732"/>
                  </a:lnTo>
                  <a:lnTo>
                    <a:pt x="1044" y="738"/>
                  </a:lnTo>
                  <a:lnTo>
                    <a:pt x="1062" y="738"/>
                  </a:lnTo>
                  <a:lnTo>
                    <a:pt x="1062" y="726"/>
                  </a:lnTo>
                  <a:lnTo>
                    <a:pt x="1068" y="720"/>
                  </a:lnTo>
                  <a:lnTo>
                    <a:pt x="1068" y="714"/>
                  </a:lnTo>
                  <a:lnTo>
                    <a:pt x="1092" y="714"/>
                  </a:lnTo>
                  <a:lnTo>
                    <a:pt x="1092" y="678"/>
                  </a:lnTo>
                  <a:lnTo>
                    <a:pt x="1098" y="672"/>
                  </a:lnTo>
                  <a:lnTo>
                    <a:pt x="1098" y="660"/>
                  </a:lnTo>
                  <a:lnTo>
                    <a:pt x="1110" y="654"/>
                  </a:lnTo>
                  <a:lnTo>
                    <a:pt x="1116" y="654"/>
                  </a:lnTo>
                  <a:lnTo>
                    <a:pt x="1128" y="648"/>
                  </a:lnTo>
                  <a:lnTo>
                    <a:pt x="1158" y="648"/>
                  </a:lnTo>
                  <a:lnTo>
                    <a:pt x="1170" y="642"/>
                  </a:lnTo>
                  <a:lnTo>
                    <a:pt x="1206" y="642"/>
                  </a:lnTo>
                  <a:lnTo>
                    <a:pt x="1206" y="654"/>
                  </a:lnTo>
                  <a:lnTo>
                    <a:pt x="1242" y="660"/>
                  </a:lnTo>
                  <a:lnTo>
                    <a:pt x="1248" y="660"/>
                  </a:lnTo>
                  <a:lnTo>
                    <a:pt x="1260" y="672"/>
                  </a:lnTo>
                  <a:lnTo>
                    <a:pt x="1266" y="684"/>
                  </a:lnTo>
                  <a:lnTo>
                    <a:pt x="1266" y="702"/>
                  </a:lnTo>
                  <a:lnTo>
                    <a:pt x="1260" y="702"/>
                  </a:lnTo>
                  <a:lnTo>
                    <a:pt x="1260" y="696"/>
                  </a:lnTo>
                  <a:lnTo>
                    <a:pt x="1254" y="696"/>
                  </a:lnTo>
                  <a:lnTo>
                    <a:pt x="1254" y="708"/>
                  </a:lnTo>
                  <a:lnTo>
                    <a:pt x="1278" y="708"/>
                  </a:lnTo>
                  <a:lnTo>
                    <a:pt x="1284" y="696"/>
                  </a:lnTo>
                  <a:lnTo>
                    <a:pt x="1284" y="690"/>
                  </a:lnTo>
                  <a:lnTo>
                    <a:pt x="1308" y="684"/>
                  </a:lnTo>
                  <a:lnTo>
                    <a:pt x="1314" y="672"/>
                  </a:lnTo>
                  <a:lnTo>
                    <a:pt x="1350" y="672"/>
                  </a:lnTo>
                  <a:lnTo>
                    <a:pt x="1362" y="660"/>
                  </a:lnTo>
                  <a:lnTo>
                    <a:pt x="1356" y="660"/>
                  </a:lnTo>
                  <a:close/>
                  <a:moveTo>
                    <a:pt x="564" y="726"/>
                  </a:moveTo>
                  <a:lnTo>
                    <a:pt x="540" y="738"/>
                  </a:lnTo>
                  <a:lnTo>
                    <a:pt x="546" y="756"/>
                  </a:lnTo>
                  <a:lnTo>
                    <a:pt x="576" y="756"/>
                  </a:lnTo>
                  <a:lnTo>
                    <a:pt x="570" y="738"/>
                  </a:lnTo>
                  <a:lnTo>
                    <a:pt x="564" y="726"/>
                  </a:lnTo>
                  <a:close/>
                  <a:moveTo>
                    <a:pt x="522" y="714"/>
                  </a:moveTo>
                  <a:lnTo>
                    <a:pt x="516" y="720"/>
                  </a:lnTo>
                  <a:lnTo>
                    <a:pt x="510" y="732"/>
                  </a:lnTo>
                  <a:lnTo>
                    <a:pt x="510" y="750"/>
                  </a:lnTo>
                  <a:lnTo>
                    <a:pt x="528" y="768"/>
                  </a:lnTo>
                  <a:lnTo>
                    <a:pt x="528" y="756"/>
                  </a:lnTo>
                  <a:lnTo>
                    <a:pt x="534" y="744"/>
                  </a:lnTo>
                  <a:lnTo>
                    <a:pt x="534" y="720"/>
                  </a:lnTo>
                  <a:lnTo>
                    <a:pt x="528" y="714"/>
                  </a:lnTo>
                  <a:lnTo>
                    <a:pt x="522" y="714"/>
                  </a:lnTo>
                  <a:close/>
                  <a:moveTo>
                    <a:pt x="606" y="738"/>
                  </a:moveTo>
                  <a:lnTo>
                    <a:pt x="618" y="732"/>
                  </a:lnTo>
                  <a:lnTo>
                    <a:pt x="624" y="732"/>
                  </a:lnTo>
                  <a:lnTo>
                    <a:pt x="630" y="726"/>
                  </a:lnTo>
                  <a:lnTo>
                    <a:pt x="618" y="720"/>
                  </a:lnTo>
                  <a:lnTo>
                    <a:pt x="588" y="720"/>
                  </a:lnTo>
                  <a:lnTo>
                    <a:pt x="576" y="732"/>
                  </a:lnTo>
                  <a:lnTo>
                    <a:pt x="582" y="744"/>
                  </a:lnTo>
                  <a:lnTo>
                    <a:pt x="606" y="73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3" name="Nigeria" descr="© INSCALE GmbH, 05.05.2010&#10;http://www.presentationload.com/">
              <a:extLst>
                <a:ext uri="{FF2B5EF4-FFF2-40B4-BE49-F238E27FC236}">
                  <a16:creationId xmlns:a16="http://schemas.microsoft.com/office/drawing/2014/main" id="{223E9C3D-DF4B-4F5C-8DA0-370697CF8689}"/>
                </a:ext>
              </a:extLst>
            </p:cNvPr>
            <p:cNvSpPr>
              <a:spLocks/>
            </p:cNvSpPr>
            <p:nvPr/>
          </p:nvSpPr>
          <p:spPr bwMode="gray">
            <a:xfrm>
              <a:off x="4309510" y="2794518"/>
              <a:ext cx="317228" cy="292029"/>
            </a:xfrm>
            <a:custGeom>
              <a:avLst/>
              <a:gdLst>
                <a:gd name="T0" fmla="*/ 2147483647 w 840"/>
                <a:gd name="T1" fmla="*/ 2147483647 h 768"/>
                <a:gd name="T2" fmla="*/ 2147483647 w 840"/>
                <a:gd name="T3" fmla="*/ 2147483647 h 768"/>
                <a:gd name="T4" fmla="*/ 2147483647 w 840"/>
                <a:gd name="T5" fmla="*/ 2147483647 h 768"/>
                <a:gd name="T6" fmla="*/ 2147483647 w 840"/>
                <a:gd name="T7" fmla="*/ 2147483647 h 768"/>
                <a:gd name="T8" fmla="*/ 2147483647 w 840"/>
                <a:gd name="T9" fmla="*/ 2147483647 h 768"/>
                <a:gd name="T10" fmla="*/ 2147483647 w 840"/>
                <a:gd name="T11" fmla="*/ 2147483647 h 768"/>
                <a:gd name="T12" fmla="*/ 2147483647 w 840"/>
                <a:gd name="T13" fmla="*/ 2147483647 h 768"/>
                <a:gd name="T14" fmla="*/ 2147483647 w 840"/>
                <a:gd name="T15" fmla="*/ 2147483647 h 768"/>
                <a:gd name="T16" fmla="*/ 2147483647 w 840"/>
                <a:gd name="T17" fmla="*/ 2147483647 h 768"/>
                <a:gd name="T18" fmla="*/ 2147483647 w 840"/>
                <a:gd name="T19" fmla="*/ 2147483647 h 768"/>
                <a:gd name="T20" fmla="*/ 2147483647 w 840"/>
                <a:gd name="T21" fmla="*/ 2147483647 h 768"/>
                <a:gd name="T22" fmla="*/ 2147483647 w 840"/>
                <a:gd name="T23" fmla="*/ 2147483647 h 768"/>
                <a:gd name="T24" fmla="*/ 2147483647 w 840"/>
                <a:gd name="T25" fmla="*/ 2147483647 h 768"/>
                <a:gd name="T26" fmla="*/ 2147483647 w 840"/>
                <a:gd name="T27" fmla="*/ 2147483647 h 768"/>
                <a:gd name="T28" fmla="*/ 2147483647 w 840"/>
                <a:gd name="T29" fmla="*/ 2147483647 h 768"/>
                <a:gd name="T30" fmla="*/ 2147483647 w 840"/>
                <a:gd name="T31" fmla="*/ 2147483647 h 768"/>
                <a:gd name="T32" fmla="*/ 2147483647 w 840"/>
                <a:gd name="T33" fmla="*/ 2147483647 h 768"/>
                <a:gd name="T34" fmla="*/ 2147483647 w 840"/>
                <a:gd name="T35" fmla="*/ 2147483647 h 768"/>
                <a:gd name="T36" fmla="*/ 2147483647 w 840"/>
                <a:gd name="T37" fmla="*/ 2147483647 h 768"/>
                <a:gd name="T38" fmla="*/ 2147483647 w 840"/>
                <a:gd name="T39" fmla="*/ 2147483647 h 768"/>
                <a:gd name="T40" fmla="*/ 2147483647 w 840"/>
                <a:gd name="T41" fmla="*/ 2147483647 h 768"/>
                <a:gd name="T42" fmla="*/ 2147483647 w 840"/>
                <a:gd name="T43" fmla="*/ 2147483647 h 768"/>
                <a:gd name="T44" fmla="*/ 2147483647 w 840"/>
                <a:gd name="T45" fmla="*/ 2147483647 h 768"/>
                <a:gd name="T46" fmla="*/ 2147483647 w 840"/>
                <a:gd name="T47" fmla="*/ 2147483647 h 768"/>
                <a:gd name="T48" fmla="*/ 2147483647 w 840"/>
                <a:gd name="T49" fmla="*/ 2147483647 h 768"/>
                <a:gd name="T50" fmla="*/ 2147483647 w 840"/>
                <a:gd name="T51" fmla="*/ 2147483647 h 768"/>
                <a:gd name="T52" fmla="*/ 2147483647 w 840"/>
                <a:gd name="T53" fmla="*/ 2147483647 h 768"/>
                <a:gd name="T54" fmla="*/ 2147483647 w 840"/>
                <a:gd name="T55" fmla="*/ 2147483647 h 768"/>
                <a:gd name="T56" fmla="*/ 2147483647 w 840"/>
                <a:gd name="T57" fmla="*/ 2147483647 h 768"/>
                <a:gd name="T58" fmla="*/ 2147483647 w 840"/>
                <a:gd name="T59" fmla="*/ 2147483647 h 768"/>
                <a:gd name="T60" fmla="*/ 2147483647 w 840"/>
                <a:gd name="T61" fmla="*/ 2147483647 h 768"/>
                <a:gd name="T62" fmla="*/ 2147483647 w 840"/>
                <a:gd name="T63" fmla="*/ 2147483647 h 768"/>
                <a:gd name="T64" fmla="*/ 2147483647 w 840"/>
                <a:gd name="T65" fmla="*/ 2147483647 h 768"/>
                <a:gd name="T66" fmla="*/ 2147483647 w 840"/>
                <a:gd name="T67" fmla="*/ 2147483647 h 768"/>
                <a:gd name="T68" fmla="*/ 2147483647 w 840"/>
                <a:gd name="T69" fmla="*/ 2147483647 h 768"/>
                <a:gd name="T70" fmla="*/ 2147483647 w 840"/>
                <a:gd name="T71" fmla="*/ 2147483647 h 768"/>
                <a:gd name="T72" fmla="*/ 2147483647 w 840"/>
                <a:gd name="T73" fmla="*/ 2147483647 h 768"/>
                <a:gd name="T74" fmla="*/ 2147483647 w 840"/>
                <a:gd name="T75" fmla="*/ 2147483647 h 768"/>
                <a:gd name="T76" fmla="*/ 2147483647 w 840"/>
                <a:gd name="T77" fmla="*/ 2147483647 h 768"/>
                <a:gd name="T78" fmla="*/ 2147483647 w 840"/>
                <a:gd name="T79" fmla="*/ 2147483647 h 768"/>
                <a:gd name="T80" fmla="*/ 2147483647 w 840"/>
                <a:gd name="T81" fmla="*/ 2147483647 h 768"/>
                <a:gd name="T82" fmla="*/ 2147483647 w 840"/>
                <a:gd name="T83" fmla="*/ 2147483647 h 768"/>
                <a:gd name="T84" fmla="*/ 2147483647 w 840"/>
                <a:gd name="T85" fmla="*/ 2147483647 h 768"/>
                <a:gd name="T86" fmla="*/ 2147483647 w 840"/>
                <a:gd name="T87" fmla="*/ 2147483647 h 768"/>
                <a:gd name="T88" fmla="*/ 2147483647 w 840"/>
                <a:gd name="T89" fmla="*/ 2147483647 h 768"/>
                <a:gd name="T90" fmla="*/ 2147483647 w 840"/>
                <a:gd name="T91" fmla="*/ 2147483647 h 768"/>
                <a:gd name="T92" fmla="*/ 2147483647 w 840"/>
                <a:gd name="T93" fmla="*/ 2147483647 h 768"/>
                <a:gd name="T94" fmla="*/ 2147483647 w 840"/>
                <a:gd name="T95" fmla="*/ 2147483647 h 768"/>
                <a:gd name="T96" fmla="*/ 2147483647 w 840"/>
                <a:gd name="T97" fmla="*/ 2147483647 h 768"/>
                <a:gd name="T98" fmla="*/ 2147483647 w 840"/>
                <a:gd name="T99" fmla="*/ 2147483647 h 768"/>
                <a:gd name="T100" fmla="*/ 2147483647 w 840"/>
                <a:gd name="T101" fmla="*/ 2147483647 h 768"/>
                <a:gd name="T102" fmla="*/ 2147483647 w 840"/>
                <a:gd name="T103" fmla="*/ 2147483647 h 768"/>
                <a:gd name="T104" fmla="*/ 2147483647 w 840"/>
                <a:gd name="T105" fmla="*/ 2147483647 h 768"/>
                <a:gd name="T106" fmla="*/ 2147483647 w 840"/>
                <a:gd name="T107" fmla="*/ 2147483647 h 768"/>
                <a:gd name="T108" fmla="*/ 2147483647 w 840"/>
                <a:gd name="T109" fmla="*/ 2147483647 h 768"/>
                <a:gd name="T110" fmla="*/ 2147483647 w 840"/>
                <a:gd name="T111" fmla="*/ 2147483647 h 768"/>
                <a:gd name="T112" fmla="*/ 2147483647 w 840"/>
                <a:gd name="T113" fmla="*/ 2147483647 h 768"/>
                <a:gd name="T114" fmla="*/ 2147483647 w 840"/>
                <a:gd name="T115" fmla="*/ 2147483647 h 768"/>
                <a:gd name="T116" fmla="*/ 2147483647 w 840"/>
                <a:gd name="T117" fmla="*/ 2147483647 h 768"/>
                <a:gd name="T118" fmla="*/ 2147483647 w 840"/>
                <a:gd name="T119" fmla="*/ 2147483647 h 7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40"/>
                <a:gd name="T181" fmla="*/ 0 h 768"/>
                <a:gd name="T182" fmla="*/ 840 w 840"/>
                <a:gd name="T183" fmla="*/ 768 h 7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40" h="768">
                  <a:moveTo>
                    <a:pt x="420" y="738"/>
                  </a:moveTo>
                  <a:lnTo>
                    <a:pt x="420" y="732"/>
                  </a:lnTo>
                  <a:lnTo>
                    <a:pt x="426" y="726"/>
                  </a:lnTo>
                  <a:lnTo>
                    <a:pt x="426" y="714"/>
                  </a:lnTo>
                  <a:lnTo>
                    <a:pt x="432" y="702"/>
                  </a:lnTo>
                  <a:lnTo>
                    <a:pt x="432" y="648"/>
                  </a:lnTo>
                  <a:lnTo>
                    <a:pt x="498" y="594"/>
                  </a:lnTo>
                  <a:lnTo>
                    <a:pt x="498" y="588"/>
                  </a:lnTo>
                  <a:lnTo>
                    <a:pt x="504" y="582"/>
                  </a:lnTo>
                  <a:lnTo>
                    <a:pt x="516" y="558"/>
                  </a:lnTo>
                  <a:lnTo>
                    <a:pt x="522" y="552"/>
                  </a:lnTo>
                  <a:lnTo>
                    <a:pt x="528" y="552"/>
                  </a:lnTo>
                  <a:lnTo>
                    <a:pt x="534" y="558"/>
                  </a:lnTo>
                  <a:lnTo>
                    <a:pt x="546" y="564"/>
                  </a:lnTo>
                  <a:lnTo>
                    <a:pt x="552" y="564"/>
                  </a:lnTo>
                  <a:lnTo>
                    <a:pt x="558" y="558"/>
                  </a:lnTo>
                  <a:lnTo>
                    <a:pt x="558" y="546"/>
                  </a:lnTo>
                  <a:lnTo>
                    <a:pt x="552" y="540"/>
                  </a:lnTo>
                  <a:lnTo>
                    <a:pt x="564" y="540"/>
                  </a:lnTo>
                  <a:lnTo>
                    <a:pt x="570" y="552"/>
                  </a:lnTo>
                  <a:lnTo>
                    <a:pt x="582" y="564"/>
                  </a:lnTo>
                  <a:lnTo>
                    <a:pt x="588" y="576"/>
                  </a:lnTo>
                  <a:lnTo>
                    <a:pt x="588" y="582"/>
                  </a:lnTo>
                  <a:lnTo>
                    <a:pt x="594" y="594"/>
                  </a:lnTo>
                  <a:lnTo>
                    <a:pt x="600" y="600"/>
                  </a:lnTo>
                  <a:lnTo>
                    <a:pt x="606" y="600"/>
                  </a:lnTo>
                  <a:lnTo>
                    <a:pt x="624" y="582"/>
                  </a:lnTo>
                  <a:lnTo>
                    <a:pt x="624" y="570"/>
                  </a:lnTo>
                  <a:lnTo>
                    <a:pt x="630" y="558"/>
                  </a:lnTo>
                  <a:lnTo>
                    <a:pt x="642" y="552"/>
                  </a:lnTo>
                  <a:lnTo>
                    <a:pt x="648" y="546"/>
                  </a:lnTo>
                  <a:lnTo>
                    <a:pt x="648" y="516"/>
                  </a:lnTo>
                  <a:lnTo>
                    <a:pt x="672" y="486"/>
                  </a:lnTo>
                  <a:lnTo>
                    <a:pt x="684" y="438"/>
                  </a:lnTo>
                  <a:lnTo>
                    <a:pt x="696" y="432"/>
                  </a:lnTo>
                  <a:lnTo>
                    <a:pt x="702" y="426"/>
                  </a:lnTo>
                  <a:lnTo>
                    <a:pt x="714" y="420"/>
                  </a:lnTo>
                  <a:lnTo>
                    <a:pt x="720" y="414"/>
                  </a:lnTo>
                  <a:lnTo>
                    <a:pt x="720" y="402"/>
                  </a:lnTo>
                  <a:lnTo>
                    <a:pt x="726" y="384"/>
                  </a:lnTo>
                  <a:lnTo>
                    <a:pt x="726" y="354"/>
                  </a:lnTo>
                  <a:lnTo>
                    <a:pt x="744" y="354"/>
                  </a:lnTo>
                  <a:lnTo>
                    <a:pt x="750" y="348"/>
                  </a:lnTo>
                  <a:lnTo>
                    <a:pt x="756" y="330"/>
                  </a:lnTo>
                  <a:lnTo>
                    <a:pt x="756" y="300"/>
                  </a:lnTo>
                  <a:lnTo>
                    <a:pt x="762" y="294"/>
                  </a:lnTo>
                  <a:lnTo>
                    <a:pt x="768" y="264"/>
                  </a:lnTo>
                  <a:lnTo>
                    <a:pt x="774" y="252"/>
                  </a:lnTo>
                  <a:lnTo>
                    <a:pt x="786" y="240"/>
                  </a:lnTo>
                  <a:lnTo>
                    <a:pt x="786" y="234"/>
                  </a:lnTo>
                  <a:lnTo>
                    <a:pt x="792" y="228"/>
                  </a:lnTo>
                  <a:lnTo>
                    <a:pt x="792" y="222"/>
                  </a:lnTo>
                  <a:lnTo>
                    <a:pt x="798" y="216"/>
                  </a:lnTo>
                  <a:lnTo>
                    <a:pt x="798" y="210"/>
                  </a:lnTo>
                  <a:lnTo>
                    <a:pt x="810" y="210"/>
                  </a:lnTo>
                  <a:lnTo>
                    <a:pt x="822" y="204"/>
                  </a:lnTo>
                  <a:lnTo>
                    <a:pt x="840" y="186"/>
                  </a:lnTo>
                  <a:lnTo>
                    <a:pt x="840" y="174"/>
                  </a:lnTo>
                  <a:lnTo>
                    <a:pt x="834" y="168"/>
                  </a:lnTo>
                  <a:lnTo>
                    <a:pt x="834" y="162"/>
                  </a:lnTo>
                  <a:lnTo>
                    <a:pt x="840" y="156"/>
                  </a:lnTo>
                  <a:lnTo>
                    <a:pt x="840" y="126"/>
                  </a:lnTo>
                  <a:lnTo>
                    <a:pt x="810" y="126"/>
                  </a:lnTo>
                  <a:lnTo>
                    <a:pt x="810" y="120"/>
                  </a:lnTo>
                  <a:lnTo>
                    <a:pt x="804" y="108"/>
                  </a:lnTo>
                  <a:lnTo>
                    <a:pt x="804" y="60"/>
                  </a:lnTo>
                  <a:lnTo>
                    <a:pt x="774" y="12"/>
                  </a:lnTo>
                  <a:lnTo>
                    <a:pt x="756" y="12"/>
                  </a:lnTo>
                  <a:lnTo>
                    <a:pt x="750" y="18"/>
                  </a:lnTo>
                  <a:lnTo>
                    <a:pt x="750" y="24"/>
                  </a:lnTo>
                  <a:lnTo>
                    <a:pt x="744" y="30"/>
                  </a:lnTo>
                  <a:lnTo>
                    <a:pt x="744" y="36"/>
                  </a:lnTo>
                  <a:lnTo>
                    <a:pt x="720" y="36"/>
                  </a:lnTo>
                  <a:lnTo>
                    <a:pt x="714" y="42"/>
                  </a:lnTo>
                  <a:lnTo>
                    <a:pt x="702" y="48"/>
                  </a:lnTo>
                  <a:lnTo>
                    <a:pt x="696" y="54"/>
                  </a:lnTo>
                  <a:lnTo>
                    <a:pt x="684" y="60"/>
                  </a:lnTo>
                  <a:lnTo>
                    <a:pt x="654" y="60"/>
                  </a:lnTo>
                  <a:lnTo>
                    <a:pt x="648" y="54"/>
                  </a:lnTo>
                  <a:lnTo>
                    <a:pt x="636" y="48"/>
                  </a:lnTo>
                  <a:lnTo>
                    <a:pt x="600" y="36"/>
                  </a:lnTo>
                  <a:lnTo>
                    <a:pt x="546" y="36"/>
                  </a:lnTo>
                  <a:lnTo>
                    <a:pt x="528" y="42"/>
                  </a:lnTo>
                  <a:lnTo>
                    <a:pt x="516" y="54"/>
                  </a:lnTo>
                  <a:lnTo>
                    <a:pt x="504" y="60"/>
                  </a:lnTo>
                  <a:lnTo>
                    <a:pt x="492" y="84"/>
                  </a:lnTo>
                  <a:lnTo>
                    <a:pt x="486" y="90"/>
                  </a:lnTo>
                  <a:lnTo>
                    <a:pt x="480" y="90"/>
                  </a:lnTo>
                  <a:lnTo>
                    <a:pt x="468" y="84"/>
                  </a:lnTo>
                  <a:lnTo>
                    <a:pt x="438" y="84"/>
                  </a:lnTo>
                  <a:lnTo>
                    <a:pt x="414" y="72"/>
                  </a:lnTo>
                  <a:lnTo>
                    <a:pt x="402" y="60"/>
                  </a:lnTo>
                  <a:lnTo>
                    <a:pt x="390" y="54"/>
                  </a:lnTo>
                  <a:lnTo>
                    <a:pt x="384" y="48"/>
                  </a:lnTo>
                  <a:lnTo>
                    <a:pt x="372" y="42"/>
                  </a:lnTo>
                  <a:lnTo>
                    <a:pt x="360" y="42"/>
                  </a:lnTo>
                  <a:lnTo>
                    <a:pt x="336" y="54"/>
                  </a:lnTo>
                  <a:lnTo>
                    <a:pt x="324" y="66"/>
                  </a:lnTo>
                  <a:lnTo>
                    <a:pt x="312" y="72"/>
                  </a:lnTo>
                  <a:lnTo>
                    <a:pt x="306" y="72"/>
                  </a:lnTo>
                  <a:lnTo>
                    <a:pt x="294" y="66"/>
                  </a:lnTo>
                  <a:lnTo>
                    <a:pt x="288" y="60"/>
                  </a:lnTo>
                  <a:lnTo>
                    <a:pt x="288" y="54"/>
                  </a:lnTo>
                  <a:lnTo>
                    <a:pt x="282" y="48"/>
                  </a:lnTo>
                  <a:lnTo>
                    <a:pt x="282" y="42"/>
                  </a:lnTo>
                  <a:lnTo>
                    <a:pt x="258" y="18"/>
                  </a:lnTo>
                  <a:lnTo>
                    <a:pt x="222" y="18"/>
                  </a:lnTo>
                  <a:lnTo>
                    <a:pt x="222" y="12"/>
                  </a:lnTo>
                  <a:lnTo>
                    <a:pt x="210" y="0"/>
                  </a:lnTo>
                  <a:lnTo>
                    <a:pt x="198" y="0"/>
                  </a:lnTo>
                  <a:lnTo>
                    <a:pt x="186" y="6"/>
                  </a:lnTo>
                  <a:lnTo>
                    <a:pt x="180" y="6"/>
                  </a:lnTo>
                  <a:lnTo>
                    <a:pt x="180" y="12"/>
                  </a:lnTo>
                  <a:lnTo>
                    <a:pt x="126" y="12"/>
                  </a:lnTo>
                  <a:lnTo>
                    <a:pt x="102" y="36"/>
                  </a:lnTo>
                  <a:lnTo>
                    <a:pt x="102" y="60"/>
                  </a:lnTo>
                  <a:lnTo>
                    <a:pt x="96" y="78"/>
                  </a:lnTo>
                  <a:lnTo>
                    <a:pt x="90" y="90"/>
                  </a:lnTo>
                  <a:lnTo>
                    <a:pt x="84" y="96"/>
                  </a:lnTo>
                  <a:lnTo>
                    <a:pt x="78" y="108"/>
                  </a:lnTo>
                  <a:lnTo>
                    <a:pt x="72" y="114"/>
                  </a:lnTo>
                  <a:lnTo>
                    <a:pt x="66" y="114"/>
                  </a:lnTo>
                  <a:lnTo>
                    <a:pt x="66" y="168"/>
                  </a:lnTo>
                  <a:lnTo>
                    <a:pt x="60" y="180"/>
                  </a:lnTo>
                  <a:lnTo>
                    <a:pt x="60" y="186"/>
                  </a:lnTo>
                  <a:lnTo>
                    <a:pt x="54" y="192"/>
                  </a:lnTo>
                  <a:lnTo>
                    <a:pt x="66" y="216"/>
                  </a:lnTo>
                  <a:lnTo>
                    <a:pt x="72" y="222"/>
                  </a:lnTo>
                  <a:lnTo>
                    <a:pt x="78" y="234"/>
                  </a:lnTo>
                  <a:lnTo>
                    <a:pt x="78" y="246"/>
                  </a:lnTo>
                  <a:lnTo>
                    <a:pt x="84" y="252"/>
                  </a:lnTo>
                  <a:lnTo>
                    <a:pt x="84" y="264"/>
                  </a:lnTo>
                  <a:lnTo>
                    <a:pt x="78" y="270"/>
                  </a:lnTo>
                  <a:lnTo>
                    <a:pt x="72" y="270"/>
                  </a:lnTo>
                  <a:lnTo>
                    <a:pt x="60" y="276"/>
                  </a:lnTo>
                  <a:lnTo>
                    <a:pt x="60" y="318"/>
                  </a:lnTo>
                  <a:lnTo>
                    <a:pt x="48" y="324"/>
                  </a:lnTo>
                  <a:lnTo>
                    <a:pt x="42" y="336"/>
                  </a:lnTo>
                  <a:lnTo>
                    <a:pt x="36" y="342"/>
                  </a:lnTo>
                  <a:lnTo>
                    <a:pt x="36" y="372"/>
                  </a:lnTo>
                  <a:lnTo>
                    <a:pt x="24" y="396"/>
                  </a:lnTo>
                  <a:lnTo>
                    <a:pt x="6" y="396"/>
                  </a:lnTo>
                  <a:lnTo>
                    <a:pt x="0" y="426"/>
                  </a:lnTo>
                  <a:lnTo>
                    <a:pt x="6" y="462"/>
                  </a:lnTo>
                  <a:lnTo>
                    <a:pt x="0" y="492"/>
                  </a:lnTo>
                  <a:lnTo>
                    <a:pt x="0" y="606"/>
                  </a:lnTo>
                  <a:lnTo>
                    <a:pt x="6" y="612"/>
                  </a:lnTo>
                  <a:lnTo>
                    <a:pt x="30" y="612"/>
                  </a:lnTo>
                  <a:lnTo>
                    <a:pt x="54" y="600"/>
                  </a:lnTo>
                  <a:lnTo>
                    <a:pt x="60" y="594"/>
                  </a:lnTo>
                  <a:lnTo>
                    <a:pt x="66" y="600"/>
                  </a:lnTo>
                  <a:lnTo>
                    <a:pt x="108" y="600"/>
                  </a:lnTo>
                  <a:lnTo>
                    <a:pt x="126" y="606"/>
                  </a:lnTo>
                  <a:lnTo>
                    <a:pt x="138" y="618"/>
                  </a:lnTo>
                  <a:lnTo>
                    <a:pt x="150" y="636"/>
                  </a:lnTo>
                  <a:lnTo>
                    <a:pt x="156" y="648"/>
                  </a:lnTo>
                  <a:lnTo>
                    <a:pt x="168" y="660"/>
                  </a:lnTo>
                  <a:lnTo>
                    <a:pt x="186" y="660"/>
                  </a:lnTo>
                  <a:lnTo>
                    <a:pt x="180" y="666"/>
                  </a:lnTo>
                  <a:lnTo>
                    <a:pt x="180" y="678"/>
                  </a:lnTo>
                  <a:lnTo>
                    <a:pt x="174" y="684"/>
                  </a:lnTo>
                  <a:lnTo>
                    <a:pt x="186" y="684"/>
                  </a:lnTo>
                  <a:lnTo>
                    <a:pt x="198" y="678"/>
                  </a:lnTo>
                  <a:lnTo>
                    <a:pt x="198" y="684"/>
                  </a:lnTo>
                  <a:lnTo>
                    <a:pt x="192" y="690"/>
                  </a:lnTo>
                  <a:lnTo>
                    <a:pt x="186" y="702"/>
                  </a:lnTo>
                  <a:lnTo>
                    <a:pt x="186" y="714"/>
                  </a:lnTo>
                  <a:lnTo>
                    <a:pt x="204" y="750"/>
                  </a:lnTo>
                  <a:lnTo>
                    <a:pt x="216" y="762"/>
                  </a:lnTo>
                  <a:lnTo>
                    <a:pt x="234" y="768"/>
                  </a:lnTo>
                  <a:lnTo>
                    <a:pt x="270" y="768"/>
                  </a:lnTo>
                  <a:lnTo>
                    <a:pt x="276" y="762"/>
                  </a:lnTo>
                  <a:lnTo>
                    <a:pt x="282" y="762"/>
                  </a:lnTo>
                  <a:lnTo>
                    <a:pt x="288" y="738"/>
                  </a:lnTo>
                  <a:lnTo>
                    <a:pt x="312" y="750"/>
                  </a:lnTo>
                  <a:lnTo>
                    <a:pt x="336" y="744"/>
                  </a:lnTo>
                  <a:lnTo>
                    <a:pt x="354" y="756"/>
                  </a:lnTo>
                  <a:lnTo>
                    <a:pt x="396" y="756"/>
                  </a:lnTo>
                  <a:lnTo>
                    <a:pt x="396" y="732"/>
                  </a:lnTo>
                  <a:lnTo>
                    <a:pt x="420" y="732"/>
                  </a:lnTo>
                  <a:lnTo>
                    <a:pt x="420" y="73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4" name="Niger" descr="© INSCALE GmbH, 05.05.2010&#10;http://www.presentationload.com/">
              <a:extLst>
                <a:ext uri="{FF2B5EF4-FFF2-40B4-BE49-F238E27FC236}">
                  <a16:creationId xmlns:a16="http://schemas.microsoft.com/office/drawing/2014/main" id="{D8CA0E37-2318-4E99-9DBA-60653A512A87}"/>
                </a:ext>
              </a:extLst>
            </p:cNvPr>
            <p:cNvSpPr>
              <a:spLocks/>
            </p:cNvSpPr>
            <p:nvPr/>
          </p:nvSpPr>
          <p:spPr bwMode="gray">
            <a:xfrm>
              <a:off x="4242803" y="2501007"/>
              <a:ext cx="420993" cy="357254"/>
            </a:xfrm>
            <a:custGeom>
              <a:avLst/>
              <a:gdLst>
                <a:gd name="T0" fmla="*/ 2147483647 w 1110"/>
                <a:gd name="T1" fmla="*/ 2147483647 h 942"/>
                <a:gd name="T2" fmla="*/ 2147483647 w 1110"/>
                <a:gd name="T3" fmla="*/ 2147483647 h 942"/>
                <a:gd name="T4" fmla="*/ 2147483647 w 1110"/>
                <a:gd name="T5" fmla="*/ 2147483647 h 942"/>
                <a:gd name="T6" fmla="*/ 2147483647 w 1110"/>
                <a:gd name="T7" fmla="*/ 2147483647 h 942"/>
                <a:gd name="T8" fmla="*/ 2147483647 w 1110"/>
                <a:gd name="T9" fmla="*/ 2147483647 h 942"/>
                <a:gd name="T10" fmla="*/ 2147483647 w 1110"/>
                <a:gd name="T11" fmla="*/ 2147483647 h 942"/>
                <a:gd name="T12" fmla="*/ 2147483647 w 1110"/>
                <a:gd name="T13" fmla="*/ 2147483647 h 942"/>
                <a:gd name="T14" fmla="*/ 2147483647 w 1110"/>
                <a:gd name="T15" fmla="*/ 2147483647 h 942"/>
                <a:gd name="T16" fmla="*/ 2147483647 w 1110"/>
                <a:gd name="T17" fmla="*/ 2147483647 h 942"/>
                <a:gd name="T18" fmla="*/ 2147483647 w 1110"/>
                <a:gd name="T19" fmla="*/ 2147483647 h 942"/>
                <a:gd name="T20" fmla="*/ 2147483647 w 1110"/>
                <a:gd name="T21" fmla="*/ 2147483647 h 942"/>
                <a:gd name="T22" fmla="*/ 2147483647 w 1110"/>
                <a:gd name="T23" fmla="*/ 2147483647 h 942"/>
                <a:gd name="T24" fmla="*/ 2147483647 w 1110"/>
                <a:gd name="T25" fmla="*/ 2147483647 h 942"/>
                <a:gd name="T26" fmla="*/ 2147483647 w 1110"/>
                <a:gd name="T27" fmla="*/ 2147483647 h 942"/>
                <a:gd name="T28" fmla="*/ 2147483647 w 1110"/>
                <a:gd name="T29" fmla="*/ 2147483647 h 942"/>
                <a:gd name="T30" fmla="*/ 2147483647 w 1110"/>
                <a:gd name="T31" fmla="*/ 2147483647 h 942"/>
                <a:gd name="T32" fmla="*/ 2147483647 w 1110"/>
                <a:gd name="T33" fmla="*/ 2147483647 h 942"/>
                <a:gd name="T34" fmla="*/ 2147483647 w 1110"/>
                <a:gd name="T35" fmla="*/ 2147483647 h 942"/>
                <a:gd name="T36" fmla="*/ 2147483647 w 1110"/>
                <a:gd name="T37" fmla="*/ 2147483647 h 942"/>
                <a:gd name="T38" fmla="*/ 2147483647 w 1110"/>
                <a:gd name="T39" fmla="*/ 2147483647 h 942"/>
                <a:gd name="T40" fmla="*/ 2147483647 w 1110"/>
                <a:gd name="T41" fmla="*/ 2147483647 h 942"/>
                <a:gd name="T42" fmla="*/ 2147483647 w 1110"/>
                <a:gd name="T43" fmla="*/ 2147483647 h 942"/>
                <a:gd name="T44" fmla="*/ 2147483647 w 1110"/>
                <a:gd name="T45" fmla="*/ 2147483647 h 942"/>
                <a:gd name="T46" fmla="*/ 2147483647 w 1110"/>
                <a:gd name="T47" fmla="*/ 2147483647 h 942"/>
                <a:gd name="T48" fmla="*/ 2147483647 w 1110"/>
                <a:gd name="T49" fmla="*/ 2147483647 h 942"/>
                <a:gd name="T50" fmla="*/ 2147483647 w 1110"/>
                <a:gd name="T51" fmla="*/ 2147483647 h 942"/>
                <a:gd name="T52" fmla="*/ 2147483647 w 1110"/>
                <a:gd name="T53" fmla="*/ 2147483647 h 942"/>
                <a:gd name="T54" fmla="*/ 2147483647 w 1110"/>
                <a:gd name="T55" fmla="*/ 2147483647 h 942"/>
                <a:gd name="T56" fmla="*/ 2147483647 w 1110"/>
                <a:gd name="T57" fmla="*/ 2147483647 h 942"/>
                <a:gd name="T58" fmla="*/ 2147483647 w 1110"/>
                <a:gd name="T59" fmla="*/ 2147483647 h 942"/>
                <a:gd name="T60" fmla="*/ 2147483647 w 1110"/>
                <a:gd name="T61" fmla="*/ 2147483647 h 942"/>
                <a:gd name="T62" fmla="*/ 2147483647 w 1110"/>
                <a:gd name="T63" fmla="*/ 2147483647 h 942"/>
                <a:gd name="T64" fmla="*/ 2147483647 w 1110"/>
                <a:gd name="T65" fmla="*/ 2147483647 h 942"/>
                <a:gd name="T66" fmla="*/ 2147483647 w 1110"/>
                <a:gd name="T67" fmla="*/ 2147483647 h 942"/>
                <a:gd name="T68" fmla="*/ 2147483647 w 1110"/>
                <a:gd name="T69" fmla="*/ 2147483647 h 942"/>
                <a:gd name="T70" fmla="*/ 2147483647 w 1110"/>
                <a:gd name="T71" fmla="*/ 2147483647 h 942"/>
                <a:gd name="T72" fmla="*/ 2147483647 w 1110"/>
                <a:gd name="T73" fmla="*/ 2147483647 h 942"/>
                <a:gd name="T74" fmla="*/ 2147483647 w 1110"/>
                <a:gd name="T75" fmla="*/ 2147483647 h 942"/>
                <a:gd name="T76" fmla="*/ 2147483647 w 1110"/>
                <a:gd name="T77" fmla="*/ 2147483647 h 942"/>
                <a:gd name="T78" fmla="*/ 2147483647 w 1110"/>
                <a:gd name="T79" fmla="*/ 2147483647 h 942"/>
                <a:gd name="T80" fmla="*/ 2147483647 w 1110"/>
                <a:gd name="T81" fmla="*/ 2147483647 h 942"/>
                <a:gd name="T82" fmla="*/ 2147483647 w 1110"/>
                <a:gd name="T83" fmla="*/ 2147483647 h 942"/>
                <a:gd name="T84" fmla="*/ 2147483647 w 1110"/>
                <a:gd name="T85" fmla="*/ 2147483647 h 942"/>
                <a:gd name="T86" fmla="*/ 2147483647 w 1110"/>
                <a:gd name="T87" fmla="*/ 2147483647 h 942"/>
                <a:gd name="T88" fmla="*/ 2147483647 w 1110"/>
                <a:gd name="T89" fmla="*/ 2147483647 h 942"/>
                <a:gd name="T90" fmla="*/ 2147483647 w 1110"/>
                <a:gd name="T91" fmla="*/ 2147483647 h 942"/>
                <a:gd name="T92" fmla="*/ 2147483647 w 1110"/>
                <a:gd name="T93" fmla="*/ 2147483647 h 942"/>
                <a:gd name="T94" fmla="*/ 2147483647 w 1110"/>
                <a:gd name="T95" fmla="*/ 2147483647 h 942"/>
                <a:gd name="T96" fmla="*/ 2147483647 w 1110"/>
                <a:gd name="T97" fmla="*/ 2147483647 h 942"/>
                <a:gd name="T98" fmla="*/ 0 w 1110"/>
                <a:gd name="T99" fmla="*/ 2147483647 h 942"/>
                <a:gd name="T100" fmla="*/ 2147483647 w 1110"/>
                <a:gd name="T101" fmla="*/ 2147483647 h 9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10"/>
                <a:gd name="T154" fmla="*/ 0 h 942"/>
                <a:gd name="T155" fmla="*/ 1110 w 1110"/>
                <a:gd name="T156" fmla="*/ 942 h 94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10" h="942">
                  <a:moveTo>
                    <a:pt x="54" y="792"/>
                  </a:moveTo>
                  <a:lnTo>
                    <a:pt x="54" y="810"/>
                  </a:lnTo>
                  <a:lnTo>
                    <a:pt x="66" y="810"/>
                  </a:lnTo>
                  <a:lnTo>
                    <a:pt x="48" y="828"/>
                  </a:lnTo>
                  <a:lnTo>
                    <a:pt x="48" y="834"/>
                  </a:lnTo>
                  <a:lnTo>
                    <a:pt x="72" y="858"/>
                  </a:lnTo>
                  <a:lnTo>
                    <a:pt x="84" y="864"/>
                  </a:lnTo>
                  <a:lnTo>
                    <a:pt x="90" y="876"/>
                  </a:lnTo>
                  <a:lnTo>
                    <a:pt x="108" y="876"/>
                  </a:lnTo>
                  <a:lnTo>
                    <a:pt x="120" y="864"/>
                  </a:lnTo>
                  <a:lnTo>
                    <a:pt x="132" y="864"/>
                  </a:lnTo>
                  <a:lnTo>
                    <a:pt x="144" y="876"/>
                  </a:lnTo>
                  <a:lnTo>
                    <a:pt x="150" y="888"/>
                  </a:lnTo>
                  <a:lnTo>
                    <a:pt x="126" y="894"/>
                  </a:lnTo>
                  <a:lnTo>
                    <a:pt x="150" y="930"/>
                  </a:lnTo>
                  <a:lnTo>
                    <a:pt x="150" y="906"/>
                  </a:lnTo>
                  <a:lnTo>
                    <a:pt x="180" y="894"/>
                  </a:lnTo>
                  <a:lnTo>
                    <a:pt x="192" y="906"/>
                  </a:lnTo>
                  <a:lnTo>
                    <a:pt x="198" y="918"/>
                  </a:lnTo>
                  <a:lnTo>
                    <a:pt x="204" y="924"/>
                  </a:lnTo>
                  <a:lnTo>
                    <a:pt x="210" y="924"/>
                  </a:lnTo>
                  <a:lnTo>
                    <a:pt x="216" y="930"/>
                  </a:lnTo>
                  <a:lnTo>
                    <a:pt x="222" y="930"/>
                  </a:lnTo>
                  <a:lnTo>
                    <a:pt x="234" y="936"/>
                  </a:lnTo>
                  <a:lnTo>
                    <a:pt x="240" y="942"/>
                  </a:lnTo>
                  <a:lnTo>
                    <a:pt x="240" y="888"/>
                  </a:lnTo>
                  <a:lnTo>
                    <a:pt x="246" y="888"/>
                  </a:lnTo>
                  <a:lnTo>
                    <a:pt x="252" y="882"/>
                  </a:lnTo>
                  <a:lnTo>
                    <a:pt x="258" y="870"/>
                  </a:lnTo>
                  <a:lnTo>
                    <a:pt x="264" y="864"/>
                  </a:lnTo>
                  <a:lnTo>
                    <a:pt x="270" y="852"/>
                  </a:lnTo>
                  <a:lnTo>
                    <a:pt x="276" y="834"/>
                  </a:lnTo>
                  <a:lnTo>
                    <a:pt x="276" y="810"/>
                  </a:lnTo>
                  <a:lnTo>
                    <a:pt x="300" y="786"/>
                  </a:lnTo>
                  <a:lnTo>
                    <a:pt x="354" y="786"/>
                  </a:lnTo>
                  <a:lnTo>
                    <a:pt x="354" y="780"/>
                  </a:lnTo>
                  <a:lnTo>
                    <a:pt x="360" y="780"/>
                  </a:lnTo>
                  <a:lnTo>
                    <a:pt x="372" y="774"/>
                  </a:lnTo>
                  <a:lnTo>
                    <a:pt x="384" y="774"/>
                  </a:lnTo>
                  <a:lnTo>
                    <a:pt x="396" y="786"/>
                  </a:lnTo>
                  <a:lnTo>
                    <a:pt x="396" y="792"/>
                  </a:lnTo>
                  <a:lnTo>
                    <a:pt x="432" y="792"/>
                  </a:lnTo>
                  <a:lnTo>
                    <a:pt x="456" y="816"/>
                  </a:lnTo>
                  <a:lnTo>
                    <a:pt x="456" y="822"/>
                  </a:lnTo>
                  <a:lnTo>
                    <a:pt x="462" y="828"/>
                  </a:lnTo>
                  <a:lnTo>
                    <a:pt x="462" y="834"/>
                  </a:lnTo>
                  <a:lnTo>
                    <a:pt x="468" y="840"/>
                  </a:lnTo>
                  <a:lnTo>
                    <a:pt x="480" y="846"/>
                  </a:lnTo>
                  <a:lnTo>
                    <a:pt x="486" y="846"/>
                  </a:lnTo>
                  <a:lnTo>
                    <a:pt x="498" y="840"/>
                  </a:lnTo>
                  <a:lnTo>
                    <a:pt x="510" y="828"/>
                  </a:lnTo>
                  <a:lnTo>
                    <a:pt x="534" y="816"/>
                  </a:lnTo>
                  <a:lnTo>
                    <a:pt x="546" y="816"/>
                  </a:lnTo>
                  <a:lnTo>
                    <a:pt x="558" y="822"/>
                  </a:lnTo>
                  <a:lnTo>
                    <a:pt x="564" y="828"/>
                  </a:lnTo>
                  <a:lnTo>
                    <a:pt x="576" y="834"/>
                  </a:lnTo>
                  <a:lnTo>
                    <a:pt x="588" y="846"/>
                  </a:lnTo>
                  <a:lnTo>
                    <a:pt x="612" y="858"/>
                  </a:lnTo>
                  <a:lnTo>
                    <a:pt x="642" y="858"/>
                  </a:lnTo>
                  <a:lnTo>
                    <a:pt x="654" y="864"/>
                  </a:lnTo>
                  <a:lnTo>
                    <a:pt x="660" y="864"/>
                  </a:lnTo>
                  <a:lnTo>
                    <a:pt x="666" y="858"/>
                  </a:lnTo>
                  <a:lnTo>
                    <a:pt x="678" y="834"/>
                  </a:lnTo>
                  <a:lnTo>
                    <a:pt x="690" y="828"/>
                  </a:lnTo>
                  <a:lnTo>
                    <a:pt x="702" y="816"/>
                  </a:lnTo>
                  <a:lnTo>
                    <a:pt x="720" y="810"/>
                  </a:lnTo>
                  <a:lnTo>
                    <a:pt x="774" y="810"/>
                  </a:lnTo>
                  <a:lnTo>
                    <a:pt x="810" y="822"/>
                  </a:lnTo>
                  <a:lnTo>
                    <a:pt x="822" y="828"/>
                  </a:lnTo>
                  <a:lnTo>
                    <a:pt x="828" y="834"/>
                  </a:lnTo>
                  <a:lnTo>
                    <a:pt x="858" y="834"/>
                  </a:lnTo>
                  <a:lnTo>
                    <a:pt x="870" y="828"/>
                  </a:lnTo>
                  <a:lnTo>
                    <a:pt x="876" y="822"/>
                  </a:lnTo>
                  <a:lnTo>
                    <a:pt x="888" y="816"/>
                  </a:lnTo>
                  <a:lnTo>
                    <a:pt x="894" y="810"/>
                  </a:lnTo>
                  <a:lnTo>
                    <a:pt x="918" y="810"/>
                  </a:lnTo>
                  <a:lnTo>
                    <a:pt x="918" y="804"/>
                  </a:lnTo>
                  <a:lnTo>
                    <a:pt x="924" y="798"/>
                  </a:lnTo>
                  <a:lnTo>
                    <a:pt x="924" y="792"/>
                  </a:lnTo>
                  <a:lnTo>
                    <a:pt x="930" y="786"/>
                  </a:lnTo>
                  <a:lnTo>
                    <a:pt x="936" y="786"/>
                  </a:lnTo>
                  <a:lnTo>
                    <a:pt x="930" y="726"/>
                  </a:lnTo>
                  <a:lnTo>
                    <a:pt x="948" y="720"/>
                  </a:lnTo>
                  <a:lnTo>
                    <a:pt x="948" y="714"/>
                  </a:lnTo>
                  <a:lnTo>
                    <a:pt x="954" y="708"/>
                  </a:lnTo>
                  <a:lnTo>
                    <a:pt x="954" y="696"/>
                  </a:lnTo>
                  <a:lnTo>
                    <a:pt x="960" y="678"/>
                  </a:lnTo>
                  <a:lnTo>
                    <a:pt x="966" y="666"/>
                  </a:lnTo>
                  <a:lnTo>
                    <a:pt x="978" y="648"/>
                  </a:lnTo>
                  <a:lnTo>
                    <a:pt x="984" y="636"/>
                  </a:lnTo>
                  <a:lnTo>
                    <a:pt x="1002" y="618"/>
                  </a:lnTo>
                  <a:lnTo>
                    <a:pt x="1026" y="588"/>
                  </a:lnTo>
                  <a:lnTo>
                    <a:pt x="1050" y="564"/>
                  </a:lnTo>
                  <a:lnTo>
                    <a:pt x="1068" y="540"/>
                  </a:lnTo>
                  <a:lnTo>
                    <a:pt x="1074" y="534"/>
                  </a:lnTo>
                  <a:lnTo>
                    <a:pt x="1092" y="288"/>
                  </a:lnTo>
                  <a:lnTo>
                    <a:pt x="1110" y="252"/>
                  </a:lnTo>
                  <a:lnTo>
                    <a:pt x="1080" y="216"/>
                  </a:lnTo>
                  <a:lnTo>
                    <a:pt x="1074" y="192"/>
                  </a:lnTo>
                  <a:lnTo>
                    <a:pt x="1044" y="156"/>
                  </a:lnTo>
                  <a:lnTo>
                    <a:pt x="1056" y="108"/>
                  </a:lnTo>
                  <a:lnTo>
                    <a:pt x="1038" y="42"/>
                  </a:lnTo>
                  <a:lnTo>
                    <a:pt x="1020" y="48"/>
                  </a:lnTo>
                  <a:lnTo>
                    <a:pt x="1002" y="60"/>
                  </a:lnTo>
                  <a:lnTo>
                    <a:pt x="990" y="66"/>
                  </a:lnTo>
                  <a:lnTo>
                    <a:pt x="984" y="66"/>
                  </a:lnTo>
                  <a:lnTo>
                    <a:pt x="978" y="60"/>
                  </a:lnTo>
                  <a:lnTo>
                    <a:pt x="966" y="54"/>
                  </a:lnTo>
                  <a:lnTo>
                    <a:pt x="960" y="42"/>
                  </a:lnTo>
                  <a:lnTo>
                    <a:pt x="954" y="36"/>
                  </a:lnTo>
                  <a:lnTo>
                    <a:pt x="942" y="30"/>
                  </a:lnTo>
                  <a:lnTo>
                    <a:pt x="936" y="24"/>
                  </a:lnTo>
                  <a:lnTo>
                    <a:pt x="930" y="24"/>
                  </a:lnTo>
                  <a:lnTo>
                    <a:pt x="918" y="18"/>
                  </a:lnTo>
                  <a:lnTo>
                    <a:pt x="900" y="12"/>
                  </a:lnTo>
                  <a:lnTo>
                    <a:pt x="888" y="12"/>
                  </a:lnTo>
                  <a:lnTo>
                    <a:pt x="876" y="6"/>
                  </a:lnTo>
                  <a:lnTo>
                    <a:pt x="864" y="6"/>
                  </a:lnTo>
                  <a:lnTo>
                    <a:pt x="828" y="0"/>
                  </a:lnTo>
                  <a:lnTo>
                    <a:pt x="816" y="6"/>
                  </a:lnTo>
                  <a:lnTo>
                    <a:pt x="786" y="30"/>
                  </a:lnTo>
                  <a:lnTo>
                    <a:pt x="738" y="66"/>
                  </a:lnTo>
                  <a:lnTo>
                    <a:pt x="684" y="102"/>
                  </a:lnTo>
                  <a:lnTo>
                    <a:pt x="624" y="144"/>
                  </a:lnTo>
                  <a:lnTo>
                    <a:pt x="576" y="180"/>
                  </a:lnTo>
                  <a:lnTo>
                    <a:pt x="534" y="210"/>
                  </a:lnTo>
                  <a:lnTo>
                    <a:pt x="510" y="222"/>
                  </a:lnTo>
                  <a:lnTo>
                    <a:pt x="480" y="246"/>
                  </a:lnTo>
                  <a:lnTo>
                    <a:pt x="450" y="282"/>
                  </a:lnTo>
                  <a:lnTo>
                    <a:pt x="414" y="312"/>
                  </a:lnTo>
                  <a:lnTo>
                    <a:pt x="390" y="330"/>
                  </a:lnTo>
                  <a:lnTo>
                    <a:pt x="366" y="336"/>
                  </a:lnTo>
                  <a:lnTo>
                    <a:pt x="324" y="342"/>
                  </a:lnTo>
                  <a:lnTo>
                    <a:pt x="282" y="354"/>
                  </a:lnTo>
                  <a:lnTo>
                    <a:pt x="282" y="558"/>
                  </a:lnTo>
                  <a:lnTo>
                    <a:pt x="264" y="582"/>
                  </a:lnTo>
                  <a:lnTo>
                    <a:pt x="264" y="594"/>
                  </a:lnTo>
                  <a:lnTo>
                    <a:pt x="258" y="606"/>
                  </a:lnTo>
                  <a:lnTo>
                    <a:pt x="258" y="624"/>
                  </a:lnTo>
                  <a:lnTo>
                    <a:pt x="252" y="636"/>
                  </a:lnTo>
                  <a:lnTo>
                    <a:pt x="240" y="642"/>
                  </a:lnTo>
                  <a:lnTo>
                    <a:pt x="222" y="648"/>
                  </a:lnTo>
                  <a:lnTo>
                    <a:pt x="198" y="648"/>
                  </a:lnTo>
                  <a:lnTo>
                    <a:pt x="186" y="654"/>
                  </a:lnTo>
                  <a:lnTo>
                    <a:pt x="138" y="648"/>
                  </a:lnTo>
                  <a:lnTo>
                    <a:pt x="138" y="666"/>
                  </a:lnTo>
                  <a:lnTo>
                    <a:pt x="72" y="660"/>
                  </a:lnTo>
                  <a:lnTo>
                    <a:pt x="48" y="678"/>
                  </a:lnTo>
                  <a:lnTo>
                    <a:pt x="0" y="690"/>
                  </a:lnTo>
                  <a:lnTo>
                    <a:pt x="0" y="726"/>
                  </a:lnTo>
                  <a:lnTo>
                    <a:pt x="6" y="738"/>
                  </a:lnTo>
                  <a:lnTo>
                    <a:pt x="6" y="762"/>
                  </a:lnTo>
                  <a:lnTo>
                    <a:pt x="18" y="786"/>
                  </a:lnTo>
                  <a:lnTo>
                    <a:pt x="30" y="792"/>
                  </a:lnTo>
                  <a:lnTo>
                    <a:pt x="54" y="79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5" name="Nicaragua" descr="© INSCALE GmbH, 05.05.2010&#10;http://www.presentationload.com/">
              <a:extLst>
                <a:ext uri="{FF2B5EF4-FFF2-40B4-BE49-F238E27FC236}">
                  <a16:creationId xmlns:a16="http://schemas.microsoft.com/office/drawing/2014/main" id="{B736DD03-23C3-4FD2-B477-32C7D92E8E6A}"/>
                </a:ext>
              </a:extLst>
            </p:cNvPr>
            <p:cNvSpPr>
              <a:spLocks/>
            </p:cNvSpPr>
            <p:nvPr/>
          </p:nvSpPr>
          <p:spPr bwMode="gray">
            <a:xfrm>
              <a:off x="1888796" y="2764871"/>
              <a:ext cx="123038" cy="126003"/>
            </a:xfrm>
            <a:custGeom>
              <a:avLst/>
              <a:gdLst>
                <a:gd name="T0" fmla="*/ 2147483647 w 324"/>
                <a:gd name="T1" fmla="*/ 2147483647 h 330"/>
                <a:gd name="T2" fmla="*/ 2147483647 w 324"/>
                <a:gd name="T3" fmla="*/ 0 h 330"/>
                <a:gd name="T4" fmla="*/ 2147483647 w 324"/>
                <a:gd name="T5" fmla="*/ 2147483647 h 330"/>
                <a:gd name="T6" fmla="*/ 2147483647 w 324"/>
                <a:gd name="T7" fmla="*/ 2147483647 h 330"/>
                <a:gd name="T8" fmla="*/ 2147483647 w 324"/>
                <a:gd name="T9" fmla="*/ 0 h 330"/>
                <a:gd name="T10" fmla="*/ 2147483647 w 324"/>
                <a:gd name="T11" fmla="*/ 2147483647 h 330"/>
                <a:gd name="T12" fmla="*/ 2147483647 w 324"/>
                <a:gd name="T13" fmla="*/ 2147483647 h 330"/>
                <a:gd name="T14" fmla="*/ 2147483647 w 324"/>
                <a:gd name="T15" fmla="*/ 2147483647 h 330"/>
                <a:gd name="T16" fmla="*/ 2147483647 w 324"/>
                <a:gd name="T17" fmla="*/ 2147483647 h 330"/>
                <a:gd name="T18" fmla="*/ 2147483647 w 324"/>
                <a:gd name="T19" fmla="*/ 2147483647 h 330"/>
                <a:gd name="T20" fmla="*/ 2147483647 w 324"/>
                <a:gd name="T21" fmla="*/ 2147483647 h 330"/>
                <a:gd name="T22" fmla="*/ 2147483647 w 324"/>
                <a:gd name="T23" fmla="*/ 2147483647 h 330"/>
                <a:gd name="T24" fmla="*/ 2147483647 w 324"/>
                <a:gd name="T25" fmla="*/ 2147483647 h 330"/>
                <a:gd name="T26" fmla="*/ 2147483647 w 324"/>
                <a:gd name="T27" fmla="*/ 2147483647 h 330"/>
                <a:gd name="T28" fmla="*/ 2147483647 w 324"/>
                <a:gd name="T29" fmla="*/ 2147483647 h 330"/>
                <a:gd name="T30" fmla="*/ 2147483647 w 324"/>
                <a:gd name="T31" fmla="*/ 2147483647 h 330"/>
                <a:gd name="T32" fmla="*/ 2147483647 w 324"/>
                <a:gd name="T33" fmla="*/ 2147483647 h 330"/>
                <a:gd name="T34" fmla="*/ 2147483647 w 324"/>
                <a:gd name="T35" fmla="*/ 2147483647 h 330"/>
                <a:gd name="T36" fmla="*/ 2147483647 w 324"/>
                <a:gd name="T37" fmla="*/ 2147483647 h 330"/>
                <a:gd name="T38" fmla="*/ 2147483647 w 324"/>
                <a:gd name="T39" fmla="*/ 2147483647 h 330"/>
                <a:gd name="T40" fmla="*/ 2147483647 w 324"/>
                <a:gd name="T41" fmla="*/ 2147483647 h 330"/>
                <a:gd name="T42" fmla="*/ 2147483647 w 324"/>
                <a:gd name="T43" fmla="*/ 2147483647 h 330"/>
                <a:gd name="T44" fmla="*/ 2147483647 w 324"/>
                <a:gd name="T45" fmla="*/ 2147483647 h 330"/>
                <a:gd name="T46" fmla="*/ 2147483647 w 324"/>
                <a:gd name="T47" fmla="*/ 2147483647 h 330"/>
                <a:gd name="T48" fmla="*/ 2147483647 w 324"/>
                <a:gd name="T49" fmla="*/ 2147483647 h 330"/>
                <a:gd name="T50" fmla="*/ 2147483647 w 324"/>
                <a:gd name="T51" fmla="*/ 2147483647 h 330"/>
                <a:gd name="T52" fmla="*/ 2147483647 w 324"/>
                <a:gd name="T53" fmla="*/ 2147483647 h 330"/>
                <a:gd name="T54" fmla="*/ 2147483647 w 324"/>
                <a:gd name="T55" fmla="*/ 2147483647 h 330"/>
                <a:gd name="T56" fmla="*/ 2147483647 w 324"/>
                <a:gd name="T57" fmla="*/ 2147483647 h 330"/>
                <a:gd name="T58" fmla="*/ 2147483647 w 324"/>
                <a:gd name="T59" fmla="*/ 2147483647 h 330"/>
                <a:gd name="T60" fmla="*/ 2147483647 w 324"/>
                <a:gd name="T61" fmla="*/ 2147483647 h 330"/>
                <a:gd name="T62" fmla="*/ 2147483647 w 324"/>
                <a:gd name="T63" fmla="*/ 2147483647 h 330"/>
                <a:gd name="T64" fmla="*/ 2147483647 w 324"/>
                <a:gd name="T65" fmla="*/ 2147483647 h 330"/>
                <a:gd name="T66" fmla="*/ 2147483647 w 324"/>
                <a:gd name="T67" fmla="*/ 2147483647 h 330"/>
                <a:gd name="T68" fmla="*/ 2147483647 w 324"/>
                <a:gd name="T69" fmla="*/ 2147483647 h 330"/>
                <a:gd name="T70" fmla="*/ 2147483647 w 324"/>
                <a:gd name="T71" fmla="*/ 2147483647 h 330"/>
                <a:gd name="T72" fmla="*/ 2147483647 w 324"/>
                <a:gd name="T73" fmla="*/ 2147483647 h 330"/>
                <a:gd name="T74" fmla="*/ 2147483647 w 324"/>
                <a:gd name="T75" fmla="*/ 2147483647 h 330"/>
                <a:gd name="T76" fmla="*/ 2147483647 w 324"/>
                <a:gd name="T77" fmla="*/ 2147483647 h 330"/>
                <a:gd name="T78" fmla="*/ 2147483647 w 324"/>
                <a:gd name="T79" fmla="*/ 2147483647 h 330"/>
                <a:gd name="T80" fmla="*/ 2147483647 w 324"/>
                <a:gd name="T81" fmla="*/ 2147483647 h 3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24"/>
                <a:gd name="T124" fmla="*/ 0 h 330"/>
                <a:gd name="T125" fmla="*/ 324 w 324"/>
                <a:gd name="T126" fmla="*/ 330 h 3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24" h="330">
                  <a:moveTo>
                    <a:pt x="324" y="18"/>
                  </a:moveTo>
                  <a:lnTo>
                    <a:pt x="318" y="12"/>
                  </a:lnTo>
                  <a:lnTo>
                    <a:pt x="318" y="6"/>
                  </a:lnTo>
                  <a:lnTo>
                    <a:pt x="312" y="0"/>
                  </a:lnTo>
                  <a:lnTo>
                    <a:pt x="264" y="0"/>
                  </a:lnTo>
                  <a:lnTo>
                    <a:pt x="264" y="6"/>
                  </a:lnTo>
                  <a:lnTo>
                    <a:pt x="252" y="18"/>
                  </a:lnTo>
                  <a:lnTo>
                    <a:pt x="240" y="18"/>
                  </a:lnTo>
                  <a:lnTo>
                    <a:pt x="222" y="0"/>
                  </a:lnTo>
                  <a:lnTo>
                    <a:pt x="210" y="0"/>
                  </a:lnTo>
                  <a:lnTo>
                    <a:pt x="198" y="12"/>
                  </a:lnTo>
                  <a:lnTo>
                    <a:pt x="198" y="30"/>
                  </a:lnTo>
                  <a:lnTo>
                    <a:pt x="180" y="30"/>
                  </a:lnTo>
                  <a:lnTo>
                    <a:pt x="168" y="54"/>
                  </a:lnTo>
                  <a:lnTo>
                    <a:pt x="144" y="78"/>
                  </a:lnTo>
                  <a:lnTo>
                    <a:pt x="126" y="78"/>
                  </a:lnTo>
                  <a:lnTo>
                    <a:pt x="120" y="72"/>
                  </a:lnTo>
                  <a:lnTo>
                    <a:pt x="120" y="66"/>
                  </a:lnTo>
                  <a:lnTo>
                    <a:pt x="108" y="66"/>
                  </a:lnTo>
                  <a:lnTo>
                    <a:pt x="102" y="72"/>
                  </a:lnTo>
                  <a:lnTo>
                    <a:pt x="96" y="84"/>
                  </a:lnTo>
                  <a:lnTo>
                    <a:pt x="60" y="84"/>
                  </a:lnTo>
                  <a:lnTo>
                    <a:pt x="54" y="90"/>
                  </a:lnTo>
                  <a:lnTo>
                    <a:pt x="54" y="102"/>
                  </a:lnTo>
                  <a:lnTo>
                    <a:pt x="60" y="108"/>
                  </a:lnTo>
                  <a:lnTo>
                    <a:pt x="60" y="120"/>
                  </a:lnTo>
                  <a:lnTo>
                    <a:pt x="66" y="126"/>
                  </a:lnTo>
                  <a:lnTo>
                    <a:pt x="48" y="126"/>
                  </a:lnTo>
                  <a:lnTo>
                    <a:pt x="48" y="144"/>
                  </a:lnTo>
                  <a:lnTo>
                    <a:pt x="36" y="150"/>
                  </a:lnTo>
                  <a:lnTo>
                    <a:pt x="0" y="150"/>
                  </a:lnTo>
                  <a:lnTo>
                    <a:pt x="48" y="204"/>
                  </a:lnTo>
                  <a:lnTo>
                    <a:pt x="48" y="210"/>
                  </a:lnTo>
                  <a:lnTo>
                    <a:pt x="54" y="216"/>
                  </a:lnTo>
                  <a:lnTo>
                    <a:pt x="54" y="228"/>
                  </a:lnTo>
                  <a:lnTo>
                    <a:pt x="66" y="252"/>
                  </a:lnTo>
                  <a:lnTo>
                    <a:pt x="72" y="258"/>
                  </a:lnTo>
                  <a:lnTo>
                    <a:pt x="96" y="270"/>
                  </a:lnTo>
                  <a:lnTo>
                    <a:pt x="108" y="282"/>
                  </a:lnTo>
                  <a:lnTo>
                    <a:pt x="114" y="294"/>
                  </a:lnTo>
                  <a:lnTo>
                    <a:pt x="138" y="294"/>
                  </a:lnTo>
                  <a:lnTo>
                    <a:pt x="132" y="294"/>
                  </a:lnTo>
                  <a:lnTo>
                    <a:pt x="120" y="282"/>
                  </a:lnTo>
                  <a:lnTo>
                    <a:pt x="120" y="276"/>
                  </a:lnTo>
                  <a:lnTo>
                    <a:pt x="126" y="270"/>
                  </a:lnTo>
                  <a:lnTo>
                    <a:pt x="138" y="270"/>
                  </a:lnTo>
                  <a:lnTo>
                    <a:pt x="138" y="264"/>
                  </a:lnTo>
                  <a:lnTo>
                    <a:pt x="132" y="258"/>
                  </a:lnTo>
                  <a:lnTo>
                    <a:pt x="126" y="258"/>
                  </a:lnTo>
                  <a:lnTo>
                    <a:pt x="120" y="264"/>
                  </a:lnTo>
                  <a:lnTo>
                    <a:pt x="114" y="264"/>
                  </a:lnTo>
                  <a:lnTo>
                    <a:pt x="114" y="222"/>
                  </a:lnTo>
                  <a:lnTo>
                    <a:pt x="120" y="222"/>
                  </a:lnTo>
                  <a:lnTo>
                    <a:pt x="132" y="228"/>
                  </a:lnTo>
                  <a:lnTo>
                    <a:pt x="144" y="240"/>
                  </a:lnTo>
                  <a:lnTo>
                    <a:pt x="156" y="246"/>
                  </a:lnTo>
                  <a:lnTo>
                    <a:pt x="180" y="270"/>
                  </a:lnTo>
                  <a:lnTo>
                    <a:pt x="192" y="306"/>
                  </a:lnTo>
                  <a:lnTo>
                    <a:pt x="210" y="306"/>
                  </a:lnTo>
                  <a:lnTo>
                    <a:pt x="216" y="312"/>
                  </a:lnTo>
                  <a:lnTo>
                    <a:pt x="222" y="312"/>
                  </a:lnTo>
                  <a:lnTo>
                    <a:pt x="222" y="318"/>
                  </a:lnTo>
                  <a:lnTo>
                    <a:pt x="234" y="330"/>
                  </a:lnTo>
                  <a:lnTo>
                    <a:pt x="270" y="330"/>
                  </a:lnTo>
                  <a:lnTo>
                    <a:pt x="270" y="324"/>
                  </a:lnTo>
                  <a:lnTo>
                    <a:pt x="258" y="312"/>
                  </a:lnTo>
                  <a:lnTo>
                    <a:pt x="252" y="300"/>
                  </a:lnTo>
                  <a:lnTo>
                    <a:pt x="252" y="276"/>
                  </a:lnTo>
                  <a:lnTo>
                    <a:pt x="264" y="264"/>
                  </a:lnTo>
                  <a:lnTo>
                    <a:pt x="270" y="264"/>
                  </a:lnTo>
                  <a:lnTo>
                    <a:pt x="270" y="246"/>
                  </a:lnTo>
                  <a:lnTo>
                    <a:pt x="264" y="234"/>
                  </a:lnTo>
                  <a:lnTo>
                    <a:pt x="264" y="222"/>
                  </a:lnTo>
                  <a:lnTo>
                    <a:pt x="270" y="174"/>
                  </a:lnTo>
                  <a:lnTo>
                    <a:pt x="282" y="192"/>
                  </a:lnTo>
                  <a:lnTo>
                    <a:pt x="288" y="108"/>
                  </a:lnTo>
                  <a:lnTo>
                    <a:pt x="288" y="102"/>
                  </a:lnTo>
                  <a:lnTo>
                    <a:pt x="294" y="96"/>
                  </a:lnTo>
                  <a:lnTo>
                    <a:pt x="306" y="72"/>
                  </a:lnTo>
                  <a:lnTo>
                    <a:pt x="312" y="66"/>
                  </a:lnTo>
                  <a:lnTo>
                    <a:pt x="324" y="42"/>
                  </a:lnTo>
                  <a:lnTo>
                    <a:pt x="324" y="1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6" name="New Zealand" descr="© INSCALE GmbH, 05.05.2010&#10;http://www.presentationload.com/">
              <a:extLst>
                <a:ext uri="{FF2B5EF4-FFF2-40B4-BE49-F238E27FC236}">
                  <a16:creationId xmlns:a16="http://schemas.microsoft.com/office/drawing/2014/main" id="{401A7470-C188-4E7B-B548-69A9EB394409}"/>
                </a:ext>
              </a:extLst>
            </p:cNvPr>
            <p:cNvSpPr>
              <a:spLocks noEditPoints="1"/>
            </p:cNvSpPr>
            <p:nvPr/>
          </p:nvSpPr>
          <p:spPr bwMode="gray">
            <a:xfrm>
              <a:off x="8260033" y="4266520"/>
              <a:ext cx="481772" cy="372078"/>
            </a:xfrm>
            <a:custGeom>
              <a:avLst/>
              <a:gdLst>
                <a:gd name="T0" fmla="*/ 2147483647 w 1272"/>
                <a:gd name="T1" fmla="*/ 2147483647 h 984"/>
                <a:gd name="T2" fmla="*/ 2147483647 w 1272"/>
                <a:gd name="T3" fmla="*/ 2147483647 h 984"/>
                <a:gd name="T4" fmla="*/ 2147483647 w 1272"/>
                <a:gd name="T5" fmla="*/ 2147483647 h 984"/>
                <a:gd name="T6" fmla="*/ 2147483647 w 1272"/>
                <a:gd name="T7" fmla="*/ 2147483647 h 984"/>
                <a:gd name="T8" fmla="*/ 2147483647 w 1272"/>
                <a:gd name="T9" fmla="*/ 2147483647 h 984"/>
                <a:gd name="T10" fmla="*/ 2147483647 w 1272"/>
                <a:gd name="T11" fmla="*/ 2147483647 h 984"/>
                <a:gd name="T12" fmla="*/ 2147483647 w 1272"/>
                <a:gd name="T13" fmla="*/ 2147483647 h 984"/>
                <a:gd name="T14" fmla="*/ 2147483647 w 1272"/>
                <a:gd name="T15" fmla="*/ 2147483647 h 984"/>
                <a:gd name="T16" fmla="*/ 2147483647 w 1272"/>
                <a:gd name="T17" fmla="*/ 2147483647 h 984"/>
                <a:gd name="T18" fmla="*/ 2147483647 w 1272"/>
                <a:gd name="T19" fmla="*/ 2147483647 h 984"/>
                <a:gd name="T20" fmla="*/ 2147483647 w 1272"/>
                <a:gd name="T21" fmla="*/ 2147483647 h 984"/>
                <a:gd name="T22" fmla="*/ 2147483647 w 1272"/>
                <a:gd name="T23" fmla="*/ 2147483647 h 984"/>
                <a:gd name="T24" fmla="*/ 2147483647 w 1272"/>
                <a:gd name="T25" fmla="*/ 2147483647 h 984"/>
                <a:gd name="T26" fmla="*/ 2147483647 w 1272"/>
                <a:gd name="T27" fmla="*/ 2147483647 h 984"/>
                <a:gd name="T28" fmla="*/ 2147483647 w 1272"/>
                <a:gd name="T29" fmla="*/ 2147483647 h 984"/>
                <a:gd name="T30" fmla="*/ 2147483647 w 1272"/>
                <a:gd name="T31" fmla="*/ 2147483647 h 984"/>
                <a:gd name="T32" fmla="*/ 2147483647 w 1272"/>
                <a:gd name="T33" fmla="*/ 2147483647 h 984"/>
                <a:gd name="T34" fmla="*/ 2147483647 w 1272"/>
                <a:gd name="T35" fmla="*/ 2147483647 h 984"/>
                <a:gd name="T36" fmla="*/ 2147483647 w 1272"/>
                <a:gd name="T37" fmla="*/ 2147483647 h 984"/>
                <a:gd name="T38" fmla="*/ 2147483647 w 1272"/>
                <a:gd name="T39" fmla="*/ 2147483647 h 984"/>
                <a:gd name="T40" fmla="*/ 2147483647 w 1272"/>
                <a:gd name="T41" fmla="*/ 2147483647 h 984"/>
                <a:gd name="T42" fmla="*/ 2147483647 w 1272"/>
                <a:gd name="T43" fmla="*/ 2147483647 h 984"/>
                <a:gd name="T44" fmla="*/ 2147483647 w 1272"/>
                <a:gd name="T45" fmla="*/ 2147483647 h 984"/>
                <a:gd name="T46" fmla="*/ 2147483647 w 1272"/>
                <a:gd name="T47" fmla="*/ 2147483647 h 984"/>
                <a:gd name="T48" fmla="*/ 2147483647 w 1272"/>
                <a:gd name="T49" fmla="*/ 2147483647 h 984"/>
                <a:gd name="T50" fmla="*/ 2147483647 w 1272"/>
                <a:gd name="T51" fmla="*/ 2147483647 h 984"/>
                <a:gd name="T52" fmla="*/ 2147483647 w 1272"/>
                <a:gd name="T53" fmla="*/ 2147483647 h 984"/>
                <a:gd name="T54" fmla="*/ 2147483647 w 1272"/>
                <a:gd name="T55" fmla="*/ 2147483647 h 984"/>
                <a:gd name="T56" fmla="*/ 2147483647 w 1272"/>
                <a:gd name="T57" fmla="*/ 2147483647 h 984"/>
                <a:gd name="T58" fmla="*/ 2147483647 w 1272"/>
                <a:gd name="T59" fmla="*/ 2147483647 h 984"/>
                <a:gd name="T60" fmla="*/ 2147483647 w 1272"/>
                <a:gd name="T61" fmla="*/ 2147483647 h 984"/>
                <a:gd name="T62" fmla="*/ 2147483647 w 1272"/>
                <a:gd name="T63" fmla="*/ 2147483647 h 984"/>
                <a:gd name="T64" fmla="*/ 2147483647 w 1272"/>
                <a:gd name="T65" fmla="*/ 2147483647 h 984"/>
                <a:gd name="T66" fmla="*/ 2147483647 w 1272"/>
                <a:gd name="T67" fmla="*/ 2147483647 h 984"/>
                <a:gd name="T68" fmla="*/ 2147483647 w 1272"/>
                <a:gd name="T69" fmla="*/ 2147483647 h 984"/>
                <a:gd name="T70" fmla="*/ 2147483647 w 1272"/>
                <a:gd name="T71" fmla="*/ 2147483647 h 984"/>
                <a:gd name="T72" fmla="*/ 2147483647 w 1272"/>
                <a:gd name="T73" fmla="*/ 2147483647 h 984"/>
                <a:gd name="T74" fmla="*/ 2147483647 w 1272"/>
                <a:gd name="T75" fmla="*/ 2147483647 h 984"/>
                <a:gd name="T76" fmla="*/ 2147483647 w 1272"/>
                <a:gd name="T77" fmla="*/ 2147483647 h 984"/>
                <a:gd name="T78" fmla="*/ 2147483647 w 1272"/>
                <a:gd name="T79" fmla="*/ 2147483647 h 984"/>
                <a:gd name="T80" fmla="*/ 2147483647 w 1272"/>
                <a:gd name="T81" fmla="*/ 2147483647 h 984"/>
                <a:gd name="T82" fmla="*/ 2147483647 w 1272"/>
                <a:gd name="T83" fmla="*/ 2147483647 h 984"/>
                <a:gd name="T84" fmla="*/ 2147483647 w 1272"/>
                <a:gd name="T85" fmla="*/ 2147483647 h 984"/>
                <a:gd name="T86" fmla="*/ 2147483647 w 1272"/>
                <a:gd name="T87" fmla="*/ 2147483647 h 984"/>
                <a:gd name="T88" fmla="*/ 2147483647 w 1272"/>
                <a:gd name="T89" fmla="*/ 2147483647 h 984"/>
                <a:gd name="T90" fmla="*/ 2147483647 w 1272"/>
                <a:gd name="T91" fmla="*/ 2147483647 h 984"/>
                <a:gd name="T92" fmla="*/ 2147483647 w 1272"/>
                <a:gd name="T93" fmla="*/ 2147483647 h 984"/>
                <a:gd name="T94" fmla="*/ 2147483647 w 1272"/>
                <a:gd name="T95" fmla="*/ 2147483647 h 984"/>
                <a:gd name="T96" fmla="*/ 2147483647 w 1272"/>
                <a:gd name="T97" fmla="*/ 2147483647 h 984"/>
                <a:gd name="T98" fmla="*/ 2147483647 w 1272"/>
                <a:gd name="T99" fmla="*/ 2147483647 h 984"/>
                <a:gd name="T100" fmla="*/ 2147483647 w 1272"/>
                <a:gd name="T101" fmla="*/ 2147483647 h 984"/>
                <a:gd name="T102" fmla="*/ 2147483647 w 1272"/>
                <a:gd name="T103" fmla="*/ 2147483647 h 984"/>
                <a:gd name="T104" fmla="*/ 2147483647 w 1272"/>
                <a:gd name="T105" fmla="*/ 2147483647 h 984"/>
                <a:gd name="T106" fmla="*/ 2147483647 w 1272"/>
                <a:gd name="T107" fmla="*/ 2147483647 h 984"/>
                <a:gd name="T108" fmla="*/ 2147483647 w 1272"/>
                <a:gd name="T109" fmla="*/ 2147483647 h 984"/>
                <a:gd name="T110" fmla="*/ 2147483647 w 1272"/>
                <a:gd name="T111" fmla="*/ 2147483647 h 984"/>
                <a:gd name="T112" fmla="*/ 2147483647 w 1272"/>
                <a:gd name="T113" fmla="*/ 2147483647 h 984"/>
                <a:gd name="T114" fmla="*/ 2147483647 w 1272"/>
                <a:gd name="T115" fmla="*/ 2147483647 h 984"/>
                <a:gd name="T116" fmla="*/ 2147483647 w 1272"/>
                <a:gd name="T117" fmla="*/ 2147483647 h 984"/>
                <a:gd name="T118" fmla="*/ 2147483647 w 1272"/>
                <a:gd name="T119" fmla="*/ 2147483647 h 984"/>
                <a:gd name="T120" fmla="*/ 2147483647 w 1272"/>
                <a:gd name="T121" fmla="*/ 2147483647 h 9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272"/>
                <a:gd name="T184" fmla="*/ 0 h 984"/>
                <a:gd name="T185" fmla="*/ 1272 w 1272"/>
                <a:gd name="T186" fmla="*/ 984 h 9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272" h="984">
                  <a:moveTo>
                    <a:pt x="750" y="564"/>
                  </a:moveTo>
                  <a:lnTo>
                    <a:pt x="738" y="564"/>
                  </a:lnTo>
                  <a:lnTo>
                    <a:pt x="744" y="528"/>
                  </a:lnTo>
                  <a:lnTo>
                    <a:pt x="720" y="546"/>
                  </a:lnTo>
                  <a:lnTo>
                    <a:pt x="726" y="540"/>
                  </a:lnTo>
                  <a:lnTo>
                    <a:pt x="726" y="504"/>
                  </a:lnTo>
                  <a:lnTo>
                    <a:pt x="708" y="504"/>
                  </a:lnTo>
                  <a:lnTo>
                    <a:pt x="702" y="510"/>
                  </a:lnTo>
                  <a:lnTo>
                    <a:pt x="696" y="522"/>
                  </a:lnTo>
                  <a:lnTo>
                    <a:pt x="690" y="528"/>
                  </a:lnTo>
                  <a:lnTo>
                    <a:pt x="672" y="540"/>
                  </a:lnTo>
                  <a:lnTo>
                    <a:pt x="660" y="546"/>
                  </a:lnTo>
                  <a:lnTo>
                    <a:pt x="654" y="558"/>
                  </a:lnTo>
                  <a:lnTo>
                    <a:pt x="642" y="570"/>
                  </a:lnTo>
                  <a:lnTo>
                    <a:pt x="630" y="576"/>
                  </a:lnTo>
                  <a:lnTo>
                    <a:pt x="618" y="588"/>
                  </a:lnTo>
                  <a:lnTo>
                    <a:pt x="606" y="588"/>
                  </a:lnTo>
                  <a:lnTo>
                    <a:pt x="588" y="600"/>
                  </a:lnTo>
                  <a:lnTo>
                    <a:pt x="576" y="606"/>
                  </a:lnTo>
                  <a:lnTo>
                    <a:pt x="546" y="636"/>
                  </a:lnTo>
                  <a:lnTo>
                    <a:pt x="540" y="648"/>
                  </a:lnTo>
                  <a:lnTo>
                    <a:pt x="534" y="648"/>
                  </a:lnTo>
                  <a:lnTo>
                    <a:pt x="528" y="654"/>
                  </a:lnTo>
                  <a:lnTo>
                    <a:pt x="510" y="660"/>
                  </a:lnTo>
                  <a:lnTo>
                    <a:pt x="498" y="666"/>
                  </a:lnTo>
                  <a:lnTo>
                    <a:pt x="462" y="678"/>
                  </a:lnTo>
                  <a:lnTo>
                    <a:pt x="438" y="690"/>
                  </a:lnTo>
                  <a:lnTo>
                    <a:pt x="426" y="702"/>
                  </a:lnTo>
                  <a:lnTo>
                    <a:pt x="414" y="708"/>
                  </a:lnTo>
                  <a:lnTo>
                    <a:pt x="408" y="720"/>
                  </a:lnTo>
                  <a:lnTo>
                    <a:pt x="396" y="726"/>
                  </a:lnTo>
                  <a:lnTo>
                    <a:pt x="378" y="726"/>
                  </a:lnTo>
                  <a:lnTo>
                    <a:pt x="366" y="732"/>
                  </a:lnTo>
                  <a:lnTo>
                    <a:pt x="312" y="750"/>
                  </a:lnTo>
                  <a:lnTo>
                    <a:pt x="288" y="762"/>
                  </a:lnTo>
                  <a:lnTo>
                    <a:pt x="270" y="774"/>
                  </a:lnTo>
                  <a:lnTo>
                    <a:pt x="246" y="786"/>
                  </a:lnTo>
                  <a:lnTo>
                    <a:pt x="222" y="792"/>
                  </a:lnTo>
                  <a:lnTo>
                    <a:pt x="198" y="804"/>
                  </a:lnTo>
                  <a:lnTo>
                    <a:pt x="180" y="810"/>
                  </a:lnTo>
                  <a:lnTo>
                    <a:pt x="174" y="816"/>
                  </a:lnTo>
                  <a:lnTo>
                    <a:pt x="168" y="828"/>
                  </a:lnTo>
                  <a:lnTo>
                    <a:pt x="168" y="846"/>
                  </a:lnTo>
                  <a:lnTo>
                    <a:pt x="156" y="834"/>
                  </a:lnTo>
                  <a:lnTo>
                    <a:pt x="150" y="834"/>
                  </a:lnTo>
                  <a:lnTo>
                    <a:pt x="144" y="840"/>
                  </a:lnTo>
                  <a:lnTo>
                    <a:pt x="120" y="852"/>
                  </a:lnTo>
                  <a:lnTo>
                    <a:pt x="108" y="864"/>
                  </a:lnTo>
                  <a:lnTo>
                    <a:pt x="72" y="882"/>
                  </a:lnTo>
                  <a:lnTo>
                    <a:pt x="66" y="882"/>
                  </a:lnTo>
                  <a:lnTo>
                    <a:pt x="54" y="888"/>
                  </a:lnTo>
                  <a:lnTo>
                    <a:pt x="36" y="888"/>
                  </a:lnTo>
                  <a:lnTo>
                    <a:pt x="18" y="894"/>
                  </a:lnTo>
                  <a:lnTo>
                    <a:pt x="12" y="906"/>
                  </a:lnTo>
                  <a:lnTo>
                    <a:pt x="0" y="912"/>
                  </a:lnTo>
                  <a:lnTo>
                    <a:pt x="18" y="912"/>
                  </a:lnTo>
                  <a:lnTo>
                    <a:pt x="24" y="918"/>
                  </a:lnTo>
                  <a:lnTo>
                    <a:pt x="30" y="918"/>
                  </a:lnTo>
                  <a:lnTo>
                    <a:pt x="24" y="924"/>
                  </a:lnTo>
                  <a:lnTo>
                    <a:pt x="24" y="942"/>
                  </a:lnTo>
                  <a:lnTo>
                    <a:pt x="30" y="948"/>
                  </a:lnTo>
                  <a:lnTo>
                    <a:pt x="42" y="948"/>
                  </a:lnTo>
                  <a:lnTo>
                    <a:pt x="54" y="942"/>
                  </a:lnTo>
                  <a:lnTo>
                    <a:pt x="60" y="936"/>
                  </a:lnTo>
                  <a:lnTo>
                    <a:pt x="72" y="948"/>
                  </a:lnTo>
                  <a:lnTo>
                    <a:pt x="96" y="948"/>
                  </a:lnTo>
                  <a:lnTo>
                    <a:pt x="102" y="954"/>
                  </a:lnTo>
                  <a:lnTo>
                    <a:pt x="132" y="954"/>
                  </a:lnTo>
                  <a:lnTo>
                    <a:pt x="150" y="972"/>
                  </a:lnTo>
                  <a:lnTo>
                    <a:pt x="180" y="966"/>
                  </a:lnTo>
                  <a:lnTo>
                    <a:pt x="192" y="972"/>
                  </a:lnTo>
                  <a:lnTo>
                    <a:pt x="198" y="978"/>
                  </a:lnTo>
                  <a:lnTo>
                    <a:pt x="216" y="984"/>
                  </a:lnTo>
                  <a:lnTo>
                    <a:pt x="228" y="984"/>
                  </a:lnTo>
                  <a:lnTo>
                    <a:pt x="252" y="972"/>
                  </a:lnTo>
                  <a:lnTo>
                    <a:pt x="264" y="948"/>
                  </a:lnTo>
                  <a:lnTo>
                    <a:pt x="288" y="936"/>
                  </a:lnTo>
                  <a:lnTo>
                    <a:pt x="312" y="936"/>
                  </a:lnTo>
                  <a:lnTo>
                    <a:pt x="336" y="924"/>
                  </a:lnTo>
                  <a:lnTo>
                    <a:pt x="342" y="912"/>
                  </a:lnTo>
                  <a:lnTo>
                    <a:pt x="342" y="894"/>
                  </a:lnTo>
                  <a:lnTo>
                    <a:pt x="348" y="882"/>
                  </a:lnTo>
                  <a:lnTo>
                    <a:pt x="372" y="870"/>
                  </a:lnTo>
                  <a:lnTo>
                    <a:pt x="396" y="870"/>
                  </a:lnTo>
                  <a:lnTo>
                    <a:pt x="408" y="858"/>
                  </a:lnTo>
                  <a:lnTo>
                    <a:pt x="408" y="846"/>
                  </a:lnTo>
                  <a:lnTo>
                    <a:pt x="402" y="840"/>
                  </a:lnTo>
                  <a:lnTo>
                    <a:pt x="420" y="840"/>
                  </a:lnTo>
                  <a:lnTo>
                    <a:pt x="480" y="792"/>
                  </a:lnTo>
                  <a:lnTo>
                    <a:pt x="462" y="774"/>
                  </a:lnTo>
                  <a:lnTo>
                    <a:pt x="504" y="792"/>
                  </a:lnTo>
                  <a:lnTo>
                    <a:pt x="504" y="774"/>
                  </a:lnTo>
                  <a:lnTo>
                    <a:pt x="510" y="768"/>
                  </a:lnTo>
                  <a:lnTo>
                    <a:pt x="540" y="768"/>
                  </a:lnTo>
                  <a:lnTo>
                    <a:pt x="546" y="774"/>
                  </a:lnTo>
                  <a:lnTo>
                    <a:pt x="558" y="780"/>
                  </a:lnTo>
                  <a:lnTo>
                    <a:pt x="570" y="780"/>
                  </a:lnTo>
                  <a:lnTo>
                    <a:pt x="576" y="774"/>
                  </a:lnTo>
                  <a:lnTo>
                    <a:pt x="576" y="768"/>
                  </a:lnTo>
                  <a:lnTo>
                    <a:pt x="582" y="762"/>
                  </a:lnTo>
                  <a:lnTo>
                    <a:pt x="582" y="756"/>
                  </a:lnTo>
                  <a:lnTo>
                    <a:pt x="570" y="744"/>
                  </a:lnTo>
                  <a:lnTo>
                    <a:pt x="612" y="702"/>
                  </a:lnTo>
                  <a:lnTo>
                    <a:pt x="618" y="702"/>
                  </a:lnTo>
                  <a:lnTo>
                    <a:pt x="624" y="696"/>
                  </a:lnTo>
                  <a:lnTo>
                    <a:pt x="660" y="678"/>
                  </a:lnTo>
                  <a:lnTo>
                    <a:pt x="666" y="666"/>
                  </a:lnTo>
                  <a:lnTo>
                    <a:pt x="672" y="660"/>
                  </a:lnTo>
                  <a:lnTo>
                    <a:pt x="672" y="654"/>
                  </a:lnTo>
                  <a:lnTo>
                    <a:pt x="696" y="654"/>
                  </a:lnTo>
                  <a:lnTo>
                    <a:pt x="708" y="648"/>
                  </a:lnTo>
                  <a:lnTo>
                    <a:pt x="738" y="618"/>
                  </a:lnTo>
                  <a:lnTo>
                    <a:pt x="738" y="612"/>
                  </a:lnTo>
                  <a:lnTo>
                    <a:pt x="744" y="612"/>
                  </a:lnTo>
                  <a:lnTo>
                    <a:pt x="750" y="606"/>
                  </a:lnTo>
                  <a:lnTo>
                    <a:pt x="768" y="594"/>
                  </a:lnTo>
                  <a:lnTo>
                    <a:pt x="780" y="582"/>
                  </a:lnTo>
                  <a:lnTo>
                    <a:pt x="786" y="570"/>
                  </a:lnTo>
                  <a:lnTo>
                    <a:pt x="786" y="546"/>
                  </a:lnTo>
                  <a:lnTo>
                    <a:pt x="780" y="540"/>
                  </a:lnTo>
                  <a:lnTo>
                    <a:pt x="780" y="534"/>
                  </a:lnTo>
                  <a:lnTo>
                    <a:pt x="750" y="564"/>
                  </a:lnTo>
                  <a:close/>
                  <a:moveTo>
                    <a:pt x="1224" y="324"/>
                  </a:moveTo>
                  <a:lnTo>
                    <a:pt x="1236" y="318"/>
                  </a:lnTo>
                  <a:lnTo>
                    <a:pt x="1242" y="318"/>
                  </a:lnTo>
                  <a:lnTo>
                    <a:pt x="1266" y="306"/>
                  </a:lnTo>
                  <a:lnTo>
                    <a:pt x="1272" y="300"/>
                  </a:lnTo>
                  <a:lnTo>
                    <a:pt x="1272" y="282"/>
                  </a:lnTo>
                  <a:lnTo>
                    <a:pt x="1266" y="270"/>
                  </a:lnTo>
                  <a:lnTo>
                    <a:pt x="1260" y="264"/>
                  </a:lnTo>
                  <a:lnTo>
                    <a:pt x="1248" y="264"/>
                  </a:lnTo>
                  <a:lnTo>
                    <a:pt x="1236" y="276"/>
                  </a:lnTo>
                  <a:lnTo>
                    <a:pt x="1236" y="282"/>
                  </a:lnTo>
                  <a:lnTo>
                    <a:pt x="1224" y="282"/>
                  </a:lnTo>
                  <a:lnTo>
                    <a:pt x="1212" y="276"/>
                  </a:lnTo>
                  <a:lnTo>
                    <a:pt x="1200" y="276"/>
                  </a:lnTo>
                  <a:lnTo>
                    <a:pt x="1194" y="282"/>
                  </a:lnTo>
                  <a:lnTo>
                    <a:pt x="1176" y="288"/>
                  </a:lnTo>
                  <a:lnTo>
                    <a:pt x="1158" y="288"/>
                  </a:lnTo>
                  <a:lnTo>
                    <a:pt x="1146" y="276"/>
                  </a:lnTo>
                  <a:lnTo>
                    <a:pt x="1146" y="222"/>
                  </a:lnTo>
                  <a:lnTo>
                    <a:pt x="1170" y="180"/>
                  </a:lnTo>
                  <a:lnTo>
                    <a:pt x="1170" y="174"/>
                  </a:lnTo>
                  <a:lnTo>
                    <a:pt x="1164" y="162"/>
                  </a:lnTo>
                  <a:lnTo>
                    <a:pt x="1158" y="156"/>
                  </a:lnTo>
                  <a:lnTo>
                    <a:pt x="1146" y="156"/>
                  </a:lnTo>
                  <a:lnTo>
                    <a:pt x="1140" y="168"/>
                  </a:lnTo>
                  <a:lnTo>
                    <a:pt x="1134" y="174"/>
                  </a:lnTo>
                  <a:lnTo>
                    <a:pt x="1134" y="204"/>
                  </a:lnTo>
                  <a:lnTo>
                    <a:pt x="1128" y="216"/>
                  </a:lnTo>
                  <a:lnTo>
                    <a:pt x="1116" y="222"/>
                  </a:lnTo>
                  <a:lnTo>
                    <a:pt x="1116" y="192"/>
                  </a:lnTo>
                  <a:lnTo>
                    <a:pt x="1092" y="174"/>
                  </a:lnTo>
                  <a:lnTo>
                    <a:pt x="1104" y="150"/>
                  </a:lnTo>
                  <a:lnTo>
                    <a:pt x="1116" y="138"/>
                  </a:lnTo>
                  <a:lnTo>
                    <a:pt x="1122" y="126"/>
                  </a:lnTo>
                  <a:lnTo>
                    <a:pt x="1128" y="108"/>
                  </a:lnTo>
                  <a:lnTo>
                    <a:pt x="1128" y="84"/>
                  </a:lnTo>
                  <a:lnTo>
                    <a:pt x="1116" y="78"/>
                  </a:lnTo>
                  <a:lnTo>
                    <a:pt x="1110" y="72"/>
                  </a:lnTo>
                  <a:lnTo>
                    <a:pt x="1098" y="66"/>
                  </a:lnTo>
                  <a:lnTo>
                    <a:pt x="1092" y="60"/>
                  </a:lnTo>
                  <a:lnTo>
                    <a:pt x="1080" y="60"/>
                  </a:lnTo>
                  <a:lnTo>
                    <a:pt x="1086" y="42"/>
                  </a:lnTo>
                  <a:lnTo>
                    <a:pt x="1062" y="42"/>
                  </a:lnTo>
                  <a:lnTo>
                    <a:pt x="1044" y="18"/>
                  </a:lnTo>
                  <a:lnTo>
                    <a:pt x="1050" y="0"/>
                  </a:lnTo>
                  <a:lnTo>
                    <a:pt x="1020" y="18"/>
                  </a:lnTo>
                  <a:lnTo>
                    <a:pt x="1044" y="54"/>
                  </a:lnTo>
                  <a:lnTo>
                    <a:pt x="1032" y="90"/>
                  </a:lnTo>
                  <a:lnTo>
                    <a:pt x="1056" y="102"/>
                  </a:lnTo>
                  <a:lnTo>
                    <a:pt x="1044" y="108"/>
                  </a:lnTo>
                  <a:lnTo>
                    <a:pt x="1044" y="126"/>
                  </a:lnTo>
                  <a:lnTo>
                    <a:pt x="1068" y="132"/>
                  </a:lnTo>
                  <a:lnTo>
                    <a:pt x="1044" y="150"/>
                  </a:lnTo>
                  <a:lnTo>
                    <a:pt x="1062" y="156"/>
                  </a:lnTo>
                  <a:lnTo>
                    <a:pt x="1062" y="168"/>
                  </a:lnTo>
                  <a:lnTo>
                    <a:pt x="1056" y="174"/>
                  </a:lnTo>
                  <a:lnTo>
                    <a:pt x="1056" y="192"/>
                  </a:lnTo>
                  <a:lnTo>
                    <a:pt x="1068" y="198"/>
                  </a:lnTo>
                  <a:lnTo>
                    <a:pt x="1074" y="204"/>
                  </a:lnTo>
                  <a:lnTo>
                    <a:pt x="1056" y="210"/>
                  </a:lnTo>
                  <a:lnTo>
                    <a:pt x="1044" y="222"/>
                  </a:lnTo>
                  <a:lnTo>
                    <a:pt x="1062" y="234"/>
                  </a:lnTo>
                  <a:lnTo>
                    <a:pt x="1038" y="258"/>
                  </a:lnTo>
                  <a:lnTo>
                    <a:pt x="1032" y="270"/>
                  </a:lnTo>
                  <a:lnTo>
                    <a:pt x="1026" y="276"/>
                  </a:lnTo>
                  <a:lnTo>
                    <a:pt x="1026" y="288"/>
                  </a:lnTo>
                  <a:lnTo>
                    <a:pt x="1038" y="300"/>
                  </a:lnTo>
                  <a:lnTo>
                    <a:pt x="1026" y="300"/>
                  </a:lnTo>
                  <a:lnTo>
                    <a:pt x="1014" y="306"/>
                  </a:lnTo>
                  <a:lnTo>
                    <a:pt x="1002" y="306"/>
                  </a:lnTo>
                  <a:lnTo>
                    <a:pt x="978" y="318"/>
                  </a:lnTo>
                  <a:lnTo>
                    <a:pt x="948" y="348"/>
                  </a:lnTo>
                  <a:lnTo>
                    <a:pt x="930" y="360"/>
                  </a:lnTo>
                  <a:lnTo>
                    <a:pt x="894" y="372"/>
                  </a:lnTo>
                  <a:lnTo>
                    <a:pt x="870" y="384"/>
                  </a:lnTo>
                  <a:lnTo>
                    <a:pt x="858" y="396"/>
                  </a:lnTo>
                  <a:lnTo>
                    <a:pt x="858" y="432"/>
                  </a:lnTo>
                  <a:lnTo>
                    <a:pt x="864" y="444"/>
                  </a:lnTo>
                  <a:lnTo>
                    <a:pt x="870" y="450"/>
                  </a:lnTo>
                  <a:lnTo>
                    <a:pt x="870" y="456"/>
                  </a:lnTo>
                  <a:lnTo>
                    <a:pt x="924" y="456"/>
                  </a:lnTo>
                  <a:lnTo>
                    <a:pt x="924" y="474"/>
                  </a:lnTo>
                  <a:lnTo>
                    <a:pt x="918" y="486"/>
                  </a:lnTo>
                  <a:lnTo>
                    <a:pt x="918" y="522"/>
                  </a:lnTo>
                  <a:lnTo>
                    <a:pt x="894" y="534"/>
                  </a:lnTo>
                  <a:lnTo>
                    <a:pt x="882" y="534"/>
                  </a:lnTo>
                  <a:lnTo>
                    <a:pt x="864" y="540"/>
                  </a:lnTo>
                  <a:lnTo>
                    <a:pt x="852" y="546"/>
                  </a:lnTo>
                  <a:lnTo>
                    <a:pt x="852" y="558"/>
                  </a:lnTo>
                  <a:lnTo>
                    <a:pt x="840" y="570"/>
                  </a:lnTo>
                  <a:lnTo>
                    <a:pt x="852" y="576"/>
                  </a:lnTo>
                  <a:lnTo>
                    <a:pt x="858" y="582"/>
                  </a:lnTo>
                  <a:lnTo>
                    <a:pt x="876" y="588"/>
                  </a:lnTo>
                  <a:lnTo>
                    <a:pt x="888" y="588"/>
                  </a:lnTo>
                  <a:lnTo>
                    <a:pt x="912" y="576"/>
                  </a:lnTo>
                  <a:lnTo>
                    <a:pt x="924" y="558"/>
                  </a:lnTo>
                  <a:lnTo>
                    <a:pt x="972" y="510"/>
                  </a:lnTo>
                  <a:lnTo>
                    <a:pt x="996" y="498"/>
                  </a:lnTo>
                  <a:lnTo>
                    <a:pt x="1014" y="492"/>
                  </a:lnTo>
                  <a:lnTo>
                    <a:pt x="1026" y="486"/>
                  </a:lnTo>
                  <a:lnTo>
                    <a:pt x="1032" y="480"/>
                  </a:lnTo>
                  <a:lnTo>
                    <a:pt x="1038" y="480"/>
                  </a:lnTo>
                  <a:lnTo>
                    <a:pt x="1044" y="474"/>
                  </a:lnTo>
                  <a:lnTo>
                    <a:pt x="1050" y="462"/>
                  </a:lnTo>
                  <a:lnTo>
                    <a:pt x="1056" y="462"/>
                  </a:lnTo>
                  <a:lnTo>
                    <a:pt x="1062" y="456"/>
                  </a:lnTo>
                  <a:lnTo>
                    <a:pt x="1074" y="450"/>
                  </a:lnTo>
                  <a:lnTo>
                    <a:pt x="1080" y="444"/>
                  </a:lnTo>
                  <a:lnTo>
                    <a:pt x="1080" y="420"/>
                  </a:lnTo>
                  <a:lnTo>
                    <a:pt x="1074" y="414"/>
                  </a:lnTo>
                  <a:lnTo>
                    <a:pt x="1080" y="414"/>
                  </a:lnTo>
                  <a:lnTo>
                    <a:pt x="1086" y="408"/>
                  </a:lnTo>
                  <a:lnTo>
                    <a:pt x="1110" y="396"/>
                  </a:lnTo>
                  <a:lnTo>
                    <a:pt x="1140" y="396"/>
                  </a:lnTo>
                  <a:lnTo>
                    <a:pt x="1152" y="402"/>
                  </a:lnTo>
                  <a:lnTo>
                    <a:pt x="1164" y="402"/>
                  </a:lnTo>
                  <a:lnTo>
                    <a:pt x="1176" y="390"/>
                  </a:lnTo>
                  <a:lnTo>
                    <a:pt x="1176" y="360"/>
                  </a:lnTo>
                  <a:lnTo>
                    <a:pt x="1200" y="360"/>
                  </a:lnTo>
                  <a:lnTo>
                    <a:pt x="1212" y="354"/>
                  </a:lnTo>
                  <a:lnTo>
                    <a:pt x="1218" y="354"/>
                  </a:lnTo>
                  <a:lnTo>
                    <a:pt x="1224" y="348"/>
                  </a:lnTo>
                  <a:lnTo>
                    <a:pt x="1224" y="32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7" name="Newfoundland" descr="© INSCALE GmbH, 05.05.2010&#10;http://www.presentationload.com/">
              <a:extLst>
                <a:ext uri="{FF2B5EF4-FFF2-40B4-BE49-F238E27FC236}">
                  <a16:creationId xmlns:a16="http://schemas.microsoft.com/office/drawing/2014/main" id="{44AE73C5-12AB-4F54-8C2F-5C8BD5DE95E1}"/>
                </a:ext>
              </a:extLst>
            </p:cNvPr>
            <p:cNvSpPr>
              <a:spLocks/>
            </p:cNvSpPr>
            <p:nvPr/>
          </p:nvSpPr>
          <p:spPr bwMode="gray">
            <a:xfrm>
              <a:off x="2855303" y="1653087"/>
              <a:ext cx="161579" cy="145273"/>
            </a:xfrm>
            <a:custGeom>
              <a:avLst/>
              <a:gdLst>
                <a:gd name="T0" fmla="*/ 2147483647 w 426"/>
                <a:gd name="T1" fmla="*/ 2147483647 h 384"/>
                <a:gd name="T2" fmla="*/ 2147483647 w 426"/>
                <a:gd name="T3" fmla="*/ 2147483647 h 384"/>
                <a:gd name="T4" fmla="*/ 2147483647 w 426"/>
                <a:gd name="T5" fmla="*/ 0 h 384"/>
                <a:gd name="T6" fmla="*/ 2147483647 w 426"/>
                <a:gd name="T7" fmla="*/ 2147483647 h 384"/>
                <a:gd name="T8" fmla="*/ 2147483647 w 426"/>
                <a:gd name="T9" fmla="*/ 2147483647 h 384"/>
                <a:gd name="T10" fmla="*/ 2147483647 w 426"/>
                <a:gd name="T11" fmla="*/ 2147483647 h 384"/>
                <a:gd name="T12" fmla="*/ 2147483647 w 426"/>
                <a:gd name="T13" fmla="*/ 2147483647 h 384"/>
                <a:gd name="T14" fmla="*/ 2147483647 w 426"/>
                <a:gd name="T15" fmla="*/ 2147483647 h 384"/>
                <a:gd name="T16" fmla="*/ 2147483647 w 426"/>
                <a:gd name="T17" fmla="*/ 2147483647 h 384"/>
                <a:gd name="T18" fmla="*/ 2147483647 w 426"/>
                <a:gd name="T19" fmla="*/ 2147483647 h 384"/>
                <a:gd name="T20" fmla="*/ 2147483647 w 426"/>
                <a:gd name="T21" fmla="*/ 2147483647 h 384"/>
                <a:gd name="T22" fmla="*/ 2147483647 w 426"/>
                <a:gd name="T23" fmla="*/ 2147483647 h 384"/>
                <a:gd name="T24" fmla="*/ 2147483647 w 426"/>
                <a:gd name="T25" fmla="*/ 2147483647 h 384"/>
                <a:gd name="T26" fmla="*/ 2147483647 w 426"/>
                <a:gd name="T27" fmla="*/ 2147483647 h 384"/>
                <a:gd name="T28" fmla="*/ 2147483647 w 426"/>
                <a:gd name="T29" fmla="*/ 2147483647 h 384"/>
                <a:gd name="T30" fmla="*/ 2147483647 w 426"/>
                <a:gd name="T31" fmla="*/ 2147483647 h 384"/>
                <a:gd name="T32" fmla="*/ 2147483647 w 426"/>
                <a:gd name="T33" fmla="*/ 2147483647 h 384"/>
                <a:gd name="T34" fmla="*/ 2147483647 w 426"/>
                <a:gd name="T35" fmla="*/ 2147483647 h 384"/>
                <a:gd name="T36" fmla="*/ 2147483647 w 426"/>
                <a:gd name="T37" fmla="*/ 2147483647 h 384"/>
                <a:gd name="T38" fmla="*/ 2147483647 w 426"/>
                <a:gd name="T39" fmla="*/ 2147483647 h 384"/>
                <a:gd name="T40" fmla="*/ 2147483647 w 426"/>
                <a:gd name="T41" fmla="*/ 2147483647 h 384"/>
                <a:gd name="T42" fmla="*/ 2147483647 w 426"/>
                <a:gd name="T43" fmla="*/ 2147483647 h 384"/>
                <a:gd name="T44" fmla="*/ 2147483647 w 426"/>
                <a:gd name="T45" fmla="*/ 2147483647 h 384"/>
                <a:gd name="T46" fmla="*/ 2147483647 w 426"/>
                <a:gd name="T47" fmla="*/ 2147483647 h 384"/>
                <a:gd name="T48" fmla="*/ 2147483647 w 426"/>
                <a:gd name="T49" fmla="*/ 2147483647 h 384"/>
                <a:gd name="T50" fmla="*/ 2147483647 w 426"/>
                <a:gd name="T51" fmla="*/ 2147483647 h 384"/>
                <a:gd name="T52" fmla="*/ 2147483647 w 426"/>
                <a:gd name="T53" fmla="*/ 2147483647 h 384"/>
                <a:gd name="T54" fmla="*/ 2147483647 w 426"/>
                <a:gd name="T55" fmla="*/ 2147483647 h 384"/>
                <a:gd name="T56" fmla="*/ 2147483647 w 426"/>
                <a:gd name="T57" fmla="*/ 2147483647 h 384"/>
                <a:gd name="T58" fmla="*/ 2147483647 w 426"/>
                <a:gd name="T59" fmla="*/ 2147483647 h 384"/>
                <a:gd name="T60" fmla="*/ 2147483647 w 426"/>
                <a:gd name="T61" fmla="*/ 2147483647 h 384"/>
                <a:gd name="T62" fmla="*/ 2147483647 w 426"/>
                <a:gd name="T63" fmla="*/ 2147483647 h 384"/>
                <a:gd name="T64" fmla="*/ 2147483647 w 426"/>
                <a:gd name="T65" fmla="*/ 2147483647 h 384"/>
                <a:gd name="T66" fmla="*/ 2147483647 w 426"/>
                <a:gd name="T67" fmla="*/ 2147483647 h 384"/>
                <a:gd name="T68" fmla="*/ 2147483647 w 426"/>
                <a:gd name="T69" fmla="*/ 2147483647 h 384"/>
                <a:gd name="T70" fmla="*/ 2147483647 w 426"/>
                <a:gd name="T71" fmla="*/ 2147483647 h 384"/>
                <a:gd name="T72" fmla="*/ 2147483647 w 426"/>
                <a:gd name="T73" fmla="*/ 2147483647 h 384"/>
                <a:gd name="T74" fmla="*/ 2147483647 w 426"/>
                <a:gd name="T75" fmla="*/ 2147483647 h 384"/>
                <a:gd name="T76" fmla="*/ 2147483647 w 426"/>
                <a:gd name="T77" fmla="*/ 2147483647 h 384"/>
                <a:gd name="T78" fmla="*/ 2147483647 w 426"/>
                <a:gd name="T79" fmla="*/ 2147483647 h 384"/>
                <a:gd name="T80" fmla="*/ 2147483647 w 426"/>
                <a:gd name="T81" fmla="*/ 2147483647 h 384"/>
                <a:gd name="T82" fmla="*/ 2147483647 w 426"/>
                <a:gd name="T83" fmla="*/ 2147483647 h 38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6"/>
                <a:gd name="T127" fmla="*/ 0 h 384"/>
                <a:gd name="T128" fmla="*/ 426 w 426"/>
                <a:gd name="T129" fmla="*/ 384 h 38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6" h="384">
                  <a:moveTo>
                    <a:pt x="258" y="18"/>
                  </a:moveTo>
                  <a:lnTo>
                    <a:pt x="270" y="12"/>
                  </a:lnTo>
                  <a:lnTo>
                    <a:pt x="276" y="12"/>
                  </a:lnTo>
                  <a:lnTo>
                    <a:pt x="294" y="6"/>
                  </a:lnTo>
                  <a:lnTo>
                    <a:pt x="306" y="0"/>
                  </a:lnTo>
                  <a:lnTo>
                    <a:pt x="330" y="0"/>
                  </a:lnTo>
                  <a:lnTo>
                    <a:pt x="342" y="6"/>
                  </a:lnTo>
                  <a:lnTo>
                    <a:pt x="342" y="18"/>
                  </a:lnTo>
                  <a:lnTo>
                    <a:pt x="336" y="24"/>
                  </a:lnTo>
                  <a:lnTo>
                    <a:pt x="312" y="42"/>
                  </a:lnTo>
                  <a:lnTo>
                    <a:pt x="312" y="48"/>
                  </a:lnTo>
                  <a:lnTo>
                    <a:pt x="306" y="54"/>
                  </a:lnTo>
                  <a:lnTo>
                    <a:pt x="300" y="72"/>
                  </a:lnTo>
                  <a:lnTo>
                    <a:pt x="276" y="96"/>
                  </a:lnTo>
                  <a:lnTo>
                    <a:pt x="258" y="102"/>
                  </a:lnTo>
                  <a:lnTo>
                    <a:pt x="246" y="102"/>
                  </a:lnTo>
                  <a:lnTo>
                    <a:pt x="210" y="150"/>
                  </a:lnTo>
                  <a:lnTo>
                    <a:pt x="210" y="174"/>
                  </a:lnTo>
                  <a:lnTo>
                    <a:pt x="234" y="156"/>
                  </a:lnTo>
                  <a:lnTo>
                    <a:pt x="264" y="108"/>
                  </a:lnTo>
                  <a:lnTo>
                    <a:pt x="282" y="126"/>
                  </a:lnTo>
                  <a:lnTo>
                    <a:pt x="306" y="138"/>
                  </a:lnTo>
                  <a:lnTo>
                    <a:pt x="294" y="168"/>
                  </a:lnTo>
                  <a:lnTo>
                    <a:pt x="324" y="168"/>
                  </a:lnTo>
                  <a:lnTo>
                    <a:pt x="330" y="192"/>
                  </a:lnTo>
                  <a:lnTo>
                    <a:pt x="384" y="162"/>
                  </a:lnTo>
                  <a:lnTo>
                    <a:pt x="402" y="174"/>
                  </a:lnTo>
                  <a:lnTo>
                    <a:pt x="396" y="180"/>
                  </a:lnTo>
                  <a:lnTo>
                    <a:pt x="390" y="192"/>
                  </a:lnTo>
                  <a:lnTo>
                    <a:pt x="378" y="204"/>
                  </a:lnTo>
                  <a:lnTo>
                    <a:pt x="372" y="204"/>
                  </a:lnTo>
                  <a:lnTo>
                    <a:pt x="384" y="204"/>
                  </a:lnTo>
                  <a:lnTo>
                    <a:pt x="396" y="210"/>
                  </a:lnTo>
                  <a:lnTo>
                    <a:pt x="408" y="210"/>
                  </a:lnTo>
                  <a:lnTo>
                    <a:pt x="408" y="216"/>
                  </a:lnTo>
                  <a:lnTo>
                    <a:pt x="396" y="240"/>
                  </a:lnTo>
                  <a:lnTo>
                    <a:pt x="384" y="252"/>
                  </a:lnTo>
                  <a:lnTo>
                    <a:pt x="378" y="264"/>
                  </a:lnTo>
                  <a:lnTo>
                    <a:pt x="366" y="276"/>
                  </a:lnTo>
                  <a:lnTo>
                    <a:pt x="360" y="288"/>
                  </a:lnTo>
                  <a:lnTo>
                    <a:pt x="354" y="294"/>
                  </a:lnTo>
                  <a:lnTo>
                    <a:pt x="390" y="294"/>
                  </a:lnTo>
                  <a:lnTo>
                    <a:pt x="354" y="312"/>
                  </a:lnTo>
                  <a:lnTo>
                    <a:pt x="384" y="312"/>
                  </a:lnTo>
                  <a:lnTo>
                    <a:pt x="420" y="300"/>
                  </a:lnTo>
                  <a:lnTo>
                    <a:pt x="426" y="324"/>
                  </a:lnTo>
                  <a:lnTo>
                    <a:pt x="360" y="384"/>
                  </a:lnTo>
                  <a:lnTo>
                    <a:pt x="318" y="378"/>
                  </a:lnTo>
                  <a:lnTo>
                    <a:pt x="336" y="354"/>
                  </a:lnTo>
                  <a:lnTo>
                    <a:pt x="306" y="360"/>
                  </a:lnTo>
                  <a:lnTo>
                    <a:pt x="300" y="348"/>
                  </a:lnTo>
                  <a:lnTo>
                    <a:pt x="228" y="360"/>
                  </a:lnTo>
                  <a:lnTo>
                    <a:pt x="192" y="354"/>
                  </a:lnTo>
                  <a:lnTo>
                    <a:pt x="186" y="348"/>
                  </a:lnTo>
                  <a:lnTo>
                    <a:pt x="228" y="336"/>
                  </a:lnTo>
                  <a:lnTo>
                    <a:pt x="234" y="330"/>
                  </a:lnTo>
                  <a:lnTo>
                    <a:pt x="234" y="324"/>
                  </a:lnTo>
                  <a:lnTo>
                    <a:pt x="228" y="324"/>
                  </a:lnTo>
                  <a:lnTo>
                    <a:pt x="222" y="318"/>
                  </a:lnTo>
                  <a:lnTo>
                    <a:pt x="198" y="318"/>
                  </a:lnTo>
                  <a:lnTo>
                    <a:pt x="162" y="312"/>
                  </a:lnTo>
                  <a:lnTo>
                    <a:pt x="126" y="300"/>
                  </a:lnTo>
                  <a:lnTo>
                    <a:pt x="96" y="294"/>
                  </a:lnTo>
                  <a:lnTo>
                    <a:pt x="78" y="294"/>
                  </a:lnTo>
                  <a:lnTo>
                    <a:pt x="72" y="300"/>
                  </a:lnTo>
                  <a:lnTo>
                    <a:pt x="48" y="300"/>
                  </a:lnTo>
                  <a:lnTo>
                    <a:pt x="36" y="306"/>
                  </a:lnTo>
                  <a:lnTo>
                    <a:pt x="24" y="306"/>
                  </a:lnTo>
                  <a:lnTo>
                    <a:pt x="12" y="300"/>
                  </a:lnTo>
                  <a:lnTo>
                    <a:pt x="6" y="294"/>
                  </a:lnTo>
                  <a:lnTo>
                    <a:pt x="18" y="282"/>
                  </a:lnTo>
                  <a:lnTo>
                    <a:pt x="24" y="282"/>
                  </a:lnTo>
                  <a:lnTo>
                    <a:pt x="30" y="276"/>
                  </a:lnTo>
                  <a:lnTo>
                    <a:pt x="42" y="276"/>
                  </a:lnTo>
                  <a:lnTo>
                    <a:pt x="30" y="276"/>
                  </a:lnTo>
                  <a:lnTo>
                    <a:pt x="12" y="270"/>
                  </a:lnTo>
                  <a:lnTo>
                    <a:pt x="0" y="258"/>
                  </a:lnTo>
                  <a:lnTo>
                    <a:pt x="6" y="252"/>
                  </a:lnTo>
                  <a:lnTo>
                    <a:pt x="18" y="252"/>
                  </a:lnTo>
                  <a:lnTo>
                    <a:pt x="54" y="234"/>
                  </a:lnTo>
                  <a:lnTo>
                    <a:pt x="60" y="228"/>
                  </a:lnTo>
                  <a:lnTo>
                    <a:pt x="66" y="228"/>
                  </a:lnTo>
                  <a:lnTo>
                    <a:pt x="204" y="90"/>
                  </a:lnTo>
                  <a:lnTo>
                    <a:pt x="258" y="1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8" name="Netherlands" descr="© INSCALE GmbH, 05.05.2010&#10;http://www.presentationload.com/">
              <a:extLst>
                <a:ext uri="{FF2B5EF4-FFF2-40B4-BE49-F238E27FC236}">
                  <a16:creationId xmlns:a16="http://schemas.microsoft.com/office/drawing/2014/main" id="{A32CBB22-CD22-4B3D-99F4-111EEC435F0B}"/>
                </a:ext>
              </a:extLst>
            </p:cNvPr>
            <p:cNvSpPr>
              <a:spLocks/>
            </p:cNvSpPr>
            <p:nvPr/>
          </p:nvSpPr>
          <p:spPr bwMode="gray">
            <a:xfrm>
              <a:off x="4340640" y="1595275"/>
              <a:ext cx="102284" cy="80048"/>
            </a:xfrm>
            <a:custGeom>
              <a:avLst/>
              <a:gdLst>
                <a:gd name="T0" fmla="*/ 0 w 270"/>
                <a:gd name="T1" fmla="*/ 2147483647 h 210"/>
                <a:gd name="T2" fmla="*/ 2147483647 w 270"/>
                <a:gd name="T3" fmla="*/ 2147483647 h 210"/>
                <a:gd name="T4" fmla="*/ 2147483647 w 270"/>
                <a:gd name="T5" fmla="*/ 2147483647 h 210"/>
                <a:gd name="T6" fmla="*/ 2147483647 w 270"/>
                <a:gd name="T7" fmla="*/ 2147483647 h 210"/>
                <a:gd name="T8" fmla="*/ 2147483647 w 270"/>
                <a:gd name="T9" fmla="*/ 2147483647 h 210"/>
                <a:gd name="T10" fmla="*/ 2147483647 w 270"/>
                <a:gd name="T11" fmla="*/ 2147483647 h 210"/>
                <a:gd name="T12" fmla="*/ 2147483647 w 270"/>
                <a:gd name="T13" fmla="*/ 2147483647 h 210"/>
                <a:gd name="T14" fmla="*/ 2147483647 w 270"/>
                <a:gd name="T15" fmla="*/ 2147483647 h 210"/>
                <a:gd name="T16" fmla="*/ 2147483647 w 270"/>
                <a:gd name="T17" fmla="*/ 2147483647 h 210"/>
                <a:gd name="T18" fmla="*/ 2147483647 w 270"/>
                <a:gd name="T19" fmla="*/ 2147483647 h 210"/>
                <a:gd name="T20" fmla="*/ 2147483647 w 270"/>
                <a:gd name="T21" fmla="*/ 2147483647 h 210"/>
                <a:gd name="T22" fmla="*/ 2147483647 w 270"/>
                <a:gd name="T23" fmla="*/ 2147483647 h 210"/>
                <a:gd name="T24" fmla="*/ 2147483647 w 270"/>
                <a:gd name="T25" fmla="*/ 2147483647 h 210"/>
                <a:gd name="T26" fmla="*/ 2147483647 w 270"/>
                <a:gd name="T27" fmla="*/ 2147483647 h 210"/>
                <a:gd name="T28" fmla="*/ 2147483647 w 270"/>
                <a:gd name="T29" fmla="*/ 2147483647 h 210"/>
                <a:gd name="T30" fmla="*/ 2147483647 w 270"/>
                <a:gd name="T31" fmla="*/ 2147483647 h 210"/>
                <a:gd name="T32" fmla="*/ 2147483647 w 270"/>
                <a:gd name="T33" fmla="*/ 2147483647 h 210"/>
                <a:gd name="T34" fmla="*/ 2147483647 w 270"/>
                <a:gd name="T35" fmla="*/ 2147483647 h 210"/>
                <a:gd name="T36" fmla="*/ 2147483647 w 270"/>
                <a:gd name="T37" fmla="*/ 2147483647 h 210"/>
                <a:gd name="T38" fmla="*/ 2147483647 w 270"/>
                <a:gd name="T39" fmla="*/ 2147483647 h 210"/>
                <a:gd name="T40" fmla="*/ 2147483647 w 270"/>
                <a:gd name="T41" fmla="*/ 2147483647 h 210"/>
                <a:gd name="T42" fmla="*/ 2147483647 w 270"/>
                <a:gd name="T43" fmla="*/ 2147483647 h 210"/>
                <a:gd name="T44" fmla="*/ 2147483647 w 270"/>
                <a:gd name="T45" fmla="*/ 2147483647 h 210"/>
                <a:gd name="T46" fmla="*/ 2147483647 w 270"/>
                <a:gd name="T47" fmla="*/ 2147483647 h 210"/>
                <a:gd name="T48" fmla="*/ 2147483647 w 270"/>
                <a:gd name="T49" fmla="*/ 2147483647 h 210"/>
                <a:gd name="T50" fmla="*/ 2147483647 w 270"/>
                <a:gd name="T51" fmla="*/ 2147483647 h 210"/>
                <a:gd name="T52" fmla="*/ 2147483647 w 270"/>
                <a:gd name="T53" fmla="*/ 2147483647 h 210"/>
                <a:gd name="T54" fmla="*/ 2147483647 w 270"/>
                <a:gd name="T55" fmla="*/ 2147483647 h 210"/>
                <a:gd name="T56" fmla="*/ 2147483647 w 270"/>
                <a:gd name="T57" fmla="*/ 2147483647 h 210"/>
                <a:gd name="T58" fmla="*/ 2147483647 w 270"/>
                <a:gd name="T59" fmla="*/ 0 h 210"/>
                <a:gd name="T60" fmla="*/ 2147483647 w 270"/>
                <a:gd name="T61" fmla="*/ 2147483647 h 210"/>
                <a:gd name="T62" fmla="*/ 2147483647 w 270"/>
                <a:gd name="T63" fmla="*/ 2147483647 h 210"/>
                <a:gd name="T64" fmla="*/ 2147483647 w 270"/>
                <a:gd name="T65" fmla="*/ 2147483647 h 210"/>
                <a:gd name="T66" fmla="*/ 2147483647 w 270"/>
                <a:gd name="T67" fmla="*/ 2147483647 h 210"/>
                <a:gd name="T68" fmla="*/ 2147483647 w 270"/>
                <a:gd name="T69" fmla="*/ 2147483647 h 210"/>
                <a:gd name="T70" fmla="*/ 2147483647 w 270"/>
                <a:gd name="T71" fmla="*/ 2147483647 h 210"/>
                <a:gd name="T72" fmla="*/ 2147483647 w 270"/>
                <a:gd name="T73" fmla="*/ 2147483647 h 210"/>
                <a:gd name="T74" fmla="*/ 2147483647 w 270"/>
                <a:gd name="T75" fmla="*/ 2147483647 h 210"/>
                <a:gd name="T76" fmla="*/ 2147483647 w 270"/>
                <a:gd name="T77" fmla="*/ 2147483647 h 210"/>
                <a:gd name="T78" fmla="*/ 2147483647 w 270"/>
                <a:gd name="T79" fmla="*/ 2147483647 h 210"/>
                <a:gd name="T80" fmla="*/ 2147483647 w 270"/>
                <a:gd name="T81" fmla="*/ 2147483647 h 210"/>
                <a:gd name="T82" fmla="*/ 2147483647 w 270"/>
                <a:gd name="T83" fmla="*/ 2147483647 h 210"/>
                <a:gd name="T84" fmla="*/ 2147483647 w 270"/>
                <a:gd name="T85" fmla="*/ 2147483647 h 210"/>
                <a:gd name="T86" fmla="*/ 2147483647 w 270"/>
                <a:gd name="T87" fmla="*/ 2147483647 h 210"/>
                <a:gd name="T88" fmla="*/ 2147483647 w 270"/>
                <a:gd name="T89" fmla="*/ 2147483647 h 2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0"/>
                <a:gd name="T136" fmla="*/ 0 h 210"/>
                <a:gd name="T137" fmla="*/ 270 w 270"/>
                <a:gd name="T138" fmla="*/ 210 h 2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0" h="210">
                  <a:moveTo>
                    <a:pt x="18" y="156"/>
                  </a:moveTo>
                  <a:lnTo>
                    <a:pt x="0" y="174"/>
                  </a:lnTo>
                  <a:lnTo>
                    <a:pt x="12" y="162"/>
                  </a:lnTo>
                  <a:lnTo>
                    <a:pt x="24" y="162"/>
                  </a:lnTo>
                  <a:lnTo>
                    <a:pt x="30" y="168"/>
                  </a:lnTo>
                  <a:lnTo>
                    <a:pt x="54" y="168"/>
                  </a:lnTo>
                  <a:lnTo>
                    <a:pt x="60" y="174"/>
                  </a:lnTo>
                  <a:lnTo>
                    <a:pt x="66" y="162"/>
                  </a:lnTo>
                  <a:lnTo>
                    <a:pt x="84" y="168"/>
                  </a:lnTo>
                  <a:lnTo>
                    <a:pt x="84" y="156"/>
                  </a:lnTo>
                  <a:lnTo>
                    <a:pt x="96" y="162"/>
                  </a:lnTo>
                  <a:lnTo>
                    <a:pt x="96" y="156"/>
                  </a:lnTo>
                  <a:lnTo>
                    <a:pt x="132" y="156"/>
                  </a:lnTo>
                  <a:lnTo>
                    <a:pt x="132" y="168"/>
                  </a:lnTo>
                  <a:lnTo>
                    <a:pt x="138" y="174"/>
                  </a:lnTo>
                  <a:lnTo>
                    <a:pt x="150" y="174"/>
                  </a:lnTo>
                  <a:lnTo>
                    <a:pt x="162" y="168"/>
                  </a:lnTo>
                  <a:lnTo>
                    <a:pt x="168" y="168"/>
                  </a:lnTo>
                  <a:lnTo>
                    <a:pt x="174" y="174"/>
                  </a:lnTo>
                  <a:lnTo>
                    <a:pt x="174" y="192"/>
                  </a:lnTo>
                  <a:lnTo>
                    <a:pt x="168" y="198"/>
                  </a:lnTo>
                  <a:lnTo>
                    <a:pt x="168" y="210"/>
                  </a:lnTo>
                  <a:lnTo>
                    <a:pt x="180" y="210"/>
                  </a:lnTo>
                  <a:lnTo>
                    <a:pt x="180" y="198"/>
                  </a:lnTo>
                  <a:lnTo>
                    <a:pt x="186" y="192"/>
                  </a:lnTo>
                  <a:lnTo>
                    <a:pt x="186" y="180"/>
                  </a:lnTo>
                  <a:lnTo>
                    <a:pt x="180" y="174"/>
                  </a:lnTo>
                  <a:lnTo>
                    <a:pt x="186" y="168"/>
                  </a:lnTo>
                  <a:lnTo>
                    <a:pt x="198" y="162"/>
                  </a:lnTo>
                  <a:lnTo>
                    <a:pt x="198" y="156"/>
                  </a:lnTo>
                  <a:lnTo>
                    <a:pt x="192" y="150"/>
                  </a:lnTo>
                  <a:lnTo>
                    <a:pt x="192" y="144"/>
                  </a:lnTo>
                  <a:lnTo>
                    <a:pt x="186" y="120"/>
                  </a:lnTo>
                  <a:lnTo>
                    <a:pt x="192" y="120"/>
                  </a:lnTo>
                  <a:lnTo>
                    <a:pt x="198" y="126"/>
                  </a:lnTo>
                  <a:lnTo>
                    <a:pt x="222" y="126"/>
                  </a:lnTo>
                  <a:lnTo>
                    <a:pt x="222" y="120"/>
                  </a:lnTo>
                  <a:lnTo>
                    <a:pt x="228" y="114"/>
                  </a:lnTo>
                  <a:lnTo>
                    <a:pt x="234" y="114"/>
                  </a:lnTo>
                  <a:lnTo>
                    <a:pt x="240" y="102"/>
                  </a:lnTo>
                  <a:lnTo>
                    <a:pt x="246" y="96"/>
                  </a:lnTo>
                  <a:lnTo>
                    <a:pt x="252" y="96"/>
                  </a:lnTo>
                  <a:lnTo>
                    <a:pt x="252" y="90"/>
                  </a:lnTo>
                  <a:lnTo>
                    <a:pt x="240" y="78"/>
                  </a:lnTo>
                  <a:lnTo>
                    <a:pt x="234" y="78"/>
                  </a:lnTo>
                  <a:lnTo>
                    <a:pt x="228" y="72"/>
                  </a:lnTo>
                  <a:lnTo>
                    <a:pt x="228" y="66"/>
                  </a:lnTo>
                  <a:lnTo>
                    <a:pt x="234" y="66"/>
                  </a:lnTo>
                  <a:lnTo>
                    <a:pt x="246" y="60"/>
                  </a:lnTo>
                  <a:lnTo>
                    <a:pt x="258" y="60"/>
                  </a:lnTo>
                  <a:lnTo>
                    <a:pt x="252" y="54"/>
                  </a:lnTo>
                  <a:lnTo>
                    <a:pt x="252" y="36"/>
                  </a:lnTo>
                  <a:lnTo>
                    <a:pt x="258" y="36"/>
                  </a:lnTo>
                  <a:lnTo>
                    <a:pt x="270" y="30"/>
                  </a:lnTo>
                  <a:lnTo>
                    <a:pt x="264" y="18"/>
                  </a:lnTo>
                  <a:lnTo>
                    <a:pt x="270" y="12"/>
                  </a:lnTo>
                  <a:lnTo>
                    <a:pt x="264" y="12"/>
                  </a:lnTo>
                  <a:lnTo>
                    <a:pt x="252" y="6"/>
                  </a:lnTo>
                  <a:lnTo>
                    <a:pt x="246" y="6"/>
                  </a:lnTo>
                  <a:lnTo>
                    <a:pt x="234" y="0"/>
                  </a:lnTo>
                  <a:lnTo>
                    <a:pt x="180" y="0"/>
                  </a:lnTo>
                  <a:lnTo>
                    <a:pt x="168" y="12"/>
                  </a:lnTo>
                  <a:lnTo>
                    <a:pt x="156" y="18"/>
                  </a:lnTo>
                  <a:lnTo>
                    <a:pt x="156" y="30"/>
                  </a:lnTo>
                  <a:lnTo>
                    <a:pt x="162" y="36"/>
                  </a:lnTo>
                  <a:lnTo>
                    <a:pt x="162" y="54"/>
                  </a:lnTo>
                  <a:lnTo>
                    <a:pt x="168" y="60"/>
                  </a:lnTo>
                  <a:lnTo>
                    <a:pt x="174" y="60"/>
                  </a:lnTo>
                  <a:lnTo>
                    <a:pt x="180" y="66"/>
                  </a:lnTo>
                  <a:lnTo>
                    <a:pt x="180" y="78"/>
                  </a:lnTo>
                  <a:lnTo>
                    <a:pt x="168" y="84"/>
                  </a:lnTo>
                  <a:lnTo>
                    <a:pt x="162" y="90"/>
                  </a:lnTo>
                  <a:lnTo>
                    <a:pt x="144" y="90"/>
                  </a:lnTo>
                  <a:lnTo>
                    <a:pt x="138" y="84"/>
                  </a:lnTo>
                  <a:lnTo>
                    <a:pt x="138" y="66"/>
                  </a:lnTo>
                  <a:lnTo>
                    <a:pt x="150" y="54"/>
                  </a:lnTo>
                  <a:lnTo>
                    <a:pt x="150" y="36"/>
                  </a:lnTo>
                  <a:lnTo>
                    <a:pt x="144" y="30"/>
                  </a:lnTo>
                  <a:lnTo>
                    <a:pt x="144" y="24"/>
                  </a:lnTo>
                  <a:lnTo>
                    <a:pt x="132" y="36"/>
                  </a:lnTo>
                  <a:lnTo>
                    <a:pt x="120" y="42"/>
                  </a:lnTo>
                  <a:lnTo>
                    <a:pt x="114" y="48"/>
                  </a:lnTo>
                  <a:lnTo>
                    <a:pt x="102" y="54"/>
                  </a:lnTo>
                  <a:lnTo>
                    <a:pt x="96" y="66"/>
                  </a:lnTo>
                  <a:lnTo>
                    <a:pt x="96" y="84"/>
                  </a:lnTo>
                  <a:lnTo>
                    <a:pt x="90" y="90"/>
                  </a:lnTo>
                  <a:lnTo>
                    <a:pt x="90" y="102"/>
                  </a:lnTo>
                  <a:lnTo>
                    <a:pt x="60" y="132"/>
                  </a:lnTo>
                  <a:lnTo>
                    <a:pt x="72" y="144"/>
                  </a:lnTo>
                  <a:lnTo>
                    <a:pt x="42" y="144"/>
                  </a:lnTo>
                  <a:lnTo>
                    <a:pt x="18" y="15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59" name="Nepal" descr="© INSCALE GmbH, 05.05.2010&#10;http://www.presentationload.com/">
              <a:extLst>
                <a:ext uri="{FF2B5EF4-FFF2-40B4-BE49-F238E27FC236}">
                  <a16:creationId xmlns:a16="http://schemas.microsoft.com/office/drawing/2014/main" id="{4C78A260-76EE-4B45-A26A-2627DAF5E31A}"/>
                </a:ext>
              </a:extLst>
            </p:cNvPr>
            <p:cNvSpPr>
              <a:spLocks/>
            </p:cNvSpPr>
            <p:nvPr/>
          </p:nvSpPr>
          <p:spPr bwMode="gray">
            <a:xfrm>
              <a:off x="6327019" y="2287544"/>
              <a:ext cx="222356" cy="124520"/>
            </a:xfrm>
            <a:custGeom>
              <a:avLst/>
              <a:gdLst>
                <a:gd name="T0" fmla="*/ 2147483647 w 588"/>
                <a:gd name="T1" fmla="*/ 2147483647 h 330"/>
                <a:gd name="T2" fmla="*/ 2147483647 w 588"/>
                <a:gd name="T3" fmla="*/ 2147483647 h 330"/>
                <a:gd name="T4" fmla="*/ 2147483647 w 588"/>
                <a:gd name="T5" fmla="*/ 2147483647 h 330"/>
                <a:gd name="T6" fmla="*/ 2147483647 w 588"/>
                <a:gd name="T7" fmla="*/ 2147483647 h 330"/>
                <a:gd name="T8" fmla="*/ 2147483647 w 588"/>
                <a:gd name="T9" fmla="*/ 2147483647 h 330"/>
                <a:gd name="T10" fmla="*/ 2147483647 w 588"/>
                <a:gd name="T11" fmla="*/ 2147483647 h 330"/>
                <a:gd name="T12" fmla="*/ 2147483647 w 588"/>
                <a:gd name="T13" fmla="*/ 2147483647 h 330"/>
                <a:gd name="T14" fmla="*/ 2147483647 w 588"/>
                <a:gd name="T15" fmla="*/ 2147483647 h 330"/>
                <a:gd name="T16" fmla="*/ 2147483647 w 588"/>
                <a:gd name="T17" fmla="*/ 2147483647 h 330"/>
                <a:gd name="T18" fmla="*/ 2147483647 w 588"/>
                <a:gd name="T19" fmla="*/ 2147483647 h 330"/>
                <a:gd name="T20" fmla="*/ 2147483647 w 588"/>
                <a:gd name="T21" fmla="*/ 2147483647 h 330"/>
                <a:gd name="T22" fmla="*/ 2147483647 w 588"/>
                <a:gd name="T23" fmla="*/ 2147483647 h 330"/>
                <a:gd name="T24" fmla="*/ 2147483647 w 588"/>
                <a:gd name="T25" fmla="*/ 2147483647 h 330"/>
                <a:gd name="T26" fmla="*/ 2147483647 w 588"/>
                <a:gd name="T27" fmla="*/ 2147483647 h 330"/>
                <a:gd name="T28" fmla="*/ 2147483647 w 588"/>
                <a:gd name="T29" fmla="*/ 2147483647 h 330"/>
                <a:gd name="T30" fmla="*/ 2147483647 w 588"/>
                <a:gd name="T31" fmla="*/ 2147483647 h 330"/>
                <a:gd name="T32" fmla="*/ 2147483647 w 588"/>
                <a:gd name="T33" fmla="*/ 2147483647 h 330"/>
                <a:gd name="T34" fmla="*/ 2147483647 w 588"/>
                <a:gd name="T35" fmla="*/ 2147483647 h 330"/>
                <a:gd name="T36" fmla="*/ 2147483647 w 588"/>
                <a:gd name="T37" fmla="*/ 2147483647 h 330"/>
                <a:gd name="T38" fmla="*/ 2147483647 w 588"/>
                <a:gd name="T39" fmla="*/ 2147483647 h 330"/>
                <a:gd name="T40" fmla="*/ 2147483647 w 588"/>
                <a:gd name="T41" fmla="*/ 2147483647 h 330"/>
                <a:gd name="T42" fmla="*/ 2147483647 w 588"/>
                <a:gd name="T43" fmla="*/ 2147483647 h 330"/>
                <a:gd name="T44" fmla="*/ 2147483647 w 588"/>
                <a:gd name="T45" fmla="*/ 2147483647 h 330"/>
                <a:gd name="T46" fmla="*/ 2147483647 w 588"/>
                <a:gd name="T47" fmla="*/ 2147483647 h 330"/>
                <a:gd name="T48" fmla="*/ 2147483647 w 588"/>
                <a:gd name="T49" fmla="*/ 2147483647 h 330"/>
                <a:gd name="T50" fmla="*/ 2147483647 w 588"/>
                <a:gd name="T51" fmla="*/ 2147483647 h 330"/>
                <a:gd name="T52" fmla="*/ 2147483647 w 588"/>
                <a:gd name="T53" fmla="*/ 2147483647 h 330"/>
                <a:gd name="T54" fmla="*/ 2147483647 w 588"/>
                <a:gd name="T55" fmla="*/ 2147483647 h 330"/>
                <a:gd name="T56" fmla="*/ 2147483647 w 588"/>
                <a:gd name="T57" fmla="*/ 2147483647 h 330"/>
                <a:gd name="T58" fmla="*/ 2147483647 w 588"/>
                <a:gd name="T59" fmla="*/ 2147483647 h 330"/>
                <a:gd name="T60" fmla="*/ 2147483647 w 588"/>
                <a:gd name="T61" fmla="*/ 2147483647 h 330"/>
                <a:gd name="T62" fmla="*/ 2147483647 w 588"/>
                <a:gd name="T63" fmla="*/ 2147483647 h 330"/>
                <a:gd name="T64" fmla="*/ 2147483647 w 588"/>
                <a:gd name="T65" fmla="*/ 2147483647 h 330"/>
                <a:gd name="T66" fmla="*/ 2147483647 w 588"/>
                <a:gd name="T67" fmla="*/ 2147483647 h 330"/>
                <a:gd name="T68" fmla="*/ 2147483647 w 588"/>
                <a:gd name="T69" fmla="*/ 2147483647 h 330"/>
                <a:gd name="T70" fmla="*/ 2147483647 w 588"/>
                <a:gd name="T71" fmla="*/ 0 h 330"/>
                <a:gd name="T72" fmla="*/ 2147483647 w 588"/>
                <a:gd name="T73" fmla="*/ 2147483647 h 330"/>
                <a:gd name="T74" fmla="*/ 2147483647 w 588"/>
                <a:gd name="T75" fmla="*/ 2147483647 h 330"/>
                <a:gd name="T76" fmla="*/ 2147483647 w 588"/>
                <a:gd name="T77" fmla="*/ 2147483647 h 330"/>
                <a:gd name="T78" fmla="*/ 2147483647 w 588"/>
                <a:gd name="T79" fmla="*/ 2147483647 h 330"/>
                <a:gd name="T80" fmla="*/ 2147483647 w 588"/>
                <a:gd name="T81" fmla="*/ 2147483647 h 330"/>
                <a:gd name="T82" fmla="*/ 2147483647 w 588"/>
                <a:gd name="T83" fmla="*/ 2147483647 h 330"/>
                <a:gd name="T84" fmla="*/ 0 w 588"/>
                <a:gd name="T85" fmla="*/ 2147483647 h 330"/>
                <a:gd name="T86" fmla="*/ 2147483647 w 588"/>
                <a:gd name="T87" fmla="*/ 2147483647 h 330"/>
                <a:gd name="T88" fmla="*/ 2147483647 w 588"/>
                <a:gd name="T89" fmla="*/ 2147483647 h 330"/>
                <a:gd name="T90" fmla="*/ 2147483647 w 588"/>
                <a:gd name="T91" fmla="*/ 2147483647 h 330"/>
                <a:gd name="T92" fmla="*/ 2147483647 w 588"/>
                <a:gd name="T93" fmla="*/ 2147483647 h 330"/>
                <a:gd name="T94" fmla="*/ 2147483647 w 588"/>
                <a:gd name="T95" fmla="*/ 2147483647 h 330"/>
                <a:gd name="T96" fmla="*/ 2147483647 w 588"/>
                <a:gd name="T97" fmla="*/ 2147483647 h 330"/>
                <a:gd name="T98" fmla="*/ 2147483647 w 588"/>
                <a:gd name="T99" fmla="*/ 2147483647 h 330"/>
                <a:gd name="T100" fmla="*/ 2147483647 w 588"/>
                <a:gd name="T101" fmla="*/ 2147483647 h 330"/>
                <a:gd name="T102" fmla="*/ 2147483647 w 588"/>
                <a:gd name="T103" fmla="*/ 2147483647 h 330"/>
                <a:gd name="T104" fmla="*/ 2147483647 w 588"/>
                <a:gd name="T105" fmla="*/ 2147483647 h 330"/>
                <a:gd name="T106" fmla="*/ 2147483647 w 588"/>
                <a:gd name="T107" fmla="*/ 2147483647 h 330"/>
                <a:gd name="T108" fmla="*/ 2147483647 w 588"/>
                <a:gd name="T109" fmla="*/ 2147483647 h 33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88"/>
                <a:gd name="T166" fmla="*/ 0 h 330"/>
                <a:gd name="T167" fmla="*/ 588 w 588"/>
                <a:gd name="T168" fmla="*/ 330 h 33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88" h="330">
                  <a:moveTo>
                    <a:pt x="294" y="234"/>
                  </a:moveTo>
                  <a:lnTo>
                    <a:pt x="306" y="246"/>
                  </a:lnTo>
                  <a:lnTo>
                    <a:pt x="306" y="252"/>
                  </a:lnTo>
                  <a:lnTo>
                    <a:pt x="330" y="252"/>
                  </a:lnTo>
                  <a:lnTo>
                    <a:pt x="384" y="306"/>
                  </a:lnTo>
                  <a:lnTo>
                    <a:pt x="402" y="294"/>
                  </a:lnTo>
                  <a:lnTo>
                    <a:pt x="432" y="312"/>
                  </a:lnTo>
                  <a:lnTo>
                    <a:pt x="438" y="306"/>
                  </a:lnTo>
                  <a:lnTo>
                    <a:pt x="456" y="306"/>
                  </a:lnTo>
                  <a:lnTo>
                    <a:pt x="474" y="312"/>
                  </a:lnTo>
                  <a:lnTo>
                    <a:pt x="486" y="318"/>
                  </a:lnTo>
                  <a:lnTo>
                    <a:pt x="492" y="330"/>
                  </a:lnTo>
                  <a:lnTo>
                    <a:pt x="498" y="318"/>
                  </a:lnTo>
                  <a:lnTo>
                    <a:pt x="510" y="312"/>
                  </a:lnTo>
                  <a:lnTo>
                    <a:pt x="516" y="312"/>
                  </a:lnTo>
                  <a:lnTo>
                    <a:pt x="522" y="318"/>
                  </a:lnTo>
                  <a:lnTo>
                    <a:pt x="522" y="330"/>
                  </a:lnTo>
                  <a:lnTo>
                    <a:pt x="588" y="330"/>
                  </a:lnTo>
                  <a:lnTo>
                    <a:pt x="588" y="294"/>
                  </a:lnTo>
                  <a:lnTo>
                    <a:pt x="576" y="270"/>
                  </a:lnTo>
                  <a:lnTo>
                    <a:pt x="576" y="222"/>
                  </a:lnTo>
                  <a:lnTo>
                    <a:pt x="564" y="204"/>
                  </a:lnTo>
                  <a:lnTo>
                    <a:pt x="540" y="216"/>
                  </a:lnTo>
                  <a:lnTo>
                    <a:pt x="522" y="216"/>
                  </a:lnTo>
                  <a:lnTo>
                    <a:pt x="498" y="204"/>
                  </a:lnTo>
                  <a:lnTo>
                    <a:pt x="480" y="198"/>
                  </a:lnTo>
                  <a:lnTo>
                    <a:pt x="474" y="192"/>
                  </a:lnTo>
                  <a:lnTo>
                    <a:pt x="462" y="186"/>
                  </a:lnTo>
                  <a:lnTo>
                    <a:pt x="462" y="192"/>
                  </a:lnTo>
                  <a:lnTo>
                    <a:pt x="456" y="198"/>
                  </a:lnTo>
                  <a:lnTo>
                    <a:pt x="438" y="198"/>
                  </a:lnTo>
                  <a:lnTo>
                    <a:pt x="432" y="192"/>
                  </a:lnTo>
                  <a:lnTo>
                    <a:pt x="432" y="180"/>
                  </a:lnTo>
                  <a:lnTo>
                    <a:pt x="432" y="186"/>
                  </a:lnTo>
                  <a:lnTo>
                    <a:pt x="420" y="198"/>
                  </a:lnTo>
                  <a:lnTo>
                    <a:pt x="408" y="198"/>
                  </a:lnTo>
                  <a:lnTo>
                    <a:pt x="402" y="192"/>
                  </a:lnTo>
                  <a:lnTo>
                    <a:pt x="402" y="174"/>
                  </a:lnTo>
                  <a:lnTo>
                    <a:pt x="396" y="174"/>
                  </a:lnTo>
                  <a:lnTo>
                    <a:pt x="390" y="180"/>
                  </a:lnTo>
                  <a:lnTo>
                    <a:pt x="378" y="180"/>
                  </a:lnTo>
                  <a:lnTo>
                    <a:pt x="360" y="174"/>
                  </a:lnTo>
                  <a:lnTo>
                    <a:pt x="354" y="168"/>
                  </a:lnTo>
                  <a:lnTo>
                    <a:pt x="348" y="168"/>
                  </a:lnTo>
                  <a:lnTo>
                    <a:pt x="348" y="162"/>
                  </a:lnTo>
                  <a:lnTo>
                    <a:pt x="354" y="156"/>
                  </a:lnTo>
                  <a:lnTo>
                    <a:pt x="354" y="150"/>
                  </a:lnTo>
                  <a:lnTo>
                    <a:pt x="348" y="144"/>
                  </a:lnTo>
                  <a:lnTo>
                    <a:pt x="342" y="144"/>
                  </a:lnTo>
                  <a:lnTo>
                    <a:pt x="330" y="150"/>
                  </a:lnTo>
                  <a:lnTo>
                    <a:pt x="324" y="156"/>
                  </a:lnTo>
                  <a:lnTo>
                    <a:pt x="312" y="150"/>
                  </a:lnTo>
                  <a:lnTo>
                    <a:pt x="282" y="120"/>
                  </a:lnTo>
                  <a:lnTo>
                    <a:pt x="282" y="102"/>
                  </a:lnTo>
                  <a:lnTo>
                    <a:pt x="276" y="90"/>
                  </a:lnTo>
                  <a:lnTo>
                    <a:pt x="270" y="84"/>
                  </a:lnTo>
                  <a:lnTo>
                    <a:pt x="258" y="84"/>
                  </a:lnTo>
                  <a:lnTo>
                    <a:pt x="252" y="96"/>
                  </a:lnTo>
                  <a:lnTo>
                    <a:pt x="246" y="102"/>
                  </a:lnTo>
                  <a:lnTo>
                    <a:pt x="246" y="108"/>
                  </a:lnTo>
                  <a:lnTo>
                    <a:pt x="234" y="108"/>
                  </a:lnTo>
                  <a:lnTo>
                    <a:pt x="234" y="96"/>
                  </a:lnTo>
                  <a:lnTo>
                    <a:pt x="228" y="90"/>
                  </a:lnTo>
                  <a:lnTo>
                    <a:pt x="222" y="78"/>
                  </a:lnTo>
                  <a:lnTo>
                    <a:pt x="216" y="72"/>
                  </a:lnTo>
                  <a:lnTo>
                    <a:pt x="210" y="60"/>
                  </a:lnTo>
                  <a:lnTo>
                    <a:pt x="168" y="54"/>
                  </a:lnTo>
                  <a:lnTo>
                    <a:pt x="150" y="36"/>
                  </a:lnTo>
                  <a:lnTo>
                    <a:pt x="138" y="30"/>
                  </a:lnTo>
                  <a:lnTo>
                    <a:pt x="132" y="18"/>
                  </a:lnTo>
                  <a:lnTo>
                    <a:pt x="120" y="6"/>
                  </a:lnTo>
                  <a:lnTo>
                    <a:pt x="108" y="0"/>
                  </a:lnTo>
                  <a:lnTo>
                    <a:pt x="96" y="0"/>
                  </a:lnTo>
                  <a:lnTo>
                    <a:pt x="84" y="6"/>
                  </a:lnTo>
                  <a:lnTo>
                    <a:pt x="78" y="12"/>
                  </a:lnTo>
                  <a:lnTo>
                    <a:pt x="54" y="30"/>
                  </a:lnTo>
                  <a:lnTo>
                    <a:pt x="36" y="12"/>
                  </a:lnTo>
                  <a:lnTo>
                    <a:pt x="30" y="36"/>
                  </a:lnTo>
                  <a:lnTo>
                    <a:pt x="6" y="60"/>
                  </a:lnTo>
                  <a:lnTo>
                    <a:pt x="12" y="72"/>
                  </a:lnTo>
                  <a:lnTo>
                    <a:pt x="6" y="78"/>
                  </a:lnTo>
                  <a:lnTo>
                    <a:pt x="6" y="84"/>
                  </a:lnTo>
                  <a:lnTo>
                    <a:pt x="18" y="96"/>
                  </a:lnTo>
                  <a:lnTo>
                    <a:pt x="12" y="96"/>
                  </a:lnTo>
                  <a:lnTo>
                    <a:pt x="0" y="108"/>
                  </a:lnTo>
                  <a:lnTo>
                    <a:pt x="0" y="120"/>
                  </a:lnTo>
                  <a:lnTo>
                    <a:pt x="30" y="150"/>
                  </a:lnTo>
                  <a:lnTo>
                    <a:pt x="42" y="144"/>
                  </a:lnTo>
                  <a:lnTo>
                    <a:pt x="60" y="168"/>
                  </a:lnTo>
                  <a:lnTo>
                    <a:pt x="84" y="168"/>
                  </a:lnTo>
                  <a:lnTo>
                    <a:pt x="96" y="186"/>
                  </a:lnTo>
                  <a:lnTo>
                    <a:pt x="138" y="204"/>
                  </a:lnTo>
                  <a:lnTo>
                    <a:pt x="150" y="204"/>
                  </a:lnTo>
                  <a:lnTo>
                    <a:pt x="156" y="210"/>
                  </a:lnTo>
                  <a:lnTo>
                    <a:pt x="162" y="222"/>
                  </a:lnTo>
                  <a:lnTo>
                    <a:pt x="168" y="228"/>
                  </a:lnTo>
                  <a:lnTo>
                    <a:pt x="186" y="228"/>
                  </a:lnTo>
                  <a:lnTo>
                    <a:pt x="192" y="222"/>
                  </a:lnTo>
                  <a:lnTo>
                    <a:pt x="204" y="222"/>
                  </a:lnTo>
                  <a:lnTo>
                    <a:pt x="204" y="234"/>
                  </a:lnTo>
                  <a:lnTo>
                    <a:pt x="210" y="240"/>
                  </a:lnTo>
                  <a:lnTo>
                    <a:pt x="234" y="240"/>
                  </a:lnTo>
                  <a:lnTo>
                    <a:pt x="240" y="246"/>
                  </a:lnTo>
                  <a:lnTo>
                    <a:pt x="246" y="258"/>
                  </a:lnTo>
                  <a:lnTo>
                    <a:pt x="258" y="246"/>
                  </a:lnTo>
                  <a:lnTo>
                    <a:pt x="276" y="246"/>
                  </a:lnTo>
                  <a:lnTo>
                    <a:pt x="282" y="252"/>
                  </a:lnTo>
                  <a:lnTo>
                    <a:pt x="282" y="258"/>
                  </a:lnTo>
                  <a:lnTo>
                    <a:pt x="282" y="240"/>
                  </a:lnTo>
                  <a:lnTo>
                    <a:pt x="288" y="234"/>
                  </a:lnTo>
                  <a:lnTo>
                    <a:pt x="294" y="23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0" name="Namibia" descr="© INSCALE GmbH, 05.05.2010&#10;http://www.presentationload.com/">
              <a:extLst>
                <a:ext uri="{FF2B5EF4-FFF2-40B4-BE49-F238E27FC236}">
                  <a16:creationId xmlns:a16="http://schemas.microsoft.com/office/drawing/2014/main" id="{BAF585C9-BB0D-4CF7-9480-A418B2D3AB79}"/>
                </a:ext>
              </a:extLst>
            </p:cNvPr>
            <p:cNvSpPr>
              <a:spLocks/>
            </p:cNvSpPr>
            <p:nvPr/>
          </p:nvSpPr>
          <p:spPr bwMode="gray">
            <a:xfrm>
              <a:off x="4548172" y="3735829"/>
              <a:ext cx="361698" cy="369113"/>
            </a:xfrm>
            <a:custGeom>
              <a:avLst/>
              <a:gdLst>
                <a:gd name="T0" fmla="*/ 2147483647 w 954"/>
                <a:gd name="T1" fmla="*/ 2147483647 h 972"/>
                <a:gd name="T2" fmla="*/ 2147483647 w 954"/>
                <a:gd name="T3" fmla="*/ 2147483647 h 972"/>
                <a:gd name="T4" fmla="*/ 2147483647 w 954"/>
                <a:gd name="T5" fmla="*/ 2147483647 h 972"/>
                <a:gd name="T6" fmla="*/ 2147483647 w 954"/>
                <a:gd name="T7" fmla="*/ 2147483647 h 972"/>
                <a:gd name="T8" fmla="*/ 2147483647 w 954"/>
                <a:gd name="T9" fmla="*/ 2147483647 h 972"/>
                <a:gd name="T10" fmla="*/ 2147483647 w 954"/>
                <a:gd name="T11" fmla="*/ 2147483647 h 972"/>
                <a:gd name="T12" fmla="*/ 2147483647 w 954"/>
                <a:gd name="T13" fmla="*/ 2147483647 h 972"/>
                <a:gd name="T14" fmla="*/ 2147483647 w 954"/>
                <a:gd name="T15" fmla="*/ 2147483647 h 972"/>
                <a:gd name="T16" fmla="*/ 2147483647 w 954"/>
                <a:gd name="T17" fmla="*/ 2147483647 h 972"/>
                <a:gd name="T18" fmla="*/ 2147483647 w 954"/>
                <a:gd name="T19" fmla="*/ 2147483647 h 972"/>
                <a:gd name="T20" fmla="*/ 2147483647 w 954"/>
                <a:gd name="T21" fmla="*/ 2147483647 h 972"/>
                <a:gd name="T22" fmla="*/ 2147483647 w 954"/>
                <a:gd name="T23" fmla="*/ 2147483647 h 972"/>
                <a:gd name="T24" fmla="*/ 2147483647 w 954"/>
                <a:gd name="T25" fmla="*/ 2147483647 h 972"/>
                <a:gd name="T26" fmla="*/ 2147483647 w 954"/>
                <a:gd name="T27" fmla="*/ 2147483647 h 972"/>
                <a:gd name="T28" fmla="*/ 2147483647 w 954"/>
                <a:gd name="T29" fmla="*/ 2147483647 h 972"/>
                <a:gd name="T30" fmla="*/ 2147483647 w 954"/>
                <a:gd name="T31" fmla="*/ 2147483647 h 972"/>
                <a:gd name="T32" fmla="*/ 2147483647 w 954"/>
                <a:gd name="T33" fmla="*/ 2147483647 h 972"/>
                <a:gd name="T34" fmla="*/ 2147483647 w 954"/>
                <a:gd name="T35" fmla="*/ 2147483647 h 972"/>
                <a:gd name="T36" fmla="*/ 2147483647 w 954"/>
                <a:gd name="T37" fmla="*/ 2147483647 h 972"/>
                <a:gd name="T38" fmla="*/ 2147483647 w 954"/>
                <a:gd name="T39" fmla="*/ 2147483647 h 972"/>
                <a:gd name="T40" fmla="*/ 2147483647 w 954"/>
                <a:gd name="T41" fmla="*/ 2147483647 h 972"/>
                <a:gd name="T42" fmla="*/ 2147483647 w 954"/>
                <a:gd name="T43" fmla="*/ 2147483647 h 972"/>
                <a:gd name="T44" fmla="*/ 2147483647 w 954"/>
                <a:gd name="T45" fmla="*/ 2147483647 h 972"/>
                <a:gd name="T46" fmla="*/ 2147483647 w 954"/>
                <a:gd name="T47" fmla="*/ 2147483647 h 972"/>
                <a:gd name="T48" fmla="*/ 2147483647 w 954"/>
                <a:gd name="T49" fmla="*/ 2147483647 h 972"/>
                <a:gd name="T50" fmla="*/ 2147483647 w 954"/>
                <a:gd name="T51" fmla="*/ 2147483647 h 972"/>
                <a:gd name="T52" fmla="*/ 2147483647 w 954"/>
                <a:gd name="T53" fmla="*/ 2147483647 h 972"/>
                <a:gd name="T54" fmla="*/ 2147483647 w 954"/>
                <a:gd name="T55" fmla="*/ 2147483647 h 972"/>
                <a:gd name="T56" fmla="*/ 2147483647 w 954"/>
                <a:gd name="T57" fmla="*/ 2147483647 h 972"/>
                <a:gd name="T58" fmla="*/ 2147483647 w 954"/>
                <a:gd name="T59" fmla="*/ 2147483647 h 972"/>
                <a:gd name="T60" fmla="*/ 2147483647 w 954"/>
                <a:gd name="T61" fmla="*/ 2147483647 h 972"/>
                <a:gd name="T62" fmla="*/ 2147483647 w 954"/>
                <a:gd name="T63" fmla="*/ 2147483647 h 972"/>
                <a:gd name="T64" fmla="*/ 2147483647 w 954"/>
                <a:gd name="T65" fmla="*/ 2147483647 h 972"/>
                <a:gd name="T66" fmla="*/ 2147483647 w 954"/>
                <a:gd name="T67" fmla="*/ 0 h 972"/>
                <a:gd name="T68" fmla="*/ 2147483647 w 954"/>
                <a:gd name="T69" fmla="*/ 2147483647 h 972"/>
                <a:gd name="T70" fmla="*/ 2147483647 w 954"/>
                <a:gd name="T71" fmla="*/ 2147483647 h 972"/>
                <a:gd name="T72" fmla="*/ 0 w 954"/>
                <a:gd name="T73" fmla="*/ 2147483647 h 972"/>
                <a:gd name="T74" fmla="*/ 2147483647 w 954"/>
                <a:gd name="T75" fmla="*/ 2147483647 h 972"/>
                <a:gd name="T76" fmla="*/ 2147483647 w 954"/>
                <a:gd name="T77" fmla="*/ 2147483647 h 972"/>
                <a:gd name="T78" fmla="*/ 2147483647 w 954"/>
                <a:gd name="T79" fmla="*/ 2147483647 h 972"/>
                <a:gd name="T80" fmla="*/ 2147483647 w 954"/>
                <a:gd name="T81" fmla="*/ 2147483647 h 972"/>
                <a:gd name="T82" fmla="*/ 2147483647 w 954"/>
                <a:gd name="T83" fmla="*/ 2147483647 h 972"/>
                <a:gd name="T84" fmla="*/ 2147483647 w 954"/>
                <a:gd name="T85" fmla="*/ 2147483647 h 972"/>
                <a:gd name="T86" fmla="*/ 2147483647 w 954"/>
                <a:gd name="T87" fmla="*/ 2147483647 h 972"/>
                <a:gd name="T88" fmla="*/ 2147483647 w 954"/>
                <a:gd name="T89" fmla="*/ 2147483647 h 972"/>
                <a:gd name="T90" fmla="*/ 2147483647 w 954"/>
                <a:gd name="T91" fmla="*/ 2147483647 h 972"/>
                <a:gd name="T92" fmla="*/ 2147483647 w 954"/>
                <a:gd name="T93" fmla="*/ 2147483647 h 972"/>
                <a:gd name="T94" fmla="*/ 2147483647 w 954"/>
                <a:gd name="T95" fmla="*/ 2147483647 h 972"/>
                <a:gd name="T96" fmla="*/ 2147483647 w 954"/>
                <a:gd name="T97" fmla="*/ 2147483647 h 972"/>
                <a:gd name="T98" fmla="*/ 2147483647 w 954"/>
                <a:gd name="T99" fmla="*/ 2147483647 h 972"/>
                <a:gd name="T100" fmla="*/ 2147483647 w 954"/>
                <a:gd name="T101" fmla="*/ 2147483647 h 972"/>
                <a:gd name="T102" fmla="*/ 2147483647 w 954"/>
                <a:gd name="T103" fmla="*/ 2147483647 h 972"/>
                <a:gd name="T104" fmla="*/ 2147483647 w 954"/>
                <a:gd name="T105" fmla="*/ 2147483647 h 972"/>
                <a:gd name="T106" fmla="*/ 2147483647 w 954"/>
                <a:gd name="T107" fmla="*/ 2147483647 h 972"/>
                <a:gd name="T108" fmla="*/ 2147483647 w 954"/>
                <a:gd name="T109" fmla="*/ 2147483647 h 972"/>
                <a:gd name="T110" fmla="*/ 2147483647 w 954"/>
                <a:gd name="T111" fmla="*/ 2147483647 h 972"/>
                <a:gd name="T112" fmla="*/ 2147483647 w 954"/>
                <a:gd name="T113" fmla="*/ 2147483647 h 972"/>
                <a:gd name="T114" fmla="*/ 2147483647 w 954"/>
                <a:gd name="T115" fmla="*/ 2147483647 h 972"/>
                <a:gd name="T116" fmla="*/ 2147483647 w 954"/>
                <a:gd name="T117" fmla="*/ 2147483647 h 972"/>
                <a:gd name="T118" fmla="*/ 2147483647 w 954"/>
                <a:gd name="T119" fmla="*/ 2147483647 h 9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54"/>
                <a:gd name="T181" fmla="*/ 0 h 972"/>
                <a:gd name="T182" fmla="*/ 954 w 954"/>
                <a:gd name="T183" fmla="*/ 972 h 9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54" h="972">
                  <a:moveTo>
                    <a:pt x="366" y="894"/>
                  </a:moveTo>
                  <a:lnTo>
                    <a:pt x="372" y="894"/>
                  </a:lnTo>
                  <a:lnTo>
                    <a:pt x="390" y="912"/>
                  </a:lnTo>
                  <a:lnTo>
                    <a:pt x="390" y="936"/>
                  </a:lnTo>
                  <a:lnTo>
                    <a:pt x="396" y="948"/>
                  </a:lnTo>
                  <a:lnTo>
                    <a:pt x="402" y="954"/>
                  </a:lnTo>
                  <a:lnTo>
                    <a:pt x="426" y="954"/>
                  </a:lnTo>
                  <a:lnTo>
                    <a:pt x="432" y="960"/>
                  </a:lnTo>
                  <a:lnTo>
                    <a:pt x="432" y="966"/>
                  </a:lnTo>
                  <a:lnTo>
                    <a:pt x="438" y="972"/>
                  </a:lnTo>
                  <a:lnTo>
                    <a:pt x="462" y="972"/>
                  </a:lnTo>
                  <a:lnTo>
                    <a:pt x="474" y="960"/>
                  </a:lnTo>
                  <a:lnTo>
                    <a:pt x="486" y="960"/>
                  </a:lnTo>
                  <a:lnTo>
                    <a:pt x="498" y="972"/>
                  </a:lnTo>
                  <a:lnTo>
                    <a:pt x="522" y="972"/>
                  </a:lnTo>
                  <a:lnTo>
                    <a:pt x="522" y="948"/>
                  </a:lnTo>
                  <a:lnTo>
                    <a:pt x="534" y="948"/>
                  </a:lnTo>
                  <a:lnTo>
                    <a:pt x="534" y="942"/>
                  </a:lnTo>
                  <a:lnTo>
                    <a:pt x="540" y="936"/>
                  </a:lnTo>
                  <a:lnTo>
                    <a:pt x="552" y="930"/>
                  </a:lnTo>
                  <a:lnTo>
                    <a:pt x="570" y="930"/>
                  </a:lnTo>
                  <a:lnTo>
                    <a:pt x="582" y="414"/>
                  </a:lnTo>
                  <a:lnTo>
                    <a:pt x="654" y="414"/>
                  </a:lnTo>
                  <a:lnTo>
                    <a:pt x="648" y="288"/>
                  </a:lnTo>
                  <a:lnTo>
                    <a:pt x="654" y="282"/>
                  </a:lnTo>
                  <a:lnTo>
                    <a:pt x="654" y="108"/>
                  </a:lnTo>
                  <a:lnTo>
                    <a:pt x="690" y="108"/>
                  </a:lnTo>
                  <a:lnTo>
                    <a:pt x="708" y="102"/>
                  </a:lnTo>
                  <a:lnTo>
                    <a:pt x="744" y="102"/>
                  </a:lnTo>
                  <a:lnTo>
                    <a:pt x="792" y="90"/>
                  </a:lnTo>
                  <a:lnTo>
                    <a:pt x="804" y="84"/>
                  </a:lnTo>
                  <a:lnTo>
                    <a:pt x="822" y="84"/>
                  </a:lnTo>
                  <a:lnTo>
                    <a:pt x="828" y="90"/>
                  </a:lnTo>
                  <a:lnTo>
                    <a:pt x="828" y="108"/>
                  </a:lnTo>
                  <a:lnTo>
                    <a:pt x="834" y="108"/>
                  </a:lnTo>
                  <a:lnTo>
                    <a:pt x="834" y="126"/>
                  </a:lnTo>
                  <a:lnTo>
                    <a:pt x="840" y="126"/>
                  </a:lnTo>
                  <a:lnTo>
                    <a:pt x="882" y="84"/>
                  </a:lnTo>
                  <a:lnTo>
                    <a:pt x="906" y="84"/>
                  </a:lnTo>
                  <a:lnTo>
                    <a:pt x="918" y="72"/>
                  </a:lnTo>
                  <a:lnTo>
                    <a:pt x="954" y="66"/>
                  </a:lnTo>
                  <a:lnTo>
                    <a:pt x="936" y="48"/>
                  </a:lnTo>
                  <a:lnTo>
                    <a:pt x="906" y="54"/>
                  </a:lnTo>
                  <a:lnTo>
                    <a:pt x="906" y="48"/>
                  </a:lnTo>
                  <a:lnTo>
                    <a:pt x="900" y="42"/>
                  </a:lnTo>
                  <a:lnTo>
                    <a:pt x="882" y="42"/>
                  </a:lnTo>
                  <a:lnTo>
                    <a:pt x="876" y="48"/>
                  </a:lnTo>
                  <a:lnTo>
                    <a:pt x="870" y="48"/>
                  </a:lnTo>
                  <a:lnTo>
                    <a:pt x="846" y="60"/>
                  </a:lnTo>
                  <a:lnTo>
                    <a:pt x="828" y="54"/>
                  </a:lnTo>
                  <a:lnTo>
                    <a:pt x="816" y="60"/>
                  </a:lnTo>
                  <a:lnTo>
                    <a:pt x="780" y="72"/>
                  </a:lnTo>
                  <a:lnTo>
                    <a:pt x="732" y="78"/>
                  </a:lnTo>
                  <a:lnTo>
                    <a:pt x="696" y="84"/>
                  </a:lnTo>
                  <a:lnTo>
                    <a:pt x="624" y="84"/>
                  </a:lnTo>
                  <a:lnTo>
                    <a:pt x="618" y="72"/>
                  </a:lnTo>
                  <a:lnTo>
                    <a:pt x="546" y="78"/>
                  </a:lnTo>
                  <a:lnTo>
                    <a:pt x="540" y="66"/>
                  </a:lnTo>
                  <a:lnTo>
                    <a:pt x="504" y="66"/>
                  </a:lnTo>
                  <a:lnTo>
                    <a:pt x="480" y="42"/>
                  </a:lnTo>
                  <a:lnTo>
                    <a:pt x="480" y="36"/>
                  </a:lnTo>
                  <a:lnTo>
                    <a:pt x="174" y="36"/>
                  </a:lnTo>
                  <a:lnTo>
                    <a:pt x="168" y="30"/>
                  </a:lnTo>
                  <a:lnTo>
                    <a:pt x="156" y="30"/>
                  </a:lnTo>
                  <a:lnTo>
                    <a:pt x="132" y="18"/>
                  </a:lnTo>
                  <a:lnTo>
                    <a:pt x="126" y="6"/>
                  </a:lnTo>
                  <a:lnTo>
                    <a:pt x="120" y="0"/>
                  </a:lnTo>
                  <a:lnTo>
                    <a:pt x="90" y="0"/>
                  </a:lnTo>
                  <a:lnTo>
                    <a:pt x="90" y="6"/>
                  </a:lnTo>
                  <a:lnTo>
                    <a:pt x="72" y="24"/>
                  </a:lnTo>
                  <a:lnTo>
                    <a:pt x="42" y="24"/>
                  </a:lnTo>
                  <a:lnTo>
                    <a:pt x="36" y="18"/>
                  </a:lnTo>
                  <a:lnTo>
                    <a:pt x="18" y="24"/>
                  </a:lnTo>
                  <a:lnTo>
                    <a:pt x="0" y="24"/>
                  </a:lnTo>
                  <a:lnTo>
                    <a:pt x="6" y="96"/>
                  </a:lnTo>
                  <a:lnTo>
                    <a:pt x="12" y="108"/>
                  </a:lnTo>
                  <a:lnTo>
                    <a:pt x="30" y="126"/>
                  </a:lnTo>
                  <a:lnTo>
                    <a:pt x="36" y="138"/>
                  </a:lnTo>
                  <a:lnTo>
                    <a:pt x="54" y="162"/>
                  </a:lnTo>
                  <a:lnTo>
                    <a:pt x="72" y="192"/>
                  </a:lnTo>
                  <a:lnTo>
                    <a:pt x="96" y="228"/>
                  </a:lnTo>
                  <a:lnTo>
                    <a:pt x="102" y="258"/>
                  </a:lnTo>
                  <a:lnTo>
                    <a:pt x="102" y="276"/>
                  </a:lnTo>
                  <a:lnTo>
                    <a:pt x="114" y="294"/>
                  </a:lnTo>
                  <a:lnTo>
                    <a:pt x="120" y="312"/>
                  </a:lnTo>
                  <a:lnTo>
                    <a:pt x="138" y="348"/>
                  </a:lnTo>
                  <a:lnTo>
                    <a:pt x="156" y="366"/>
                  </a:lnTo>
                  <a:lnTo>
                    <a:pt x="156" y="390"/>
                  </a:lnTo>
                  <a:lnTo>
                    <a:pt x="162" y="396"/>
                  </a:lnTo>
                  <a:lnTo>
                    <a:pt x="174" y="402"/>
                  </a:lnTo>
                  <a:lnTo>
                    <a:pt x="180" y="414"/>
                  </a:lnTo>
                  <a:lnTo>
                    <a:pt x="192" y="420"/>
                  </a:lnTo>
                  <a:lnTo>
                    <a:pt x="198" y="432"/>
                  </a:lnTo>
                  <a:lnTo>
                    <a:pt x="198" y="582"/>
                  </a:lnTo>
                  <a:lnTo>
                    <a:pt x="222" y="630"/>
                  </a:lnTo>
                  <a:lnTo>
                    <a:pt x="222" y="678"/>
                  </a:lnTo>
                  <a:lnTo>
                    <a:pt x="216" y="678"/>
                  </a:lnTo>
                  <a:lnTo>
                    <a:pt x="228" y="726"/>
                  </a:lnTo>
                  <a:lnTo>
                    <a:pt x="228" y="762"/>
                  </a:lnTo>
                  <a:lnTo>
                    <a:pt x="240" y="762"/>
                  </a:lnTo>
                  <a:lnTo>
                    <a:pt x="240" y="804"/>
                  </a:lnTo>
                  <a:lnTo>
                    <a:pt x="252" y="810"/>
                  </a:lnTo>
                  <a:lnTo>
                    <a:pt x="258" y="816"/>
                  </a:lnTo>
                  <a:lnTo>
                    <a:pt x="258" y="846"/>
                  </a:lnTo>
                  <a:lnTo>
                    <a:pt x="264" y="858"/>
                  </a:lnTo>
                  <a:lnTo>
                    <a:pt x="270" y="864"/>
                  </a:lnTo>
                  <a:lnTo>
                    <a:pt x="276" y="876"/>
                  </a:lnTo>
                  <a:lnTo>
                    <a:pt x="282" y="894"/>
                  </a:lnTo>
                  <a:lnTo>
                    <a:pt x="282" y="900"/>
                  </a:lnTo>
                  <a:lnTo>
                    <a:pt x="288" y="912"/>
                  </a:lnTo>
                  <a:lnTo>
                    <a:pt x="294" y="918"/>
                  </a:lnTo>
                  <a:lnTo>
                    <a:pt x="318" y="930"/>
                  </a:lnTo>
                  <a:lnTo>
                    <a:pt x="324" y="936"/>
                  </a:lnTo>
                  <a:lnTo>
                    <a:pt x="330" y="936"/>
                  </a:lnTo>
                  <a:lnTo>
                    <a:pt x="330" y="942"/>
                  </a:lnTo>
                  <a:lnTo>
                    <a:pt x="348" y="930"/>
                  </a:lnTo>
                  <a:lnTo>
                    <a:pt x="348" y="924"/>
                  </a:lnTo>
                  <a:lnTo>
                    <a:pt x="354" y="918"/>
                  </a:lnTo>
                  <a:lnTo>
                    <a:pt x="360" y="906"/>
                  </a:lnTo>
                  <a:lnTo>
                    <a:pt x="360" y="900"/>
                  </a:lnTo>
                  <a:lnTo>
                    <a:pt x="366" y="89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1" name="Myanmar" descr="© INSCALE GmbH, 05.05.2010&#10;http://www.presentationload.com/">
              <a:extLst>
                <a:ext uri="{FF2B5EF4-FFF2-40B4-BE49-F238E27FC236}">
                  <a16:creationId xmlns:a16="http://schemas.microsoft.com/office/drawing/2014/main" id="{D971A522-C0BB-44BE-9F63-72E8990B431C}"/>
                </a:ext>
              </a:extLst>
            </p:cNvPr>
            <p:cNvSpPr>
              <a:spLocks/>
            </p:cNvSpPr>
            <p:nvPr/>
          </p:nvSpPr>
          <p:spPr bwMode="gray">
            <a:xfrm>
              <a:off x="6676859" y="2346840"/>
              <a:ext cx="241627" cy="567751"/>
            </a:xfrm>
            <a:custGeom>
              <a:avLst/>
              <a:gdLst>
                <a:gd name="T0" fmla="*/ 2147483647 w 636"/>
                <a:gd name="T1" fmla="*/ 2147483647 h 1500"/>
                <a:gd name="T2" fmla="*/ 2147483647 w 636"/>
                <a:gd name="T3" fmla="*/ 2147483647 h 1500"/>
                <a:gd name="T4" fmla="*/ 2147483647 w 636"/>
                <a:gd name="T5" fmla="*/ 2147483647 h 1500"/>
                <a:gd name="T6" fmla="*/ 2147483647 w 636"/>
                <a:gd name="T7" fmla="*/ 2147483647 h 1500"/>
                <a:gd name="T8" fmla="*/ 2147483647 w 636"/>
                <a:gd name="T9" fmla="*/ 2147483647 h 1500"/>
                <a:gd name="T10" fmla="*/ 2147483647 w 636"/>
                <a:gd name="T11" fmla="*/ 2147483647 h 1500"/>
                <a:gd name="T12" fmla="*/ 2147483647 w 636"/>
                <a:gd name="T13" fmla="*/ 2147483647 h 1500"/>
                <a:gd name="T14" fmla="*/ 2147483647 w 636"/>
                <a:gd name="T15" fmla="*/ 2147483647 h 1500"/>
                <a:gd name="T16" fmla="*/ 2147483647 w 636"/>
                <a:gd name="T17" fmla="*/ 2147483647 h 1500"/>
                <a:gd name="T18" fmla="*/ 2147483647 w 636"/>
                <a:gd name="T19" fmla="*/ 2147483647 h 1500"/>
                <a:gd name="T20" fmla="*/ 2147483647 w 636"/>
                <a:gd name="T21" fmla="*/ 2147483647 h 1500"/>
                <a:gd name="T22" fmla="*/ 2147483647 w 636"/>
                <a:gd name="T23" fmla="*/ 2147483647 h 1500"/>
                <a:gd name="T24" fmla="*/ 2147483647 w 636"/>
                <a:gd name="T25" fmla="*/ 2147483647 h 1500"/>
                <a:gd name="T26" fmla="*/ 2147483647 w 636"/>
                <a:gd name="T27" fmla="*/ 2147483647 h 1500"/>
                <a:gd name="T28" fmla="*/ 2147483647 w 636"/>
                <a:gd name="T29" fmla="*/ 2147483647 h 1500"/>
                <a:gd name="T30" fmla="*/ 2147483647 w 636"/>
                <a:gd name="T31" fmla="*/ 2147483647 h 1500"/>
                <a:gd name="T32" fmla="*/ 2147483647 w 636"/>
                <a:gd name="T33" fmla="*/ 2147483647 h 1500"/>
                <a:gd name="T34" fmla="*/ 2147483647 w 636"/>
                <a:gd name="T35" fmla="*/ 2147483647 h 1500"/>
                <a:gd name="T36" fmla="*/ 2147483647 w 636"/>
                <a:gd name="T37" fmla="*/ 2147483647 h 1500"/>
                <a:gd name="T38" fmla="*/ 2147483647 w 636"/>
                <a:gd name="T39" fmla="*/ 2147483647 h 1500"/>
                <a:gd name="T40" fmla="*/ 2147483647 w 636"/>
                <a:gd name="T41" fmla="*/ 2147483647 h 1500"/>
                <a:gd name="T42" fmla="*/ 2147483647 w 636"/>
                <a:gd name="T43" fmla="*/ 2147483647 h 1500"/>
                <a:gd name="T44" fmla="*/ 2147483647 w 636"/>
                <a:gd name="T45" fmla="*/ 2147483647 h 1500"/>
                <a:gd name="T46" fmla="*/ 2147483647 w 636"/>
                <a:gd name="T47" fmla="*/ 2147483647 h 1500"/>
                <a:gd name="T48" fmla="*/ 2147483647 w 636"/>
                <a:gd name="T49" fmla="*/ 2147483647 h 1500"/>
                <a:gd name="T50" fmla="*/ 2147483647 w 636"/>
                <a:gd name="T51" fmla="*/ 2147483647 h 1500"/>
                <a:gd name="T52" fmla="*/ 2147483647 w 636"/>
                <a:gd name="T53" fmla="*/ 2147483647 h 1500"/>
                <a:gd name="T54" fmla="*/ 2147483647 w 636"/>
                <a:gd name="T55" fmla="*/ 2147483647 h 1500"/>
                <a:gd name="T56" fmla="*/ 2147483647 w 636"/>
                <a:gd name="T57" fmla="*/ 2147483647 h 1500"/>
                <a:gd name="T58" fmla="*/ 2147483647 w 636"/>
                <a:gd name="T59" fmla="*/ 2147483647 h 1500"/>
                <a:gd name="T60" fmla="*/ 2147483647 w 636"/>
                <a:gd name="T61" fmla="*/ 2147483647 h 1500"/>
                <a:gd name="T62" fmla="*/ 2147483647 w 636"/>
                <a:gd name="T63" fmla="*/ 2147483647 h 1500"/>
                <a:gd name="T64" fmla="*/ 2147483647 w 636"/>
                <a:gd name="T65" fmla="*/ 2147483647 h 1500"/>
                <a:gd name="T66" fmla="*/ 2147483647 w 636"/>
                <a:gd name="T67" fmla="*/ 2147483647 h 1500"/>
                <a:gd name="T68" fmla="*/ 2147483647 w 636"/>
                <a:gd name="T69" fmla="*/ 2147483647 h 1500"/>
                <a:gd name="T70" fmla="*/ 2147483647 w 636"/>
                <a:gd name="T71" fmla="*/ 2147483647 h 1500"/>
                <a:gd name="T72" fmla="*/ 2147483647 w 636"/>
                <a:gd name="T73" fmla="*/ 2147483647 h 1500"/>
                <a:gd name="T74" fmla="*/ 2147483647 w 636"/>
                <a:gd name="T75" fmla="*/ 2147483647 h 1500"/>
                <a:gd name="T76" fmla="*/ 2147483647 w 636"/>
                <a:gd name="T77" fmla="*/ 2147483647 h 1500"/>
                <a:gd name="T78" fmla="*/ 2147483647 w 636"/>
                <a:gd name="T79" fmla="*/ 2147483647 h 1500"/>
                <a:gd name="T80" fmla="*/ 2147483647 w 636"/>
                <a:gd name="T81" fmla="*/ 2147483647 h 1500"/>
                <a:gd name="T82" fmla="*/ 2147483647 w 636"/>
                <a:gd name="T83" fmla="*/ 2147483647 h 1500"/>
                <a:gd name="T84" fmla="*/ 2147483647 w 636"/>
                <a:gd name="T85" fmla="*/ 2147483647 h 1500"/>
                <a:gd name="T86" fmla="*/ 2147483647 w 636"/>
                <a:gd name="T87" fmla="*/ 0 h 1500"/>
                <a:gd name="T88" fmla="*/ 2147483647 w 636"/>
                <a:gd name="T89" fmla="*/ 2147483647 h 1500"/>
                <a:gd name="T90" fmla="*/ 2147483647 w 636"/>
                <a:gd name="T91" fmla="*/ 2147483647 h 1500"/>
                <a:gd name="T92" fmla="*/ 2147483647 w 636"/>
                <a:gd name="T93" fmla="*/ 2147483647 h 1500"/>
                <a:gd name="T94" fmla="*/ 2147483647 w 636"/>
                <a:gd name="T95" fmla="*/ 2147483647 h 1500"/>
                <a:gd name="T96" fmla="*/ 2147483647 w 636"/>
                <a:gd name="T97" fmla="*/ 2147483647 h 1500"/>
                <a:gd name="T98" fmla="*/ 2147483647 w 636"/>
                <a:gd name="T99" fmla="*/ 2147483647 h 1500"/>
                <a:gd name="T100" fmla="*/ 2147483647 w 636"/>
                <a:gd name="T101" fmla="*/ 2147483647 h 1500"/>
                <a:gd name="T102" fmla="*/ 2147483647 w 636"/>
                <a:gd name="T103" fmla="*/ 2147483647 h 1500"/>
                <a:gd name="T104" fmla="*/ 2147483647 w 636"/>
                <a:gd name="T105" fmla="*/ 2147483647 h 1500"/>
                <a:gd name="T106" fmla="*/ 2147483647 w 636"/>
                <a:gd name="T107" fmla="*/ 2147483647 h 1500"/>
                <a:gd name="T108" fmla="*/ 2147483647 w 636"/>
                <a:gd name="T109" fmla="*/ 2147483647 h 15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6"/>
                <a:gd name="T166" fmla="*/ 0 h 1500"/>
                <a:gd name="T167" fmla="*/ 636 w 636"/>
                <a:gd name="T168" fmla="*/ 1500 h 15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6" h="1500">
                  <a:moveTo>
                    <a:pt x="0" y="588"/>
                  </a:moveTo>
                  <a:lnTo>
                    <a:pt x="18" y="588"/>
                  </a:lnTo>
                  <a:lnTo>
                    <a:pt x="12" y="630"/>
                  </a:lnTo>
                  <a:lnTo>
                    <a:pt x="18" y="630"/>
                  </a:lnTo>
                  <a:lnTo>
                    <a:pt x="24" y="636"/>
                  </a:lnTo>
                  <a:lnTo>
                    <a:pt x="42" y="642"/>
                  </a:lnTo>
                  <a:lnTo>
                    <a:pt x="54" y="648"/>
                  </a:lnTo>
                  <a:lnTo>
                    <a:pt x="72" y="666"/>
                  </a:lnTo>
                  <a:lnTo>
                    <a:pt x="84" y="690"/>
                  </a:lnTo>
                  <a:lnTo>
                    <a:pt x="90" y="696"/>
                  </a:lnTo>
                  <a:lnTo>
                    <a:pt x="90" y="702"/>
                  </a:lnTo>
                  <a:lnTo>
                    <a:pt x="126" y="696"/>
                  </a:lnTo>
                  <a:lnTo>
                    <a:pt x="102" y="738"/>
                  </a:lnTo>
                  <a:lnTo>
                    <a:pt x="108" y="738"/>
                  </a:lnTo>
                  <a:lnTo>
                    <a:pt x="114" y="744"/>
                  </a:lnTo>
                  <a:lnTo>
                    <a:pt x="126" y="744"/>
                  </a:lnTo>
                  <a:lnTo>
                    <a:pt x="144" y="750"/>
                  </a:lnTo>
                  <a:lnTo>
                    <a:pt x="156" y="762"/>
                  </a:lnTo>
                  <a:lnTo>
                    <a:pt x="168" y="768"/>
                  </a:lnTo>
                  <a:lnTo>
                    <a:pt x="174" y="780"/>
                  </a:lnTo>
                  <a:lnTo>
                    <a:pt x="186" y="792"/>
                  </a:lnTo>
                  <a:lnTo>
                    <a:pt x="192" y="804"/>
                  </a:lnTo>
                  <a:lnTo>
                    <a:pt x="192" y="822"/>
                  </a:lnTo>
                  <a:lnTo>
                    <a:pt x="198" y="834"/>
                  </a:lnTo>
                  <a:lnTo>
                    <a:pt x="198" y="840"/>
                  </a:lnTo>
                  <a:lnTo>
                    <a:pt x="204" y="846"/>
                  </a:lnTo>
                  <a:lnTo>
                    <a:pt x="210" y="858"/>
                  </a:lnTo>
                  <a:lnTo>
                    <a:pt x="222" y="870"/>
                  </a:lnTo>
                  <a:lnTo>
                    <a:pt x="210" y="888"/>
                  </a:lnTo>
                  <a:lnTo>
                    <a:pt x="216" y="978"/>
                  </a:lnTo>
                  <a:lnTo>
                    <a:pt x="204" y="990"/>
                  </a:lnTo>
                  <a:lnTo>
                    <a:pt x="204" y="1002"/>
                  </a:lnTo>
                  <a:lnTo>
                    <a:pt x="222" y="1020"/>
                  </a:lnTo>
                  <a:lnTo>
                    <a:pt x="234" y="1020"/>
                  </a:lnTo>
                  <a:lnTo>
                    <a:pt x="246" y="1014"/>
                  </a:lnTo>
                  <a:lnTo>
                    <a:pt x="252" y="1008"/>
                  </a:lnTo>
                  <a:lnTo>
                    <a:pt x="258" y="1014"/>
                  </a:lnTo>
                  <a:lnTo>
                    <a:pt x="258" y="1020"/>
                  </a:lnTo>
                  <a:lnTo>
                    <a:pt x="276" y="1020"/>
                  </a:lnTo>
                  <a:lnTo>
                    <a:pt x="282" y="1014"/>
                  </a:lnTo>
                  <a:lnTo>
                    <a:pt x="294" y="1008"/>
                  </a:lnTo>
                  <a:lnTo>
                    <a:pt x="300" y="996"/>
                  </a:lnTo>
                  <a:lnTo>
                    <a:pt x="306" y="990"/>
                  </a:lnTo>
                  <a:lnTo>
                    <a:pt x="312" y="978"/>
                  </a:lnTo>
                  <a:lnTo>
                    <a:pt x="324" y="978"/>
                  </a:lnTo>
                  <a:lnTo>
                    <a:pt x="360" y="960"/>
                  </a:lnTo>
                  <a:lnTo>
                    <a:pt x="366" y="954"/>
                  </a:lnTo>
                  <a:lnTo>
                    <a:pt x="366" y="900"/>
                  </a:lnTo>
                  <a:lnTo>
                    <a:pt x="372" y="894"/>
                  </a:lnTo>
                  <a:lnTo>
                    <a:pt x="378" y="894"/>
                  </a:lnTo>
                  <a:lnTo>
                    <a:pt x="396" y="912"/>
                  </a:lnTo>
                  <a:lnTo>
                    <a:pt x="402" y="924"/>
                  </a:lnTo>
                  <a:lnTo>
                    <a:pt x="402" y="954"/>
                  </a:lnTo>
                  <a:lnTo>
                    <a:pt x="408" y="954"/>
                  </a:lnTo>
                  <a:lnTo>
                    <a:pt x="426" y="972"/>
                  </a:lnTo>
                  <a:lnTo>
                    <a:pt x="432" y="984"/>
                  </a:lnTo>
                  <a:lnTo>
                    <a:pt x="444" y="1014"/>
                  </a:lnTo>
                  <a:lnTo>
                    <a:pt x="450" y="1050"/>
                  </a:lnTo>
                  <a:lnTo>
                    <a:pt x="450" y="1074"/>
                  </a:lnTo>
                  <a:lnTo>
                    <a:pt x="456" y="1092"/>
                  </a:lnTo>
                  <a:lnTo>
                    <a:pt x="456" y="1128"/>
                  </a:lnTo>
                  <a:lnTo>
                    <a:pt x="462" y="1134"/>
                  </a:lnTo>
                  <a:lnTo>
                    <a:pt x="480" y="1170"/>
                  </a:lnTo>
                  <a:lnTo>
                    <a:pt x="486" y="1176"/>
                  </a:lnTo>
                  <a:lnTo>
                    <a:pt x="486" y="1182"/>
                  </a:lnTo>
                  <a:lnTo>
                    <a:pt x="528" y="1272"/>
                  </a:lnTo>
                  <a:lnTo>
                    <a:pt x="540" y="1320"/>
                  </a:lnTo>
                  <a:lnTo>
                    <a:pt x="522" y="1320"/>
                  </a:lnTo>
                  <a:lnTo>
                    <a:pt x="516" y="1326"/>
                  </a:lnTo>
                  <a:lnTo>
                    <a:pt x="516" y="1350"/>
                  </a:lnTo>
                  <a:lnTo>
                    <a:pt x="510" y="1362"/>
                  </a:lnTo>
                  <a:lnTo>
                    <a:pt x="510" y="1374"/>
                  </a:lnTo>
                  <a:lnTo>
                    <a:pt x="552" y="1362"/>
                  </a:lnTo>
                  <a:lnTo>
                    <a:pt x="540" y="1416"/>
                  </a:lnTo>
                  <a:lnTo>
                    <a:pt x="540" y="1428"/>
                  </a:lnTo>
                  <a:lnTo>
                    <a:pt x="534" y="1440"/>
                  </a:lnTo>
                  <a:lnTo>
                    <a:pt x="534" y="1464"/>
                  </a:lnTo>
                  <a:lnTo>
                    <a:pt x="540" y="1482"/>
                  </a:lnTo>
                  <a:lnTo>
                    <a:pt x="540" y="1488"/>
                  </a:lnTo>
                  <a:lnTo>
                    <a:pt x="546" y="1500"/>
                  </a:lnTo>
                  <a:lnTo>
                    <a:pt x="552" y="1488"/>
                  </a:lnTo>
                  <a:lnTo>
                    <a:pt x="558" y="1482"/>
                  </a:lnTo>
                  <a:lnTo>
                    <a:pt x="564" y="1470"/>
                  </a:lnTo>
                  <a:lnTo>
                    <a:pt x="564" y="1458"/>
                  </a:lnTo>
                  <a:lnTo>
                    <a:pt x="558" y="1452"/>
                  </a:lnTo>
                  <a:lnTo>
                    <a:pt x="558" y="1440"/>
                  </a:lnTo>
                  <a:lnTo>
                    <a:pt x="576" y="1422"/>
                  </a:lnTo>
                  <a:lnTo>
                    <a:pt x="594" y="1386"/>
                  </a:lnTo>
                  <a:lnTo>
                    <a:pt x="594" y="1368"/>
                  </a:lnTo>
                  <a:lnTo>
                    <a:pt x="600" y="1356"/>
                  </a:lnTo>
                  <a:lnTo>
                    <a:pt x="600" y="1326"/>
                  </a:lnTo>
                  <a:lnTo>
                    <a:pt x="594" y="1314"/>
                  </a:lnTo>
                  <a:lnTo>
                    <a:pt x="594" y="1290"/>
                  </a:lnTo>
                  <a:lnTo>
                    <a:pt x="570" y="1266"/>
                  </a:lnTo>
                  <a:lnTo>
                    <a:pt x="570" y="1242"/>
                  </a:lnTo>
                  <a:lnTo>
                    <a:pt x="564" y="1224"/>
                  </a:lnTo>
                  <a:lnTo>
                    <a:pt x="564" y="1194"/>
                  </a:lnTo>
                  <a:lnTo>
                    <a:pt x="558" y="1182"/>
                  </a:lnTo>
                  <a:lnTo>
                    <a:pt x="516" y="1140"/>
                  </a:lnTo>
                  <a:lnTo>
                    <a:pt x="510" y="1128"/>
                  </a:lnTo>
                  <a:lnTo>
                    <a:pt x="504" y="1122"/>
                  </a:lnTo>
                  <a:lnTo>
                    <a:pt x="498" y="1110"/>
                  </a:lnTo>
                  <a:lnTo>
                    <a:pt x="492" y="1104"/>
                  </a:lnTo>
                  <a:lnTo>
                    <a:pt x="492" y="1098"/>
                  </a:lnTo>
                  <a:lnTo>
                    <a:pt x="486" y="1092"/>
                  </a:lnTo>
                  <a:lnTo>
                    <a:pt x="504" y="1056"/>
                  </a:lnTo>
                  <a:lnTo>
                    <a:pt x="510" y="1050"/>
                  </a:lnTo>
                  <a:lnTo>
                    <a:pt x="516" y="1038"/>
                  </a:lnTo>
                  <a:lnTo>
                    <a:pt x="516" y="1014"/>
                  </a:lnTo>
                  <a:lnTo>
                    <a:pt x="510" y="1002"/>
                  </a:lnTo>
                  <a:lnTo>
                    <a:pt x="522" y="1002"/>
                  </a:lnTo>
                  <a:lnTo>
                    <a:pt x="528" y="996"/>
                  </a:lnTo>
                  <a:lnTo>
                    <a:pt x="528" y="978"/>
                  </a:lnTo>
                  <a:lnTo>
                    <a:pt x="522" y="972"/>
                  </a:lnTo>
                  <a:lnTo>
                    <a:pt x="516" y="978"/>
                  </a:lnTo>
                  <a:lnTo>
                    <a:pt x="510" y="978"/>
                  </a:lnTo>
                  <a:lnTo>
                    <a:pt x="504" y="972"/>
                  </a:lnTo>
                  <a:lnTo>
                    <a:pt x="498" y="960"/>
                  </a:lnTo>
                  <a:lnTo>
                    <a:pt x="498" y="942"/>
                  </a:lnTo>
                  <a:lnTo>
                    <a:pt x="504" y="942"/>
                  </a:lnTo>
                  <a:lnTo>
                    <a:pt x="504" y="936"/>
                  </a:lnTo>
                  <a:lnTo>
                    <a:pt x="498" y="930"/>
                  </a:lnTo>
                  <a:lnTo>
                    <a:pt x="486" y="924"/>
                  </a:lnTo>
                  <a:lnTo>
                    <a:pt x="474" y="912"/>
                  </a:lnTo>
                  <a:lnTo>
                    <a:pt x="462" y="906"/>
                  </a:lnTo>
                  <a:lnTo>
                    <a:pt x="444" y="888"/>
                  </a:lnTo>
                  <a:lnTo>
                    <a:pt x="438" y="876"/>
                  </a:lnTo>
                  <a:lnTo>
                    <a:pt x="438" y="870"/>
                  </a:lnTo>
                  <a:lnTo>
                    <a:pt x="432" y="870"/>
                  </a:lnTo>
                  <a:lnTo>
                    <a:pt x="438" y="846"/>
                  </a:lnTo>
                  <a:lnTo>
                    <a:pt x="426" y="840"/>
                  </a:lnTo>
                  <a:lnTo>
                    <a:pt x="402" y="816"/>
                  </a:lnTo>
                  <a:lnTo>
                    <a:pt x="402" y="810"/>
                  </a:lnTo>
                  <a:lnTo>
                    <a:pt x="426" y="810"/>
                  </a:lnTo>
                  <a:lnTo>
                    <a:pt x="426" y="792"/>
                  </a:lnTo>
                  <a:lnTo>
                    <a:pt x="408" y="774"/>
                  </a:lnTo>
                  <a:lnTo>
                    <a:pt x="408" y="768"/>
                  </a:lnTo>
                  <a:lnTo>
                    <a:pt x="414" y="762"/>
                  </a:lnTo>
                  <a:lnTo>
                    <a:pt x="420" y="762"/>
                  </a:lnTo>
                  <a:lnTo>
                    <a:pt x="426" y="756"/>
                  </a:lnTo>
                  <a:lnTo>
                    <a:pt x="426" y="708"/>
                  </a:lnTo>
                  <a:lnTo>
                    <a:pt x="456" y="708"/>
                  </a:lnTo>
                  <a:lnTo>
                    <a:pt x="468" y="714"/>
                  </a:lnTo>
                  <a:lnTo>
                    <a:pt x="480" y="714"/>
                  </a:lnTo>
                  <a:lnTo>
                    <a:pt x="486" y="708"/>
                  </a:lnTo>
                  <a:lnTo>
                    <a:pt x="492" y="696"/>
                  </a:lnTo>
                  <a:lnTo>
                    <a:pt x="498" y="690"/>
                  </a:lnTo>
                  <a:lnTo>
                    <a:pt x="498" y="684"/>
                  </a:lnTo>
                  <a:lnTo>
                    <a:pt x="522" y="684"/>
                  </a:lnTo>
                  <a:lnTo>
                    <a:pt x="528" y="660"/>
                  </a:lnTo>
                  <a:lnTo>
                    <a:pt x="534" y="660"/>
                  </a:lnTo>
                  <a:lnTo>
                    <a:pt x="540" y="654"/>
                  </a:lnTo>
                  <a:lnTo>
                    <a:pt x="564" y="654"/>
                  </a:lnTo>
                  <a:lnTo>
                    <a:pt x="564" y="642"/>
                  </a:lnTo>
                  <a:lnTo>
                    <a:pt x="582" y="624"/>
                  </a:lnTo>
                  <a:lnTo>
                    <a:pt x="594" y="624"/>
                  </a:lnTo>
                  <a:lnTo>
                    <a:pt x="600" y="618"/>
                  </a:lnTo>
                  <a:lnTo>
                    <a:pt x="594" y="612"/>
                  </a:lnTo>
                  <a:lnTo>
                    <a:pt x="600" y="600"/>
                  </a:lnTo>
                  <a:lnTo>
                    <a:pt x="600" y="588"/>
                  </a:lnTo>
                  <a:lnTo>
                    <a:pt x="636" y="570"/>
                  </a:lnTo>
                  <a:lnTo>
                    <a:pt x="636" y="552"/>
                  </a:lnTo>
                  <a:lnTo>
                    <a:pt x="630" y="546"/>
                  </a:lnTo>
                  <a:lnTo>
                    <a:pt x="618" y="546"/>
                  </a:lnTo>
                  <a:lnTo>
                    <a:pt x="600" y="564"/>
                  </a:lnTo>
                  <a:lnTo>
                    <a:pt x="600" y="570"/>
                  </a:lnTo>
                  <a:lnTo>
                    <a:pt x="558" y="570"/>
                  </a:lnTo>
                  <a:lnTo>
                    <a:pt x="558" y="552"/>
                  </a:lnTo>
                  <a:lnTo>
                    <a:pt x="546" y="552"/>
                  </a:lnTo>
                  <a:lnTo>
                    <a:pt x="534" y="522"/>
                  </a:lnTo>
                  <a:lnTo>
                    <a:pt x="480" y="516"/>
                  </a:lnTo>
                  <a:lnTo>
                    <a:pt x="486" y="504"/>
                  </a:lnTo>
                  <a:lnTo>
                    <a:pt x="486" y="498"/>
                  </a:lnTo>
                  <a:lnTo>
                    <a:pt x="492" y="492"/>
                  </a:lnTo>
                  <a:lnTo>
                    <a:pt x="492" y="480"/>
                  </a:lnTo>
                  <a:lnTo>
                    <a:pt x="480" y="468"/>
                  </a:lnTo>
                  <a:lnTo>
                    <a:pt x="486" y="462"/>
                  </a:lnTo>
                  <a:lnTo>
                    <a:pt x="498" y="462"/>
                  </a:lnTo>
                  <a:lnTo>
                    <a:pt x="504" y="456"/>
                  </a:lnTo>
                  <a:lnTo>
                    <a:pt x="504" y="450"/>
                  </a:lnTo>
                  <a:lnTo>
                    <a:pt x="498" y="444"/>
                  </a:lnTo>
                  <a:lnTo>
                    <a:pt x="486" y="438"/>
                  </a:lnTo>
                  <a:lnTo>
                    <a:pt x="456" y="438"/>
                  </a:lnTo>
                  <a:lnTo>
                    <a:pt x="444" y="396"/>
                  </a:lnTo>
                  <a:lnTo>
                    <a:pt x="420" y="378"/>
                  </a:lnTo>
                  <a:lnTo>
                    <a:pt x="450" y="354"/>
                  </a:lnTo>
                  <a:lnTo>
                    <a:pt x="390" y="354"/>
                  </a:lnTo>
                  <a:lnTo>
                    <a:pt x="384" y="360"/>
                  </a:lnTo>
                  <a:lnTo>
                    <a:pt x="372" y="360"/>
                  </a:lnTo>
                  <a:lnTo>
                    <a:pt x="366" y="366"/>
                  </a:lnTo>
                  <a:lnTo>
                    <a:pt x="354" y="372"/>
                  </a:lnTo>
                  <a:lnTo>
                    <a:pt x="366" y="354"/>
                  </a:lnTo>
                  <a:lnTo>
                    <a:pt x="360" y="342"/>
                  </a:lnTo>
                  <a:lnTo>
                    <a:pt x="342" y="324"/>
                  </a:lnTo>
                  <a:lnTo>
                    <a:pt x="342" y="306"/>
                  </a:lnTo>
                  <a:lnTo>
                    <a:pt x="354" y="306"/>
                  </a:lnTo>
                  <a:lnTo>
                    <a:pt x="348" y="276"/>
                  </a:lnTo>
                  <a:lnTo>
                    <a:pt x="360" y="276"/>
                  </a:lnTo>
                  <a:lnTo>
                    <a:pt x="366" y="270"/>
                  </a:lnTo>
                  <a:lnTo>
                    <a:pt x="366" y="234"/>
                  </a:lnTo>
                  <a:lnTo>
                    <a:pt x="372" y="240"/>
                  </a:lnTo>
                  <a:lnTo>
                    <a:pt x="384" y="240"/>
                  </a:lnTo>
                  <a:lnTo>
                    <a:pt x="390" y="234"/>
                  </a:lnTo>
                  <a:lnTo>
                    <a:pt x="396" y="222"/>
                  </a:lnTo>
                  <a:lnTo>
                    <a:pt x="396" y="216"/>
                  </a:lnTo>
                  <a:lnTo>
                    <a:pt x="378" y="198"/>
                  </a:lnTo>
                  <a:lnTo>
                    <a:pt x="390" y="198"/>
                  </a:lnTo>
                  <a:lnTo>
                    <a:pt x="396" y="192"/>
                  </a:lnTo>
                  <a:lnTo>
                    <a:pt x="408" y="192"/>
                  </a:lnTo>
                  <a:lnTo>
                    <a:pt x="396" y="132"/>
                  </a:lnTo>
                  <a:lnTo>
                    <a:pt x="384" y="108"/>
                  </a:lnTo>
                  <a:lnTo>
                    <a:pt x="384" y="78"/>
                  </a:lnTo>
                  <a:lnTo>
                    <a:pt x="378" y="72"/>
                  </a:lnTo>
                  <a:lnTo>
                    <a:pt x="342" y="72"/>
                  </a:lnTo>
                  <a:lnTo>
                    <a:pt x="342" y="66"/>
                  </a:lnTo>
                  <a:lnTo>
                    <a:pt x="336" y="60"/>
                  </a:lnTo>
                  <a:lnTo>
                    <a:pt x="318" y="24"/>
                  </a:lnTo>
                  <a:lnTo>
                    <a:pt x="306" y="18"/>
                  </a:lnTo>
                  <a:lnTo>
                    <a:pt x="300" y="6"/>
                  </a:lnTo>
                  <a:lnTo>
                    <a:pt x="294" y="0"/>
                  </a:lnTo>
                  <a:lnTo>
                    <a:pt x="288" y="0"/>
                  </a:lnTo>
                  <a:lnTo>
                    <a:pt x="282" y="18"/>
                  </a:lnTo>
                  <a:lnTo>
                    <a:pt x="282" y="48"/>
                  </a:lnTo>
                  <a:lnTo>
                    <a:pt x="276" y="48"/>
                  </a:lnTo>
                  <a:lnTo>
                    <a:pt x="270" y="54"/>
                  </a:lnTo>
                  <a:lnTo>
                    <a:pt x="258" y="60"/>
                  </a:lnTo>
                  <a:lnTo>
                    <a:pt x="246" y="72"/>
                  </a:lnTo>
                  <a:lnTo>
                    <a:pt x="252" y="84"/>
                  </a:lnTo>
                  <a:lnTo>
                    <a:pt x="258" y="90"/>
                  </a:lnTo>
                  <a:lnTo>
                    <a:pt x="270" y="96"/>
                  </a:lnTo>
                  <a:lnTo>
                    <a:pt x="276" y="102"/>
                  </a:lnTo>
                  <a:lnTo>
                    <a:pt x="276" y="108"/>
                  </a:lnTo>
                  <a:lnTo>
                    <a:pt x="258" y="108"/>
                  </a:lnTo>
                  <a:lnTo>
                    <a:pt x="252" y="102"/>
                  </a:lnTo>
                  <a:lnTo>
                    <a:pt x="216" y="102"/>
                  </a:lnTo>
                  <a:lnTo>
                    <a:pt x="204" y="108"/>
                  </a:lnTo>
                  <a:lnTo>
                    <a:pt x="198" y="108"/>
                  </a:lnTo>
                  <a:lnTo>
                    <a:pt x="198" y="126"/>
                  </a:lnTo>
                  <a:lnTo>
                    <a:pt x="186" y="138"/>
                  </a:lnTo>
                  <a:lnTo>
                    <a:pt x="174" y="144"/>
                  </a:lnTo>
                  <a:lnTo>
                    <a:pt x="162" y="144"/>
                  </a:lnTo>
                  <a:lnTo>
                    <a:pt x="156" y="150"/>
                  </a:lnTo>
                  <a:lnTo>
                    <a:pt x="150" y="150"/>
                  </a:lnTo>
                  <a:lnTo>
                    <a:pt x="150" y="174"/>
                  </a:lnTo>
                  <a:lnTo>
                    <a:pt x="156" y="180"/>
                  </a:lnTo>
                  <a:lnTo>
                    <a:pt x="156" y="186"/>
                  </a:lnTo>
                  <a:lnTo>
                    <a:pt x="162" y="192"/>
                  </a:lnTo>
                  <a:lnTo>
                    <a:pt x="162" y="204"/>
                  </a:lnTo>
                  <a:lnTo>
                    <a:pt x="144" y="234"/>
                  </a:lnTo>
                  <a:lnTo>
                    <a:pt x="138" y="240"/>
                  </a:lnTo>
                  <a:lnTo>
                    <a:pt x="126" y="246"/>
                  </a:lnTo>
                  <a:lnTo>
                    <a:pt x="126" y="264"/>
                  </a:lnTo>
                  <a:lnTo>
                    <a:pt x="132" y="276"/>
                  </a:lnTo>
                  <a:lnTo>
                    <a:pt x="138" y="282"/>
                  </a:lnTo>
                  <a:lnTo>
                    <a:pt x="120" y="336"/>
                  </a:lnTo>
                  <a:lnTo>
                    <a:pt x="120" y="372"/>
                  </a:lnTo>
                  <a:lnTo>
                    <a:pt x="108" y="372"/>
                  </a:lnTo>
                  <a:lnTo>
                    <a:pt x="96" y="366"/>
                  </a:lnTo>
                  <a:lnTo>
                    <a:pt x="42" y="366"/>
                  </a:lnTo>
                  <a:lnTo>
                    <a:pt x="48" y="366"/>
                  </a:lnTo>
                  <a:lnTo>
                    <a:pt x="66" y="384"/>
                  </a:lnTo>
                  <a:lnTo>
                    <a:pt x="72" y="432"/>
                  </a:lnTo>
                  <a:lnTo>
                    <a:pt x="66" y="432"/>
                  </a:lnTo>
                  <a:lnTo>
                    <a:pt x="48" y="450"/>
                  </a:lnTo>
                  <a:lnTo>
                    <a:pt x="54" y="462"/>
                  </a:lnTo>
                  <a:lnTo>
                    <a:pt x="54" y="486"/>
                  </a:lnTo>
                  <a:lnTo>
                    <a:pt x="72" y="504"/>
                  </a:lnTo>
                  <a:lnTo>
                    <a:pt x="72" y="516"/>
                  </a:lnTo>
                  <a:lnTo>
                    <a:pt x="60" y="516"/>
                  </a:lnTo>
                  <a:lnTo>
                    <a:pt x="54" y="510"/>
                  </a:lnTo>
                  <a:lnTo>
                    <a:pt x="48" y="510"/>
                  </a:lnTo>
                  <a:lnTo>
                    <a:pt x="48" y="534"/>
                  </a:lnTo>
                  <a:lnTo>
                    <a:pt x="30" y="516"/>
                  </a:lnTo>
                  <a:lnTo>
                    <a:pt x="42" y="576"/>
                  </a:lnTo>
                  <a:lnTo>
                    <a:pt x="6" y="570"/>
                  </a:lnTo>
                  <a:lnTo>
                    <a:pt x="6" y="576"/>
                  </a:lnTo>
                  <a:lnTo>
                    <a:pt x="0" y="58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2" name="Mozambique" descr="© INSCALE GmbH, 05.05.2010&#10;http://www.presentationload.com/">
              <a:extLst>
                <a:ext uri="{FF2B5EF4-FFF2-40B4-BE49-F238E27FC236}">
                  <a16:creationId xmlns:a16="http://schemas.microsoft.com/office/drawing/2014/main" id="{479B10A3-350E-46BD-A67F-2F375F5C92DB}"/>
                </a:ext>
              </a:extLst>
            </p:cNvPr>
            <p:cNvSpPr>
              <a:spLocks/>
            </p:cNvSpPr>
            <p:nvPr/>
          </p:nvSpPr>
          <p:spPr bwMode="gray">
            <a:xfrm>
              <a:off x="5041802" y="3538673"/>
              <a:ext cx="289063" cy="506974"/>
            </a:xfrm>
            <a:custGeom>
              <a:avLst/>
              <a:gdLst>
                <a:gd name="T0" fmla="*/ 2147483647 w 762"/>
                <a:gd name="T1" fmla="*/ 2147483647 h 1338"/>
                <a:gd name="T2" fmla="*/ 2147483647 w 762"/>
                <a:gd name="T3" fmla="*/ 2147483647 h 1338"/>
                <a:gd name="T4" fmla="*/ 2147483647 w 762"/>
                <a:gd name="T5" fmla="*/ 2147483647 h 1338"/>
                <a:gd name="T6" fmla="*/ 2147483647 w 762"/>
                <a:gd name="T7" fmla="*/ 2147483647 h 1338"/>
                <a:gd name="T8" fmla="*/ 2147483647 w 762"/>
                <a:gd name="T9" fmla="*/ 2147483647 h 1338"/>
                <a:gd name="T10" fmla="*/ 2147483647 w 762"/>
                <a:gd name="T11" fmla="*/ 2147483647 h 1338"/>
                <a:gd name="T12" fmla="*/ 2147483647 w 762"/>
                <a:gd name="T13" fmla="*/ 2147483647 h 1338"/>
                <a:gd name="T14" fmla="*/ 2147483647 w 762"/>
                <a:gd name="T15" fmla="*/ 2147483647 h 1338"/>
                <a:gd name="T16" fmla="*/ 2147483647 w 762"/>
                <a:gd name="T17" fmla="*/ 2147483647 h 1338"/>
                <a:gd name="T18" fmla="*/ 2147483647 w 762"/>
                <a:gd name="T19" fmla="*/ 2147483647 h 1338"/>
                <a:gd name="T20" fmla="*/ 2147483647 w 762"/>
                <a:gd name="T21" fmla="*/ 2147483647 h 1338"/>
                <a:gd name="T22" fmla="*/ 2147483647 w 762"/>
                <a:gd name="T23" fmla="*/ 2147483647 h 1338"/>
                <a:gd name="T24" fmla="*/ 2147483647 w 762"/>
                <a:gd name="T25" fmla="*/ 2147483647 h 1338"/>
                <a:gd name="T26" fmla="*/ 2147483647 w 762"/>
                <a:gd name="T27" fmla="*/ 2147483647 h 1338"/>
                <a:gd name="T28" fmla="*/ 2147483647 w 762"/>
                <a:gd name="T29" fmla="*/ 2147483647 h 1338"/>
                <a:gd name="T30" fmla="*/ 2147483647 w 762"/>
                <a:gd name="T31" fmla="*/ 2147483647 h 1338"/>
                <a:gd name="T32" fmla="*/ 2147483647 w 762"/>
                <a:gd name="T33" fmla="*/ 2147483647 h 1338"/>
                <a:gd name="T34" fmla="*/ 2147483647 w 762"/>
                <a:gd name="T35" fmla="*/ 2147483647 h 1338"/>
                <a:gd name="T36" fmla="*/ 2147483647 w 762"/>
                <a:gd name="T37" fmla="*/ 2147483647 h 1338"/>
                <a:gd name="T38" fmla="*/ 2147483647 w 762"/>
                <a:gd name="T39" fmla="*/ 2147483647 h 1338"/>
                <a:gd name="T40" fmla="*/ 2147483647 w 762"/>
                <a:gd name="T41" fmla="*/ 2147483647 h 1338"/>
                <a:gd name="T42" fmla="*/ 2147483647 w 762"/>
                <a:gd name="T43" fmla="*/ 2147483647 h 1338"/>
                <a:gd name="T44" fmla="*/ 2147483647 w 762"/>
                <a:gd name="T45" fmla="*/ 2147483647 h 1338"/>
                <a:gd name="T46" fmla="*/ 2147483647 w 762"/>
                <a:gd name="T47" fmla="*/ 2147483647 h 1338"/>
                <a:gd name="T48" fmla="*/ 2147483647 w 762"/>
                <a:gd name="T49" fmla="*/ 2147483647 h 1338"/>
                <a:gd name="T50" fmla="*/ 2147483647 w 762"/>
                <a:gd name="T51" fmla="*/ 2147483647 h 1338"/>
                <a:gd name="T52" fmla="*/ 2147483647 w 762"/>
                <a:gd name="T53" fmla="*/ 2147483647 h 1338"/>
                <a:gd name="T54" fmla="*/ 2147483647 w 762"/>
                <a:gd name="T55" fmla="*/ 2147483647 h 1338"/>
                <a:gd name="T56" fmla="*/ 0 w 762"/>
                <a:gd name="T57" fmla="*/ 2147483647 h 1338"/>
                <a:gd name="T58" fmla="*/ 2147483647 w 762"/>
                <a:gd name="T59" fmla="*/ 2147483647 h 1338"/>
                <a:gd name="T60" fmla="*/ 2147483647 w 762"/>
                <a:gd name="T61" fmla="*/ 2147483647 h 1338"/>
                <a:gd name="T62" fmla="*/ 2147483647 w 762"/>
                <a:gd name="T63" fmla="*/ 2147483647 h 1338"/>
                <a:gd name="T64" fmla="*/ 2147483647 w 762"/>
                <a:gd name="T65" fmla="*/ 2147483647 h 1338"/>
                <a:gd name="T66" fmla="*/ 2147483647 w 762"/>
                <a:gd name="T67" fmla="*/ 2147483647 h 1338"/>
                <a:gd name="T68" fmla="*/ 2147483647 w 762"/>
                <a:gd name="T69" fmla="*/ 2147483647 h 1338"/>
                <a:gd name="T70" fmla="*/ 2147483647 w 762"/>
                <a:gd name="T71" fmla="*/ 2147483647 h 1338"/>
                <a:gd name="T72" fmla="*/ 2147483647 w 762"/>
                <a:gd name="T73" fmla="*/ 2147483647 h 1338"/>
                <a:gd name="T74" fmla="*/ 2147483647 w 762"/>
                <a:gd name="T75" fmla="*/ 2147483647 h 1338"/>
                <a:gd name="T76" fmla="*/ 2147483647 w 762"/>
                <a:gd name="T77" fmla="*/ 2147483647 h 1338"/>
                <a:gd name="T78" fmla="*/ 2147483647 w 762"/>
                <a:gd name="T79" fmla="*/ 2147483647 h 1338"/>
                <a:gd name="T80" fmla="*/ 2147483647 w 762"/>
                <a:gd name="T81" fmla="*/ 2147483647 h 1338"/>
                <a:gd name="T82" fmla="*/ 2147483647 w 762"/>
                <a:gd name="T83" fmla="*/ 2147483647 h 1338"/>
                <a:gd name="T84" fmla="*/ 2147483647 w 762"/>
                <a:gd name="T85" fmla="*/ 2147483647 h 1338"/>
                <a:gd name="T86" fmla="*/ 2147483647 w 762"/>
                <a:gd name="T87" fmla="*/ 2147483647 h 1338"/>
                <a:gd name="T88" fmla="*/ 2147483647 w 762"/>
                <a:gd name="T89" fmla="*/ 2147483647 h 1338"/>
                <a:gd name="T90" fmla="*/ 2147483647 w 762"/>
                <a:gd name="T91" fmla="*/ 2147483647 h 1338"/>
                <a:gd name="T92" fmla="*/ 2147483647 w 762"/>
                <a:gd name="T93" fmla="*/ 2147483647 h 1338"/>
                <a:gd name="T94" fmla="*/ 2147483647 w 762"/>
                <a:gd name="T95" fmla="*/ 2147483647 h 1338"/>
                <a:gd name="T96" fmla="*/ 2147483647 w 762"/>
                <a:gd name="T97" fmla="*/ 2147483647 h 1338"/>
                <a:gd name="T98" fmla="*/ 2147483647 w 762"/>
                <a:gd name="T99" fmla="*/ 2147483647 h 1338"/>
                <a:gd name="T100" fmla="*/ 2147483647 w 762"/>
                <a:gd name="T101" fmla="*/ 2147483647 h 1338"/>
                <a:gd name="T102" fmla="*/ 2147483647 w 762"/>
                <a:gd name="T103" fmla="*/ 2147483647 h 1338"/>
                <a:gd name="T104" fmla="*/ 2147483647 w 762"/>
                <a:gd name="T105" fmla="*/ 2147483647 h 1338"/>
                <a:gd name="T106" fmla="*/ 2147483647 w 762"/>
                <a:gd name="T107" fmla="*/ 2147483647 h 1338"/>
                <a:gd name="T108" fmla="*/ 2147483647 w 762"/>
                <a:gd name="T109" fmla="*/ 2147483647 h 1338"/>
                <a:gd name="T110" fmla="*/ 2147483647 w 762"/>
                <a:gd name="T111" fmla="*/ 2147483647 h 1338"/>
                <a:gd name="T112" fmla="*/ 2147483647 w 762"/>
                <a:gd name="T113" fmla="*/ 2147483647 h 1338"/>
                <a:gd name="T114" fmla="*/ 2147483647 w 762"/>
                <a:gd name="T115" fmla="*/ 2147483647 h 1338"/>
                <a:gd name="T116" fmla="*/ 2147483647 w 762"/>
                <a:gd name="T117" fmla="*/ 2147483647 h 1338"/>
                <a:gd name="T118" fmla="*/ 2147483647 w 762"/>
                <a:gd name="T119" fmla="*/ 2147483647 h 1338"/>
                <a:gd name="T120" fmla="*/ 2147483647 w 762"/>
                <a:gd name="T121" fmla="*/ 2147483647 h 1338"/>
                <a:gd name="T122" fmla="*/ 2147483647 w 762"/>
                <a:gd name="T123" fmla="*/ 2147483647 h 13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62"/>
                <a:gd name="T187" fmla="*/ 0 h 1338"/>
                <a:gd name="T188" fmla="*/ 762 w 762"/>
                <a:gd name="T189" fmla="*/ 1338 h 133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62" h="1338">
                  <a:moveTo>
                    <a:pt x="762" y="342"/>
                  </a:moveTo>
                  <a:lnTo>
                    <a:pt x="762" y="324"/>
                  </a:lnTo>
                  <a:lnTo>
                    <a:pt x="756" y="318"/>
                  </a:lnTo>
                  <a:lnTo>
                    <a:pt x="744" y="318"/>
                  </a:lnTo>
                  <a:lnTo>
                    <a:pt x="744" y="258"/>
                  </a:lnTo>
                  <a:lnTo>
                    <a:pt x="732" y="246"/>
                  </a:lnTo>
                  <a:lnTo>
                    <a:pt x="750" y="234"/>
                  </a:lnTo>
                  <a:lnTo>
                    <a:pt x="738" y="186"/>
                  </a:lnTo>
                  <a:lnTo>
                    <a:pt x="750" y="156"/>
                  </a:lnTo>
                  <a:lnTo>
                    <a:pt x="738" y="120"/>
                  </a:lnTo>
                  <a:lnTo>
                    <a:pt x="738" y="108"/>
                  </a:lnTo>
                  <a:lnTo>
                    <a:pt x="750" y="72"/>
                  </a:lnTo>
                  <a:lnTo>
                    <a:pt x="756" y="42"/>
                  </a:lnTo>
                  <a:lnTo>
                    <a:pt x="756" y="12"/>
                  </a:lnTo>
                  <a:lnTo>
                    <a:pt x="744" y="0"/>
                  </a:lnTo>
                  <a:lnTo>
                    <a:pt x="666" y="54"/>
                  </a:lnTo>
                  <a:lnTo>
                    <a:pt x="636" y="60"/>
                  </a:lnTo>
                  <a:lnTo>
                    <a:pt x="630" y="60"/>
                  </a:lnTo>
                  <a:lnTo>
                    <a:pt x="618" y="72"/>
                  </a:lnTo>
                  <a:lnTo>
                    <a:pt x="606" y="78"/>
                  </a:lnTo>
                  <a:lnTo>
                    <a:pt x="594" y="78"/>
                  </a:lnTo>
                  <a:lnTo>
                    <a:pt x="594" y="72"/>
                  </a:lnTo>
                  <a:lnTo>
                    <a:pt x="588" y="66"/>
                  </a:lnTo>
                  <a:lnTo>
                    <a:pt x="564" y="66"/>
                  </a:lnTo>
                  <a:lnTo>
                    <a:pt x="558" y="72"/>
                  </a:lnTo>
                  <a:lnTo>
                    <a:pt x="552" y="84"/>
                  </a:lnTo>
                  <a:lnTo>
                    <a:pt x="540" y="90"/>
                  </a:lnTo>
                  <a:lnTo>
                    <a:pt x="528" y="102"/>
                  </a:lnTo>
                  <a:lnTo>
                    <a:pt x="510" y="102"/>
                  </a:lnTo>
                  <a:lnTo>
                    <a:pt x="498" y="96"/>
                  </a:lnTo>
                  <a:lnTo>
                    <a:pt x="492" y="90"/>
                  </a:lnTo>
                  <a:lnTo>
                    <a:pt x="486" y="90"/>
                  </a:lnTo>
                  <a:lnTo>
                    <a:pt x="468" y="108"/>
                  </a:lnTo>
                  <a:lnTo>
                    <a:pt x="456" y="108"/>
                  </a:lnTo>
                  <a:lnTo>
                    <a:pt x="450" y="102"/>
                  </a:lnTo>
                  <a:lnTo>
                    <a:pt x="438" y="96"/>
                  </a:lnTo>
                  <a:lnTo>
                    <a:pt x="432" y="84"/>
                  </a:lnTo>
                  <a:lnTo>
                    <a:pt x="420" y="78"/>
                  </a:lnTo>
                  <a:lnTo>
                    <a:pt x="408" y="78"/>
                  </a:lnTo>
                  <a:lnTo>
                    <a:pt x="396" y="90"/>
                  </a:lnTo>
                  <a:lnTo>
                    <a:pt x="390" y="90"/>
                  </a:lnTo>
                  <a:lnTo>
                    <a:pt x="384" y="96"/>
                  </a:lnTo>
                  <a:lnTo>
                    <a:pt x="354" y="96"/>
                  </a:lnTo>
                  <a:lnTo>
                    <a:pt x="354" y="114"/>
                  </a:lnTo>
                  <a:lnTo>
                    <a:pt x="330" y="138"/>
                  </a:lnTo>
                  <a:lnTo>
                    <a:pt x="330" y="150"/>
                  </a:lnTo>
                  <a:lnTo>
                    <a:pt x="342" y="162"/>
                  </a:lnTo>
                  <a:lnTo>
                    <a:pt x="348" y="174"/>
                  </a:lnTo>
                  <a:lnTo>
                    <a:pt x="348" y="204"/>
                  </a:lnTo>
                  <a:lnTo>
                    <a:pt x="342" y="216"/>
                  </a:lnTo>
                  <a:lnTo>
                    <a:pt x="336" y="234"/>
                  </a:lnTo>
                  <a:lnTo>
                    <a:pt x="336" y="246"/>
                  </a:lnTo>
                  <a:lnTo>
                    <a:pt x="342" y="246"/>
                  </a:lnTo>
                  <a:lnTo>
                    <a:pt x="342" y="252"/>
                  </a:lnTo>
                  <a:lnTo>
                    <a:pt x="348" y="252"/>
                  </a:lnTo>
                  <a:lnTo>
                    <a:pt x="372" y="276"/>
                  </a:lnTo>
                  <a:lnTo>
                    <a:pt x="384" y="300"/>
                  </a:lnTo>
                  <a:lnTo>
                    <a:pt x="390" y="306"/>
                  </a:lnTo>
                  <a:lnTo>
                    <a:pt x="396" y="318"/>
                  </a:lnTo>
                  <a:lnTo>
                    <a:pt x="408" y="336"/>
                  </a:lnTo>
                  <a:lnTo>
                    <a:pt x="420" y="348"/>
                  </a:lnTo>
                  <a:lnTo>
                    <a:pt x="420" y="366"/>
                  </a:lnTo>
                  <a:lnTo>
                    <a:pt x="414" y="372"/>
                  </a:lnTo>
                  <a:lnTo>
                    <a:pt x="408" y="384"/>
                  </a:lnTo>
                  <a:lnTo>
                    <a:pt x="402" y="390"/>
                  </a:lnTo>
                  <a:lnTo>
                    <a:pt x="402" y="450"/>
                  </a:lnTo>
                  <a:lnTo>
                    <a:pt x="396" y="456"/>
                  </a:lnTo>
                  <a:lnTo>
                    <a:pt x="372" y="456"/>
                  </a:lnTo>
                  <a:lnTo>
                    <a:pt x="360" y="462"/>
                  </a:lnTo>
                  <a:lnTo>
                    <a:pt x="354" y="474"/>
                  </a:lnTo>
                  <a:lnTo>
                    <a:pt x="354" y="492"/>
                  </a:lnTo>
                  <a:lnTo>
                    <a:pt x="360" y="492"/>
                  </a:lnTo>
                  <a:lnTo>
                    <a:pt x="366" y="498"/>
                  </a:lnTo>
                  <a:lnTo>
                    <a:pt x="366" y="528"/>
                  </a:lnTo>
                  <a:lnTo>
                    <a:pt x="354" y="534"/>
                  </a:lnTo>
                  <a:lnTo>
                    <a:pt x="348" y="540"/>
                  </a:lnTo>
                  <a:lnTo>
                    <a:pt x="342" y="534"/>
                  </a:lnTo>
                  <a:lnTo>
                    <a:pt x="342" y="522"/>
                  </a:lnTo>
                  <a:lnTo>
                    <a:pt x="348" y="516"/>
                  </a:lnTo>
                  <a:lnTo>
                    <a:pt x="348" y="504"/>
                  </a:lnTo>
                  <a:lnTo>
                    <a:pt x="336" y="498"/>
                  </a:lnTo>
                  <a:lnTo>
                    <a:pt x="330" y="492"/>
                  </a:lnTo>
                  <a:lnTo>
                    <a:pt x="318" y="486"/>
                  </a:lnTo>
                  <a:lnTo>
                    <a:pt x="312" y="480"/>
                  </a:lnTo>
                  <a:lnTo>
                    <a:pt x="300" y="474"/>
                  </a:lnTo>
                  <a:lnTo>
                    <a:pt x="300" y="444"/>
                  </a:lnTo>
                  <a:lnTo>
                    <a:pt x="288" y="444"/>
                  </a:lnTo>
                  <a:lnTo>
                    <a:pt x="288" y="438"/>
                  </a:lnTo>
                  <a:lnTo>
                    <a:pt x="294" y="432"/>
                  </a:lnTo>
                  <a:lnTo>
                    <a:pt x="306" y="426"/>
                  </a:lnTo>
                  <a:lnTo>
                    <a:pt x="312" y="420"/>
                  </a:lnTo>
                  <a:lnTo>
                    <a:pt x="300" y="402"/>
                  </a:lnTo>
                  <a:lnTo>
                    <a:pt x="312" y="396"/>
                  </a:lnTo>
                  <a:lnTo>
                    <a:pt x="318" y="366"/>
                  </a:lnTo>
                  <a:lnTo>
                    <a:pt x="312" y="366"/>
                  </a:lnTo>
                  <a:lnTo>
                    <a:pt x="312" y="330"/>
                  </a:lnTo>
                  <a:lnTo>
                    <a:pt x="306" y="324"/>
                  </a:lnTo>
                  <a:lnTo>
                    <a:pt x="288" y="324"/>
                  </a:lnTo>
                  <a:lnTo>
                    <a:pt x="282" y="330"/>
                  </a:lnTo>
                  <a:lnTo>
                    <a:pt x="252" y="330"/>
                  </a:lnTo>
                  <a:lnTo>
                    <a:pt x="222" y="282"/>
                  </a:lnTo>
                  <a:lnTo>
                    <a:pt x="216" y="282"/>
                  </a:lnTo>
                  <a:lnTo>
                    <a:pt x="210" y="288"/>
                  </a:lnTo>
                  <a:lnTo>
                    <a:pt x="192" y="294"/>
                  </a:lnTo>
                  <a:lnTo>
                    <a:pt x="180" y="300"/>
                  </a:lnTo>
                  <a:lnTo>
                    <a:pt x="162" y="312"/>
                  </a:lnTo>
                  <a:lnTo>
                    <a:pt x="138" y="324"/>
                  </a:lnTo>
                  <a:lnTo>
                    <a:pt x="132" y="324"/>
                  </a:lnTo>
                  <a:lnTo>
                    <a:pt x="120" y="330"/>
                  </a:lnTo>
                  <a:lnTo>
                    <a:pt x="102" y="336"/>
                  </a:lnTo>
                  <a:lnTo>
                    <a:pt x="84" y="336"/>
                  </a:lnTo>
                  <a:lnTo>
                    <a:pt x="72" y="342"/>
                  </a:lnTo>
                  <a:lnTo>
                    <a:pt x="60" y="342"/>
                  </a:lnTo>
                  <a:lnTo>
                    <a:pt x="42" y="360"/>
                  </a:lnTo>
                  <a:lnTo>
                    <a:pt x="12" y="360"/>
                  </a:lnTo>
                  <a:lnTo>
                    <a:pt x="0" y="372"/>
                  </a:lnTo>
                  <a:lnTo>
                    <a:pt x="18" y="390"/>
                  </a:lnTo>
                  <a:lnTo>
                    <a:pt x="24" y="444"/>
                  </a:lnTo>
                  <a:lnTo>
                    <a:pt x="84" y="444"/>
                  </a:lnTo>
                  <a:lnTo>
                    <a:pt x="96" y="462"/>
                  </a:lnTo>
                  <a:lnTo>
                    <a:pt x="114" y="462"/>
                  </a:lnTo>
                  <a:lnTo>
                    <a:pt x="132" y="486"/>
                  </a:lnTo>
                  <a:lnTo>
                    <a:pt x="138" y="486"/>
                  </a:lnTo>
                  <a:lnTo>
                    <a:pt x="150" y="480"/>
                  </a:lnTo>
                  <a:lnTo>
                    <a:pt x="162" y="480"/>
                  </a:lnTo>
                  <a:lnTo>
                    <a:pt x="180" y="498"/>
                  </a:lnTo>
                  <a:lnTo>
                    <a:pt x="192" y="498"/>
                  </a:lnTo>
                  <a:lnTo>
                    <a:pt x="204" y="510"/>
                  </a:lnTo>
                  <a:lnTo>
                    <a:pt x="204" y="516"/>
                  </a:lnTo>
                  <a:lnTo>
                    <a:pt x="198" y="528"/>
                  </a:lnTo>
                  <a:lnTo>
                    <a:pt x="192" y="534"/>
                  </a:lnTo>
                  <a:lnTo>
                    <a:pt x="204" y="552"/>
                  </a:lnTo>
                  <a:lnTo>
                    <a:pt x="192" y="564"/>
                  </a:lnTo>
                  <a:lnTo>
                    <a:pt x="204" y="576"/>
                  </a:lnTo>
                  <a:lnTo>
                    <a:pt x="198" y="582"/>
                  </a:lnTo>
                  <a:lnTo>
                    <a:pt x="198" y="588"/>
                  </a:lnTo>
                  <a:lnTo>
                    <a:pt x="192" y="594"/>
                  </a:lnTo>
                  <a:lnTo>
                    <a:pt x="192" y="606"/>
                  </a:lnTo>
                  <a:lnTo>
                    <a:pt x="204" y="630"/>
                  </a:lnTo>
                  <a:lnTo>
                    <a:pt x="204" y="642"/>
                  </a:lnTo>
                  <a:lnTo>
                    <a:pt x="198" y="648"/>
                  </a:lnTo>
                  <a:lnTo>
                    <a:pt x="198" y="654"/>
                  </a:lnTo>
                  <a:lnTo>
                    <a:pt x="192" y="654"/>
                  </a:lnTo>
                  <a:lnTo>
                    <a:pt x="192" y="666"/>
                  </a:lnTo>
                  <a:lnTo>
                    <a:pt x="174" y="678"/>
                  </a:lnTo>
                  <a:lnTo>
                    <a:pt x="192" y="702"/>
                  </a:lnTo>
                  <a:lnTo>
                    <a:pt x="174" y="720"/>
                  </a:lnTo>
                  <a:lnTo>
                    <a:pt x="174" y="732"/>
                  </a:lnTo>
                  <a:lnTo>
                    <a:pt x="198" y="756"/>
                  </a:lnTo>
                  <a:lnTo>
                    <a:pt x="198" y="762"/>
                  </a:lnTo>
                  <a:lnTo>
                    <a:pt x="192" y="774"/>
                  </a:lnTo>
                  <a:lnTo>
                    <a:pt x="180" y="786"/>
                  </a:lnTo>
                  <a:lnTo>
                    <a:pt x="180" y="798"/>
                  </a:lnTo>
                  <a:lnTo>
                    <a:pt x="168" y="810"/>
                  </a:lnTo>
                  <a:lnTo>
                    <a:pt x="156" y="816"/>
                  </a:lnTo>
                  <a:lnTo>
                    <a:pt x="156" y="846"/>
                  </a:lnTo>
                  <a:lnTo>
                    <a:pt x="144" y="858"/>
                  </a:lnTo>
                  <a:lnTo>
                    <a:pt x="156" y="876"/>
                  </a:lnTo>
                  <a:lnTo>
                    <a:pt x="138" y="882"/>
                  </a:lnTo>
                  <a:lnTo>
                    <a:pt x="72" y="966"/>
                  </a:lnTo>
                  <a:lnTo>
                    <a:pt x="72" y="996"/>
                  </a:lnTo>
                  <a:lnTo>
                    <a:pt x="78" y="1014"/>
                  </a:lnTo>
                  <a:lnTo>
                    <a:pt x="78" y="1032"/>
                  </a:lnTo>
                  <a:lnTo>
                    <a:pt x="84" y="1044"/>
                  </a:lnTo>
                  <a:lnTo>
                    <a:pt x="84" y="1062"/>
                  </a:lnTo>
                  <a:lnTo>
                    <a:pt x="114" y="1122"/>
                  </a:lnTo>
                  <a:lnTo>
                    <a:pt x="114" y="1212"/>
                  </a:lnTo>
                  <a:lnTo>
                    <a:pt x="90" y="1248"/>
                  </a:lnTo>
                  <a:lnTo>
                    <a:pt x="114" y="1248"/>
                  </a:lnTo>
                  <a:lnTo>
                    <a:pt x="108" y="1260"/>
                  </a:lnTo>
                  <a:lnTo>
                    <a:pt x="108" y="1284"/>
                  </a:lnTo>
                  <a:lnTo>
                    <a:pt x="114" y="1290"/>
                  </a:lnTo>
                  <a:lnTo>
                    <a:pt x="120" y="1290"/>
                  </a:lnTo>
                  <a:lnTo>
                    <a:pt x="126" y="1314"/>
                  </a:lnTo>
                  <a:lnTo>
                    <a:pt x="144" y="1314"/>
                  </a:lnTo>
                  <a:lnTo>
                    <a:pt x="156" y="1326"/>
                  </a:lnTo>
                  <a:lnTo>
                    <a:pt x="162" y="1338"/>
                  </a:lnTo>
                  <a:lnTo>
                    <a:pt x="168" y="1320"/>
                  </a:lnTo>
                  <a:lnTo>
                    <a:pt x="168" y="1284"/>
                  </a:lnTo>
                  <a:lnTo>
                    <a:pt x="162" y="1272"/>
                  </a:lnTo>
                  <a:lnTo>
                    <a:pt x="156" y="1266"/>
                  </a:lnTo>
                  <a:lnTo>
                    <a:pt x="150" y="1266"/>
                  </a:lnTo>
                  <a:lnTo>
                    <a:pt x="150" y="1242"/>
                  </a:lnTo>
                  <a:lnTo>
                    <a:pt x="162" y="1230"/>
                  </a:lnTo>
                  <a:lnTo>
                    <a:pt x="222" y="1188"/>
                  </a:lnTo>
                  <a:lnTo>
                    <a:pt x="276" y="1158"/>
                  </a:lnTo>
                  <a:lnTo>
                    <a:pt x="294" y="1146"/>
                  </a:lnTo>
                  <a:lnTo>
                    <a:pt x="312" y="1140"/>
                  </a:lnTo>
                  <a:lnTo>
                    <a:pt x="330" y="1128"/>
                  </a:lnTo>
                  <a:lnTo>
                    <a:pt x="342" y="1122"/>
                  </a:lnTo>
                  <a:lnTo>
                    <a:pt x="360" y="1104"/>
                  </a:lnTo>
                  <a:lnTo>
                    <a:pt x="360" y="1080"/>
                  </a:lnTo>
                  <a:lnTo>
                    <a:pt x="354" y="1080"/>
                  </a:lnTo>
                  <a:lnTo>
                    <a:pt x="354" y="1086"/>
                  </a:lnTo>
                  <a:lnTo>
                    <a:pt x="348" y="1080"/>
                  </a:lnTo>
                  <a:lnTo>
                    <a:pt x="342" y="1080"/>
                  </a:lnTo>
                  <a:lnTo>
                    <a:pt x="342" y="1068"/>
                  </a:lnTo>
                  <a:lnTo>
                    <a:pt x="366" y="1020"/>
                  </a:lnTo>
                  <a:lnTo>
                    <a:pt x="366" y="990"/>
                  </a:lnTo>
                  <a:lnTo>
                    <a:pt x="360" y="984"/>
                  </a:lnTo>
                  <a:lnTo>
                    <a:pt x="360" y="978"/>
                  </a:lnTo>
                  <a:lnTo>
                    <a:pt x="372" y="948"/>
                  </a:lnTo>
                  <a:lnTo>
                    <a:pt x="366" y="942"/>
                  </a:lnTo>
                  <a:lnTo>
                    <a:pt x="348" y="960"/>
                  </a:lnTo>
                  <a:lnTo>
                    <a:pt x="354" y="918"/>
                  </a:lnTo>
                  <a:lnTo>
                    <a:pt x="348" y="906"/>
                  </a:lnTo>
                  <a:lnTo>
                    <a:pt x="336" y="900"/>
                  </a:lnTo>
                  <a:lnTo>
                    <a:pt x="330" y="888"/>
                  </a:lnTo>
                  <a:lnTo>
                    <a:pt x="330" y="870"/>
                  </a:lnTo>
                  <a:lnTo>
                    <a:pt x="336" y="858"/>
                  </a:lnTo>
                  <a:lnTo>
                    <a:pt x="336" y="834"/>
                  </a:lnTo>
                  <a:lnTo>
                    <a:pt x="324" y="822"/>
                  </a:lnTo>
                  <a:lnTo>
                    <a:pt x="318" y="822"/>
                  </a:lnTo>
                  <a:lnTo>
                    <a:pt x="312" y="816"/>
                  </a:lnTo>
                  <a:lnTo>
                    <a:pt x="312" y="792"/>
                  </a:lnTo>
                  <a:lnTo>
                    <a:pt x="318" y="780"/>
                  </a:lnTo>
                  <a:lnTo>
                    <a:pt x="324" y="762"/>
                  </a:lnTo>
                  <a:lnTo>
                    <a:pt x="336" y="750"/>
                  </a:lnTo>
                  <a:lnTo>
                    <a:pt x="372" y="732"/>
                  </a:lnTo>
                  <a:lnTo>
                    <a:pt x="378" y="726"/>
                  </a:lnTo>
                  <a:lnTo>
                    <a:pt x="378" y="714"/>
                  </a:lnTo>
                  <a:lnTo>
                    <a:pt x="390" y="690"/>
                  </a:lnTo>
                  <a:lnTo>
                    <a:pt x="396" y="684"/>
                  </a:lnTo>
                  <a:lnTo>
                    <a:pt x="402" y="684"/>
                  </a:lnTo>
                  <a:lnTo>
                    <a:pt x="414" y="678"/>
                  </a:lnTo>
                  <a:lnTo>
                    <a:pt x="420" y="678"/>
                  </a:lnTo>
                  <a:lnTo>
                    <a:pt x="426" y="672"/>
                  </a:lnTo>
                  <a:lnTo>
                    <a:pt x="450" y="660"/>
                  </a:lnTo>
                  <a:lnTo>
                    <a:pt x="462" y="648"/>
                  </a:lnTo>
                  <a:lnTo>
                    <a:pt x="474" y="612"/>
                  </a:lnTo>
                  <a:lnTo>
                    <a:pt x="498" y="576"/>
                  </a:lnTo>
                  <a:lnTo>
                    <a:pt x="522" y="564"/>
                  </a:lnTo>
                  <a:lnTo>
                    <a:pt x="558" y="552"/>
                  </a:lnTo>
                  <a:lnTo>
                    <a:pt x="600" y="534"/>
                  </a:lnTo>
                  <a:lnTo>
                    <a:pt x="624" y="522"/>
                  </a:lnTo>
                  <a:lnTo>
                    <a:pt x="630" y="516"/>
                  </a:lnTo>
                  <a:lnTo>
                    <a:pt x="666" y="498"/>
                  </a:lnTo>
                  <a:lnTo>
                    <a:pt x="672" y="492"/>
                  </a:lnTo>
                  <a:lnTo>
                    <a:pt x="684" y="486"/>
                  </a:lnTo>
                  <a:lnTo>
                    <a:pt x="684" y="474"/>
                  </a:lnTo>
                  <a:lnTo>
                    <a:pt x="714" y="444"/>
                  </a:lnTo>
                  <a:lnTo>
                    <a:pt x="714" y="432"/>
                  </a:lnTo>
                  <a:lnTo>
                    <a:pt x="720" y="420"/>
                  </a:lnTo>
                  <a:lnTo>
                    <a:pt x="732" y="414"/>
                  </a:lnTo>
                  <a:lnTo>
                    <a:pt x="738" y="402"/>
                  </a:lnTo>
                  <a:lnTo>
                    <a:pt x="744" y="396"/>
                  </a:lnTo>
                  <a:lnTo>
                    <a:pt x="744" y="378"/>
                  </a:lnTo>
                  <a:lnTo>
                    <a:pt x="750" y="372"/>
                  </a:lnTo>
                  <a:lnTo>
                    <a:pt x="762" y="348"/>
                  </a:lnTo>
                  <a:lnTo>
                    <a:pt x="762" y="3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3" name="Morocco" descr="© INSCALE GmbH, 05.05.2010&#10;http://www.presentationload.com/">
              <a:extLst>
                <a:ext uri="{FF2B5EF4-FFF2-40B4-BE49-F238E27FC236}">
                  <a16:creationId xmlns:a16="http://schemas.microsoft.com/office/drawing/2014/main" id="{AE66413D-0C9F-4D6C-A855-5703A7DE0692}"/>
                </a:ext>
              </a:extLst>
            </p:cNvPr>
            <p:cNvSpPr>
              <a:spLocks/>
            </p:cNvSpPr>
            <p:nvPr/>
          </p:nvSpPr>
          <p:spPr bwMode="gray">
            <a:xfrm>
              <a:off x="3898892" y="2123001"/>
              <a:ext cx="321676" cy="250522"/>
            </a:xfrm>
            <a:custGeom>
              <a:avLst/>
              <a:gdLst>
                <a:gd name="T0" fmla="*/ 2147483647 w 846"/>
                <a:gd name="T1" fmla="*/ 2147483647 h 660"/>
                <a:gd name="T2" fmla="*/ 2147483647 w 846"/>
                <a:gd name="T3" fmla="*/ 2147483647 h 660"/>
                <a:gd name="T4" fmla="*/ 2147483647 w 846"/>
                <a:gd name="T5" fmla="*/ 2147483647 h 660"/>
                <a:gd name="T6" fmla="*/ 2147483647 w 846"/>
                <a:gd name="T7" fmla="*/ 2147483647 h 660"/>
                <a:gd name="T8" fmla="*/ 2147483647 w 846"/>
                <a:gd name="T9" fmla="*/ 2147483647 h 660"/>
                <a:gd name="T10" fmla="*/ 2147483647 w 846"/>
                <a:gd name="T11" fmla="*/ 2147483647 h 660"/>
                <a:gd name="T12" fmla="*/ 2147483647 w 846"/>
                <a:gd name="T13" fmla="*/ 2147483647 h 660"/>
                <a:gd name="T14" fmla="*/ 2147483647 w 846"/>
                <a:gd name="T15" fmla="*/ 2147483647 h 660"/>
                <a:gd name="T16" fmla="*/ 2147483647 w 846"/>
                <a:gd name="T17" fmla="*/ 2147483647 h 660"/>
                <a:gd name="T18" fmla="*/ 2147483647 w 846"/>
                <a:gd name="T19" fmla="*/ 0 h 660"/>
                <a:gd name="T20" fmla="*/ 2147483647 w 846"/>
                <a:gd name="T21" fmla="*/ 2147483647 h 660"/>
                <a:gd name="T22" fmla="*/ 2147483647 w 846"/>
                <a:gd name="T23" fmla="*/ 2147483647 h 660"/>
                <a:gd name="T24" fmla="*/ 2147483647 w 846"/>
                <a:gd name="T25" fmla="*/ 2147483647 h 660"/>
                <a:gd name="T26" fmla="*/ 2147483647 w 846"/>
                <a:gd name="T27" fmla="*/ 2147483647 h 660"/>
                <a:gd name="T28" fmla="*/ 2147483647 w 846"/>
                <a:gd name="T29" fmla="*/ 2147483647 h 660"/>
                <a:gd name="T30" fmla="*/ 2147483647 w 846"/>
                <a:gd name="T31" fmla="*/ 2147483647 h 660"/>
                <a:gd name="T32" fmla="*/ 2147483647 w 846"/>
                <a:gd name="T33" fmla="*/ 2147483647 h 660"/>
                <a:gd name="T34" fmla="*/ 2147483647 w 846"/>
                <a:gd name="T35" fmla="*/ 2147483647 h 660"/>
                <a:gd name="T36" fmla="*/ 2147483647 w 846"/>
                <a:gd name="T37" fmla="*/ 2147483647 h 660"/>
                <a:gd name="T38" fmla="*/ 2147483647 w 846"/>
                <a:gd name="T39" fmla="*/ 2147483647 h 660"/>
                <a:gd name="T40" fmla="*/ 2147483647 w 846"/>
                <a:gd name="T41" fmla="*/ 2147483647 h 660"/>
                <a:gd name="T42" fmla="*/ 2147483647 w 846"/>
                <a:gd name="T43" fmla="*/ 2147483647 h 660"/>
                <a:gd name="T44" fmla="*/ 2147483647 w 846"/>
                <a:gd name="T45" fmla="*/ 2147483647 h 660"/>
                <a:gd name="T46" fmla="*/ 2147483647 w 846"/>
                <a:gd name="T47" fmla="*/ 2147483647 h 660"/>
                <a:gd name="T48" fmla="*/ 2147483647 w 846"/>
                <a:gd name="T49" fmla="*/ 2147483647 h 660"/>
                <a:gd name="T50" fmla="*/ 2147483647 w 846"/>
                <a:gd name="T51" fmla="*/ 2147483647 h 660"/>
                <a:gd name="T52" fmla="*/ 2147483647 w 846"/>
                <a:gd name="T53" fmla="*/ 2147483647 h 660"/>
                <a:gd name="T54" fmla="*/ 2147483647 w 846"/>
                <a:gd name="T55" fmla="*/ 2147483647 h 660"/>
                <a:gd name="T56" fmla="*/ 2147483647 w 846"/>
                <a:gd name="T57" fmla="*/ 2147483647 h 660"/>
                <a:gd name="T58" fmla="*/ 2147483647 w 846"/>
                <a:gd name="T59" fmla="*/ 2147483647 h 660"/>
                <a:gd name="T60" fmla="*/ 2147483647 w 846"/>
                <a:gd name="T61" fmla="*/ 2147483647 h 660"/>
                <a:gd name="T62" fmla="*/ 2147483647 w 846"/>
                <a:gd name="T63" fmla="*/ 2147483647 h 660"/>
                <a:gd name="T64" fmla="*/ 2147483647 w 846"/>
                <a:gd name="T65" fmla="*/ 2147483647 h 660"/>
                <a:gd name="T66" fmla="*/ 2147483647 w 846"/>
                <a:gd name="T67" fmla="*/ 2147483647 h 660"/>
                <a:gd name="T68" fmla="*/ 2147483647 w 846"/>
                <a:gd name="T69" fmla="*/ 2147483647 h 660"/>
                <a:gd name="T70" fmla="*/ 2147483647 w 846"/>
                <a:gd name="T71" fmla="*/ 2147483647 h 660"/>
                <a:gd name="T72" fmla="*/ 2147483647 w 846"/>
                <a:gd name="T73" fmla="*/ 2147483647 h 660"/>
                <a:gd name="T74" fmla="*/ 2147483647 w 846"/>
                <a:gd name="T75" fmla="*/ 2147483647 h 660"/>
                <a:gd name="T76" fmla="*/ 2147483647 w 846"/>
                <a:gd name="T77" fmla="*/ 2147483647 h 660"/>
                <a:gd name="T78" fmla="*/ 2147483647 w 846"/>
                <a:gd name="T79" fmla="*/ 2147483647 h 660"/>
                <a:gd name="T80" fmla="*/ 2147483647 w 846"/>
                <a:gd name="T81" fmla="*/ 2147483647 h 660"/>
                <a:gd name="T82" fmla="*/ 2147483647 w 846"/>
                <a:gd name="T83" fmla="*/ 2147483647 h 660"/>
                <a:gd name="T84" fmla="*/ 2147483647 w 846"/>
                <a:gd name="T85" fmla="*/ 2147483647 h 660"/>
                <a:gd name="T86" fmla="*/ 2147483647 w 846"/>
                <a:gd name="T87" fmla="*/ 2147483647 h 660"/>
                <a:gd name="T88" fmla="*/ 2147483647 w 846"/>
                <a:gd name="T89" fmla="*/ 2147483647 h 6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6"/>
                <a:gd name="T136" fmla="*/ 0 h 660"/>
                <a:gd name="T137" fmla="*/ 846 w 846"/>
                <a:gd name="T138" fmla="*/ 660 h 6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6" h="660">
                  <a:moveTo>
                    <a:pt x="822" y="246"/>
                  </a:moveTo>
                  <a:lnTo>
                    <a:pt x="822" y="216"/>
                  </a:lnTo>
                  <a:lnTo>
                    <a:pt x="804" y="216"/>
                  </a:lnTo>
                  <a:lnTo>
                    <a:pt x="816" y="186"/>
                  </a:lnTo>
                  <a:lnTo>
                    <a:pt x="804" y="168"/>
                  </a:lnTo>
                  <a:lnTo>
                    <a:pt x="810" y="102"/>
                  </a:lnTo>
                  <a:lnTo>
                    <a:pt x="798" y="102"/>
                  </a:lnTo>
                  <a:lnTo>
                    <a:pt x="798" y="90"/>
                  </a:lnTo>
                  <a:lnTo>
                    <a:pt x="804" y="84"/>
                  </a:lnTo>
                  <a:lnTo>
                    <a:pt x="792" y="78"/>
                  </a:lnTo>
                  <a:lnTo>
                    <a:pt x="786" y="66"/>
                  </a:lnTo>
                  <a:lnTo>
                    <a:pt x="780" y="60"/>
                  </a:lnTo>
                  <a:lnTo>
                    <a:pt x="744" y="42"/>
                  </a:lnTo>
                  <a:lnTo>
                    <a:pt x="720" y="42"/>
                  </a:lnTo>
                  <a:lnTo>
                    <a:pt x="708" y="48"/>
                  </a:lnTo>
                  <a:lnTo>
                    <a:pt x="702" y="54"/>
                  </a:lnTo>
                  <a:lnTo>
                    <a:pt x="696" y="54"/>
                  </a:lnTo>
                  <a:lnTo>
                    <a:pt x="690" y="48"/>
                  </a:lnTo>
                  <a:lnTo>
                    <a:pt x="678" y="48"/>
                  </a:lnTo>
                  <a:lnTo>
                    <a:pt x="666" y="42"/>
                  </a:lnTo>
                  <a:lnTo>
                    <a:pt x="654" y="42"/>
                  </a:lnTo>
                  <a:lnTo>
                    <a:pt x="642" y="48"/>
                  </a:lnTo>
                  <a:lnTo>
                    <a:pt x="636" y="54"/>
                  </a:lnTo>
                  <a:lnTo>
                    <a:pt x="624" y="54"/>
                  </a:lnTo>
                  <a:lnTo>
                    <a:pt x="588" y="36"/>
                  </a:lnTo>
                  <a:lnTo>
                    <a:pt x="570" y="18"/>
                  </a:lnTo>
                  <a:lnTo>
                    <a:pt x="564" y="6"/>
                  </a:lnTo>
                  <a:lnTo>
                    <a:pt x="558" y="6"/>
                  </a:lnTo>
                  <a:lnTo>
                    <a:pt x="552" y="0"/>
                  </a:lnTo>
                  <a:lnTo>
                    <a:pt x="528" y="0"/>
                  </a:lnTo>
                  <a:lnTo>
                    <a:pt x="528" y="6"/>
                  </a:lnTo>
                  <a:lnTo>
                    <a:pt x="522" y="12"/>
                  </a:lnTo>
                  <a:lnTo>
                    <a:pt x="522" y="30"/>
                  </a:lnTo>
                  <a:lnTo>
                    <a:pt x="516" y="48"/>
                  </a:lnTo>
                  <a:lnTo>
                    <a:pt x="498" y="84"/>
                  </a:lnTo>
                  <a:lnTo>
                    <a:pt x="492" y="102"/>
                  </a:lnTo>
                  <a:lnTo>
                    <a:pt x="468" y="138"/>
                  </a:lnTo>
                  <a:lnTo>
                    <a:pt x="462" y="150"/>
                  </a:lnTo>
                  <a:lnTo>
                    <a:pt x="450" y="162"/>
                  </a:lnTo>
                  <a:lnTo>
                    <a:pt x="438" y="168"/>
                  </a:lnTo>
                  <a:lnTo>
                    <a:pt x="420" y="168"/>
                  </a:lnTo>
                  <a:lnTo>
                    <a:pt x="408" y="174"/>
                  </a:lnTo>
                  <a:lnTo>
                    <a:pt x="402" y="174"/>
                  </a:lnTo>
                  <a:lnTo>
                    <a:pt x="396" y="180"/>
                  </a:lnTo>
                  <a:lnTo>
                    <a:pt x="384" y="186"/>
                  </a:lnTo>
                  <a:lnTo>
                    <a:pt x="378" y="198"/>
                  </a:lnTo>
                  <a:lnTo>
                    <a:pt x="360" y="192"/>
                  </a:lnTo>
                  <a:lnTo>
                    <a:pt x="330" y="204"/>
                  </a:lnTo>
                  <a:lnTo>
                    <a:pt x="330" y="210"/>
                  </a:lnTo>
                  <a:lnTo>
                    <a:pt x="324" y="216"/>
                  </a:lnTo>
                  <a:lnTo>
                    <a:pt x="324" y="228"/>
                  </a:lnTo>
                  <a:lnTo>
                    <a:pt x="318" y="240"/>
                  </a:lnTo>
                  <a:lnTo>
                    <a:pt x="312" y="240"/>
                  </a:lnTo>
                  <a:lnTo>
                    <a:pt x="288" y="264"/>
                  </a:lnTo>
                  <a:lnTo>
                    <a:pt x="288" y="288"/>
                  </a:lnTo>
                  <a:lnTo>
                    <a:pt x="276" y="312"/>
                  </a:lnTo>
                  <a:lnTo>
                    <a:pt x="264" y="324"/>
                  </a:lnTo>
                  <a:lnTo>
                    <a:pt x="258" y="336"/>
                  </a:lnTo>
                  <a:lnTo>
                    <a:pt x="246" y="354"/>
                  </a:lnTo>
                  <a:lnTo>
                    <a:pt x="246" y="402"/>
                  </a:lnTo>
                  <a:lnTo>
                    <a:pt x="240" y="408"/>
                  </a:lnTo>
                  <a:lnTo>
                    <a:pt x="234" y="408"/>
                  </a:lnTo>
                  <a:lnTo>
                    <a:pt x="234" y="414"/>
                  </a:lnTo>
                  <a:lnTo>
                    <a:pt x="240" y="420"/>
                  </a:lnTo>
                  <a:lnTo>
                    <a:pt x="252" y="420"/>
                  </a:lnTo>
                  <a:lnTo>
                    <a:pt x="252" y="474"/>
                  </a:lnTo>
                  <a:lnTo>
                    <a:pt x="240" y="474"/>
                  </a:lnTo>
                  <a:lnTo>
                    <a:pt x="228" y="480"/>
                  </a:lnTo>
                  <a:lnTo>
                    <a:pt x="192" y="540"/>
                  </a:lnTo>
                  <a:lnTo>
                    <a:pt x="180" y="552"/>
                  </a:lnTo>
                  <a:lnTo>
                    <a:pt x="168" y="552"/>
                  </a:lnTo>
                  <a:lnTo>
                    <a:pt x="162" y="558"/>
                  </a:lnTo>
                  <a:lnTo>
                    <a:pt x="150" y="564"/>
                  </a:lnTo>
                  <a:lnTo>
                    <a:pt x="144" y="576"/>
                  </a:lnTo>
                  <a:lnTo>
                    <a:pt x="132" y="588"/>
                  </a:lnTo>
                  <a:lnTo>
                    <a:pt x="126" y="600"/>
                  </a:lnTo>
                  <a:lnTo>
                    <a:pt x="120" y="606"/>
                  </a:lnTo>
                  <a:lnTo>
                    <a:pt x="84" y="624"/>
                  </a:lnTo>
                  <a:lnTo>
                    <a:pt x="66" y="624"/>
                  </a:lnTo>
                  <a:lnTo>
                    <a:pt x="54" y="630"/>
                  </a:lnTo>
                  <a:lnTo>
                    <a:pt x="48" y="630"/>
                  </a:lnTo>
                  <a:lnTo>
                    <a:pt x="42" y="636"/>
                  </a:lnTo>
                  <a:lnTo>
                    <a:pt x="12" y="636"/>
                  </a:lnTo>
                  <a:lnTo>
                    <a:pt x="6" y="642"/>
                  </a:lnTo>
                  <a:lnTo>
                    <a:pt x="6" y="654"/>
                  </a:lnTo>
                  <a:lnTo>
                    <a:pt x="0" y="660"/>
                  </a:lnTo>
                  <a:lnTo>
                    <a:pt x="312" y="660"/>
                  </a:lnTo>
                  <a:lnTo>
                    <a:pt x="312" y="600"/>
                  </a:lnTo>
                  <a:lnTo>
                    <a:pt x="318" y="570"/>
                  </a:lnTo>
                  <a:lnTo>
                    <a:pt x="330" y="564"/>
                  </a:lnTo>
                  <a:lnTo>
                    <a:pt x="336" y="558"/>
                  </a:lnTo>
                  <a:lnTo>
                    <a:pt x="348" y="552"/>
                  </a:lnTo>
                  <a:lnTo>
                    <a:pt x="378" y="522"/>
                  </a:lnTo>
                  <a:lnTo>
                    <a:pt x="378" y="516"/>
                  </a:lnTo>
                  <a:lnTo>
                    <a:pt x="396" y="516"/>
                  </a:lnTo>
                  <a:lnTo>
                    <a:pt x="426" y="498"/>
                  </a:lnTo>
                  <a:lnTo>
                    <a:pt x="438" y="504"/>
                  </a:lnTo>
                  <a:lnTo>
                    <a:pt x="444" y="510"/>
                  </a:lnTo>
                  <a:lnTo>
                    <a:pt x="456" y="510"/>
                  </a:lnTo>
                  <a:lnTo>
                    <a:pt x="462" y="498"/>
                  </a:lnTo>
                  <a:lnTo>
                    <a:pt x="462" y="492"/>
                  </a:lnTo>
                  <a:lnTo>
                    <a:pt x="486" y="486"/>
                  </a:lnTo>
                  <a:lnTo>
                    <a:pt x="492" y="474"/>
                  </a:lnTo>
                  <a:lnTo>
                    <a:pt x="504" y="474"/>
                  </a:lnTo>
                  <a:lnTo>
                    <a:pt x="516" y="480"/>
                  </a:lnTo>
                  <a:lnTo>
                    <a:pt x="540" y="480"/>
                  </a:lnTo>
                  <a:lnTo>
                    <a:pt x="552" y="468"/>
                  </a:lnTo>
                  <a:lnTo>
                    <a:pt x="564" y="444"/>
                  </a:lnTo>
                  <a:lnTo>
                    <a:pt x="570" y="438"/>
                  </a:lnTo>
                  <a:lnTo>
                    <a:pt x="576" y="426"/>
                  </a:lnTo>
                  <a:lnTo>
                    <a:pt x="618" y="426"/>
                  </a:lnTo>
                  <a:lnTo>
                    <a:pt x="624" y="420"/>
                  </a:lnTo>
                  <a:lnTo>
                    <a:pt x="636" y="414"/>
                  </a:lnTo>
                  <a:lnTo>
                    <a:pt x="648" y="402"/>
                  </a:lnTo>
                  <a:lnTo>
                    <a:pt x="648" y="396"/>
                  </a:lnTo>
                  <a:lnTo>
                    <a:pt x="672" y="384"/>
                  </a:lnTo>
                  <a:lnTo>
                    <a:pt x="660" y="366"/>
                  </a:lnTo>
                  <a:lnTo>
                    <a:pt x="654" y="354"/>
                  </a:lnTo>
                  <a:lnTo>
                    <a:pt x="648" y="348"/>
                  </a:lnTo>
                  <a:lnTo>
                    <a:pt x="648" y="336"/>
                  </a:lnTo>
                  <a:lnTo>
                    <a:pt x="654" y="330"/>
                  </a:lnTo>
                  <a:lnTo>
                    <a:pt x="678" y="330"/>
                  </a:lnTo>
                  <a:lnTo>
                    <a:pt x="690" y="324"/>
                  </a:lnTo>
                  <a:lnTo>
                    <a:pt x="714" y="324"/>
                  </a:lnTo>
                  <a:lnTo>
                    <a:pt x="714" y="312"/>
                  </a:lnTo>
                  <a:lnTo>
                    <a:pt x="720" y="306"/>
                  </a:lnTo>
                  <a:lnTo>
                    <a:pt x="720" y="300"/>
                  </a:lnTo>
                  <a:lnTo>
                    <a:pt x="732" y="300"/>
                  </a:lnTo>
                  <a:lnTo>
                    <a:pt x="738" y="306"/>
                  </a:lnTo>
                  <a:lnTo>
                    <a:pt x="744" y="300"/>
                  </a:lnTo>
                  <a:lnTo>
                    <a:pt x="744" y="294"/>
                  </a:lnTo>
                  <a:lnTo>
                    <a:pt x="762" y="294"/>
                  </a:lnTo>
                  <a:lnTo>
                    <a:pt x="774" y="300"/>
                  </a:lnTo>
                  <a:lnTo>
                    <a:pt x="828" y="294"/>
                  </a:lnTo>
                  <a:lnTo>
                    <a:pt x="828" y="282"/>
                  </a:lnTo>
                  <a:lnTo>
                    <a:pt x="846" y="264"/>
                  </a:lnTo>
                  <a:lnTo>
                    <a:pt x="822" y="24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4" name="Montenegro" descr="© INSCALE GmbH, 05.05.2010&#10;http://www.presentationload.com/">
              <a:extLst>
                <a:ext uri="{FF2B5EF4-FFF2-40B4-BE49-F238E27FC236}">
                  <a16:creationId xmlns:a16="http://schemas.microsoft.com/office/drawing/2014/main" id="{05B2829F-1669-4870-A2DA-A980A5204966}"/>
                </a:ext>
              </a:extLst>
            </p:cNvPr>
            <p:cNvSpPr>
              <a:spLocks/>
            </p:cNvSpPr>
            <p:nvPr/>
          </p:nvSpPr>
          <p:spPr bwMode="gray">
            <a:xfrm>
              <a:off x="4709750" y="1887303"/>
              <a:ext cx="42989" cy="51884"/>
            </a:xfrm>
            <a:custGeom>
              <a:avLst/>
              <a:gdLst>
                <a:gd name="T0" fmla="*/ 2147483647 w 114"/>
                <a:gd name="T1" fmla="*/ 2147483647 h 138"/>
                <a:gd name="T2" fmla="*/ 2147483647 w 114"/>
                <a:gd name="T3" fmla="*/ 2147483647 h 138"/>
                <a:gd name="T4" fmla="*/ 2147483647 w 114"/>
                <a:gd name="T5" fmla="*/ 2147483647 h 138"/>
                <a:gd name="T6" fmla="*/ 2147483647 w 114"/>
                <a:gd name="T7" fmla="*/ 2147483647 h 138"/>
                <a:gd name="T8" fmla="*/ 2147483647 w 114"/>
                <a:gd name="T9" fmla="*/ 2147483647 h 138"/>
                <a:gd name="T10" fmla="*/ 2147483647 w 114"/>
                <a:gd name="T11" fmla="*/ 2147483647 h 138"/>
                <a:gd name="T12" fmla="*/ 2147483647 w 114"/>
                <a:gd name="T13" fmla="*/ 0 h 138"/>
                <a:gd name="T14" fmla="*/ 2147483647 w 114"/>
                <a:gd name="T15" fmla="*/ 0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0 w 114"/>
                <a:gd name="T29" fmla="*/ 2147483647 h 138"/>
                <a:gd name="T30" fmla="*/ 0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2147483647 h 138"/>
                <a:gd name="T56" fmla="*/ 2147483647 w 114"/>
                <a:gd name="T57" fmla="*/ 2147483647 h 138"/>
                <a:gd name="T58" fmla="*/ 2147483647 w 114"/>
                <a:gd name="T59" fmla="*/ 2147483647 h 138"/>
                <a:gd name="T60" fmla="*/ 2147483647 w 114"/>
                <a:gd name="T61" fmla="*/ 2147483647 h 138"/>
                <a:gd name="T62" fmla="*/ 2147483647 w 114"/>
                <a:gd name="T63" fmla="*/ 2147483647 h 138"/>
                <a:gd name="T64" fmla="*/ 2147483647 w 114"/>
                <a:gd name="T65" fmla="*/ 2147483647 h 138"/>
                <a:gd name="T66" fmla="*/ 2147483647 w 114"/>
                <a:gd name="T67" fmla="*/ 2147483647 h 138"/>
                <a:gd name="T68" fmla="*/ 2147483647 w 114"/>
                <a:gd name="T69" fmla="*/ 2147483647 h 138"/>
                <a:gd name="T70" fmla="*/ 2147483647 w 114"/>
                <a:gd name="T71" fmla="*/ 2147483647 h 1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38"/>
                <a:gd name="T110" fmla="*/ 114 w 114"/>
                <a:gd name="T111" fmla="*/ 138 h 1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38">
                  <a:moveTo>
                    <a:pt x="114" y="42"/>
                  </a:moveTo>
                  <a:lnTo>
                    <a:pt x="108" y="48"/>
                  </a:lnTo>
                  <a:lnTo>
                    <a:pt x="96" y="30"/>
                  </a:lnTo>
                  <a:lnTo>
                    <a:pt x="84" y="18"/>
                  </a:lnTo>
                  <a:lnTo>
                    <a:pt x="66" y="6"/>
                  </a:lnTo>
                  <a:lnTo>
                    <a:pt x="60" y="6"/>
                  </a:lnTo>
                  <a:lnTo>
                    <a:pt x="48" y="0"/>
                  </a:lnTo>
                  <a:lnTo>
                    <a:pt x="42" y="0"/>
                  </a:lnTo>
                  <a:lnTo>
                    <a:pt x="42" y="24"/>
                  </a:lnTo>
                  <a:lnTo>
                    <a:pt x="24" y="24"/>
                  </a:lnTo>
                  <a:lnTo>
                    <a:pt x="18" y="30"/>
                  </a:lnTo>
                  <a:lnTo>
                    <a:pt x="18" y="36"/>
                  </a:lnTo>
                  <a:lnTo>
                    <a:pt x="12" y="48"/>
                  </a:lnTo>
                  <a:lnTo>
                    <a:pt x="6" y="48"/>
                  </a:lnTo>
                  <a:lnTo>
                    <a:pt x="0" y="54"/>
                  </a:lnTo>
                  <a:lnTo>
                    <a:pt x="0" y="60"/>
                  </a:lnTo>
                  <a:lnTo>
                    <a:pt x="6" y="66"/>
                  </a:lnTo>
                  <a:lnTo>
                    <a:pt x="12" y="66"/>
                  </a:lnTo>
                  <a:lnTo>
                    <a:pt x="24" y="72"/>
                  </a:lnTo>
                  <a:lnTo>
                    <a:pt x="6" y="102"/>
                  </a:lnTo>
                  <a:lnTo>
                    <a:pt x="18" y="102"/>
                  </a:lnTo>
                  <a:lnTo>
                    <a:pt x="24" y="96"/>
                  </a:lnTo>
                  <a:lnTo>
                    <a:pt x="36" y="96"/>
                  </a:lnTo>
                  <a:lnTo>
                    <a:pt x="36" y="114"/>
                  </a:lnTo>
                  <a:lnTo>
                    <a:pt x="60" y="138"/>
                  </a:lnTo>
                  <a:lnTo>
                    <a:pt x="72" y="126"/>
                  </a:lnTo>
                  <a:lnTo>
                    <a:pt x="66" y="108"/>
                  </a:lnTo>
                  <a:lnTo>
                    <a:pt x="60" y="114"/>
                  </a:lnTo>
                  <a:lnTo>
                    <a:pt x="42" y="102"/>
                  </a:lnTo>
                  <a:lnTo>
                    <a:pt x="66" y="102"/>
                  </a:lnTo>
                  <a:lnTo>
                    <a:pt x="78" y="96"/>
                  </a:lnTo>
                  <a:lnTo>
                    <a:pt x="78" y="78"/>
                  </a:lnTo>
                  <a:lnTo>
                    <a:pt x="108" y="90"/>
                  </a:lnTo>
                  <a:lnTo>
                    <a:pt x="114" y="84"/>
                  </a:lnTo>
                  <a:lnTo>
                    <a:pt x="114" y="90"/>
                  </a:lnTo>
                  <a:lnTo>
                    <a:pt x="114" y="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5" name="Mongolia" descr="© INSCALE GmbH, 05.05.2010&#10;http://www.presentationload.com/">
              <a:extLst>
                <a:ext uri="{FF2B5EF4-FFF2-40B4-BE49-F238E27FC236}">
                  <a16:creationId xmlns:a16="http://schemas.microsoft.com/office/drawing/2014/main" id="{36F6D564-F5D1-4D9A-9E83-B5CC010523C3}"/>
                </a:ext>
              </a:extLst>
            </p:cNvPr>
            <p:cNvSpPr>
              <a:spLocks/>
            </p:cNvSpPr>
            <p:nvPr/>
          </p:nvSpPr>
          <p:spPr bwMode="gray">
            <a:xfrm>
              <a:off x="6340360" y="1632334"/>
              <a:ext cx="796035" cy="315747"/>
            </a:xfrm>
            <a:custGeom>
              <a:avLst/>
              <a:gdLst>
                <a:gd name="T0" fmla="*/ 2147483647 w 2100"/>
                <a:gd name="T1" fmla="*/ 2147483647 h 834"/>
                <a:gd name="T2" fmla="*/ 2147483647 w 2100"/>
                <a:gd name="T3" fmla="*/ 2147483647 h 834"/>
                <a:gd name="T4" fmla="*/ 2147483647 w 2100"/>
                <a:gd name="T5" fmla="*/ 2147483647 h 834"/>
                <a:gd name="T6" fmla="*/ 2147483647 w 2100"/>
                <a:gd name="T7" fmla="*/ 2147483647 h 834"/>
                <a:gd name="T8" fmla="*/ 2147483647 w 2100"/>
                <a:gd name="T9" fmla="*/ 2147483647 h 834"/>
                <a:gd name="T10" fmla="*/ 2147483647 w 2100"/>
                <a:gd name="T11" fmla="*/ 2147483647 h 834"/>
                <a:gd name="T12" fmla="*/ 2147483647 w 2100"/>
                <a:gd name="T13" fmla="*/ 2147483647 h 834"/>
                <a:gd name="T14" fmla="*/ 2147483647 w 2100"/>
                <a:gd name="T15" fmla="*/ 2147483647 h 834"/>
                <a:gd name="T16" fmla="*/ 2147483647 w 2100"/>
                <a:gd name="T17" fmla="*/ 2147483647 h 834"/>
                <a:gd name="T18" fmla="*/ 2147483647 w 2100"/>
                <a:gd name="T19" fmla="*/ 2147483647 h 834"/>
                <a:gd name="T20" fmla="*/ 2147483647 w 2100"/>
                <a:gd name="T21" fmla="*/ 2147483647 h 834"/>
                <a:gd name="T22" fmla="*/ 2147483647 w 2100"/>
                <a:gd name="T23" fmla="*/ 2147483647 h 834"/>
                <a:gd name="T24" fmla="*/ 2147483647 w 2100"/>
                <a:gd name="T25" fmla="*/ 2147483647 h 834"/>
                <a:gd name="T26" fmla="*/ 2147483647 w 2100"/>
                <a:gd name="T27" fmla="*/ 2147483647 h 834"/>
                <a:gd name="T28" fmla="*/ 2147483647 w 2100"/>
                <a:gd name="T29" fmla="*/ 2147483647 h 834"/>
                <a:gd name="T30" fmla="*/ 2147483647 w 2100"/>
                <a:gd name="T31" fmla="*/ 2147483647 h 834"/>
                <a:gd name="T32" fmla="*/ 2147483647 w 2100"/>
                <a:gd name="T33" fmla="*/ 2147483647 h 834"/>
                <a:gd name="T34" fmla="*/ 2147483647 w 2100"/>
                <a:gd name="T35" fmla="*/ 2147483647 h 834"/>
                <a:gd name="T36" fmla="*/ 2147483647 w 2100"/>
                <a:gd name="T37" fmla="*/ 2147483647 h 834"/>
                <a:gd name="T38" fmla="*/ 2147483647 w 2100"/>
                <a:gd name="T39" fmla="*/ 2147483647 h 834"/>
                <a:gd name="T40" fmla="*/ 2147483647 w 2100"/>
                <a:gd name="T41" fmla="*/ 2147483647 h 834"/>
                <a:gd name="T42" fmla="*/ 2147483647 w 2100"/>
                <a:gd name="T43" fmla="*/ 2147483647 h 834"/>
                <a:gd name="T44" fmla="*/ 2147483647 w 2100"/>
                <a:gd name="T45" fmla="*/ 2147483647 h 834"/>
                <a:gd name="T46" fmla="*/ 2147483647 w 2100"/>
                <a:gd name="T47" fmla="*/ 2147483647 h 834"/>
                <a:gd name="T48" fmla="*/ 2147483647 w 2100"/>
                <a:gd name="T49" fmla="*/ 2147483647 h 834"/>
                <a:gd name="T50" fmla="*/ 2147483647 w 2100"/>
                <a:gd name="T51" fmla="*/ 2147483647 h 834"/>
                <a:gd name="T52" fmla="*/ 2147483647 w 2100"/>
                <a:gd name="T53" fmla="*/ 2147483647 h 834"/>
                <a:gd name="T54" fmla="*/ 2147483647 w 2100"/>
                <a:gd name="T55" fmla="*/ 2147483647 h 834"/>
                <a:gd name="T56" fmla="*/ 2147483647 w 2100"/>
                <a:gd name="T57" fmla="*/ 2147483647 h 834"/>
                <a:gd name="T58" fmla="*/ 2147483647 w 2100"/>
                <a:gd name="T59" fmla="*/ 2147483647 h 834"/>
                <a:gd name="T60" fmla="*/ 2147483647 w 2100"/>
                <a:gd name="T61" fmla="*/ 2147483647 h 834"/>
                <a:gd name="T62" fmla="*/ 0 w 2100"/>
                <a:gd name="T63" fmla="*/ 2147483647 h 834"/>
                <a:gd name="T64" fmla="*/ 2147483647 w 2100"/>
                <a:gd name="T65" fmla="*/ 2147483647 h 834"/>
                <a:gd name="T66" fmla="*/ 2147483647 w 2100"/>
                <a:gd name="T67" fmla="*/ 2147483647 h 834"/>
                <a:gd name="T68" fmla="*/ 2147483647 w 2100"/>
                <a:gd name="T69" fmla="*/ 2147483647 h 834"/>
                <a:gd name="T70" fmla="*/ 2147483647 w 2100"/>
                <a:gd name="T71" fmla="*/ 2147483647 h 834"/>
                <a:gd name="T72" fmla="*/ 2147483647 w 2100"/>
                <a:gd name="T73" fmla="*/ 2147483647 h 834"/>
                <a:gd name="T74" fmla="*/ 2147483647 w 2100"/>
                <a:gd name="T75" fmla="*/ 2147483647 h 834"/>
                <a:gd name="T76" fmla="*/ 2147483647 w 2100"/>
                <a:gd name="T77" fmla="*/ 2147483647 h 834"/>
                <a:gd name="T78" fmla="*/ 2147483647 w 2100"/>
                <a:gd name="T79" fmla="*/ 2147483647 h 834"/>
                <a:gd name="T80" fmla="*/ 2147483647 w 2100"/>
                <a:gd name="T81" fmla="*/ 2147483647 h 834"/>
                <a:gd name="T82" fmla="*/ 2147483647 w 2100"/>
                <a:gd name="T83" fmla="*/ 2147483647 h 834"/>
                <a:gd name="T84" fmla="*/ 2147483647 w 2100"/>
                <a:gd name="T85" fmla="*/ 2147483647 h 834"/>
                <a:gd name="T86" fmla="*/ 2147483647 w 2100"/>
                <a:gd name="T87" fmla="*/ 2147483647 h 834"/>
                <a:gd name="T88" fmla="*/ 2147483647 w 2100"/>
                <a:gd name="T89" fmla="*/ 2147483647 h 834"/>
                <a:gd name="T90" fmla="*/ 2147483647 w 2100"/>
                <a:gd name="T91" fmla="*/ 2147483647 h 834"/>
                <a:gd name="T92" fmla="*/ 2147483647 w 2100"/>
                <a:gd name="T93" fmla="*/ 2147483647 h 834"/>
                <a:gd name="T94" fmla="*/ 2147483647 w 2100"/>
                <a:gd name="T95" fmla="*/ 2147483647 h 834"/>
                <a:gd name="T96" fmla="*/ 2147483647 w 2100"/>
                <a:gd name="T97" fmla="*/ 2147483647 h 834"/>
                <a:gd name="T98" fmla="*/ 2147483647 w 2100"/>
                <a:gd name="T99" fmla="*/ 2147483647 h 834"/>
                <a:gd name="T100" fmla="*/ 2147483647 w 2100"/>
                <a:gd name="T101" fmla="*/ 2147483647 h 834"/>
                <a:gd name="T102" fmla="*/ 2147483647 w 2100"/>
                <a:gd name="T103" fmla="*/ 2147483647 h 834"/>
                <a:gd name="T104" fmla="*/ 2147483647 w 2100"/>
                <a:gd name="T105" fmla="*/ 2147483647 h 834"/>
                <a:gd name="T106" fmla="*/ 2147483647 w 2100"/>
                <a:gd name="T107" fmla="*/ 2147483647 h 834"/>
                <a:gd name="T108" fmla="*/ 2147483647 w 2100"/>
                <a:gd name="T109" fmla="*/ 2147483647 h 834"/>
                <a:gd name="T110" fmla="*/ 2147483647 w 2100"/>
                <a:gd name="T111" fmla="*/ 2147483647 h 834"/>
                <a:gd name="T112" fmla="*/ 2147483647 w 2100"/>
                <a:gd name="T113" fmla="*/ 2147483647 h 834"/>
                <a:gd name="T114" fmla="*/ 2147483647 w 2100"/>
                <a:gd name="T115" fmla="*/ 2147483647 h 834"/>
                <a:gd name="T116" fmla="*/ 2147483647 w 2100"/>
                <a:gd name="T117" fmla="*/ 2147483647 h 834"/>
                <a:gd name="T118" fmla="*/ 2147483647 w 2100"/>
                <a:gd name="T119" fmla="*/ 2147483647 h 834"/>
                <a:gd name="T120" fmla="*/ 2147483647 w 2100"/>
                <a:gd name="T121" fmla="*/ 2147483647 h 834"/>
                <a:gd name="T122" fmla="*/ 2147483647 w 2100"/>
                <a:gd name="T123" fmla="*/ 2147483647 h 8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00"/>
                <a:gd name="T187" fmla="*/ 0 h 834"/>
                <a:gd name="T188" fmla="*/ 2100 w 2100"/>
                <a:gd name="T189" fmla="*/ 834 h 83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00" h="834">
                  <a:moveTo>
                    <a:pt x="2088" y="408"/>
                  </a:moveTo>
                  <a:lnTo>
                    <a:pt x="2076" y="396"/>
                  </a:lnTo>
                  <a:lnTo>
                    <a:pt x="2070" y="384"/>
                  </a:lnTo>
                  <a:lnTo>
                    <a:pt x="2058" y="384"/>
                  </a:lnTo>
                  <a:lnTo>
                    <a:pt x="2034" y="372"/>
                  </a:lnTo>
                  <a:lnTo>
                    <a:pt x="2022" y="360"/>
                  </a:lnTo>
                  <a:lnTo>
                    <a:pt x="2010" y="354"/>
                  </a:lnTo>
                  <a:lnTo>
                    <a:pt x="2004" y="348"/>
                  </a:lnTo>
                  <a:lnTo>
                    <a:pt x="1986" y="348"/>
                  </a:lnTo>
                  <a:lnTo>
                    <a:pt x="1974" y="342"/>
                  </a:lnTo>
                  <a:lnTo>
                    <a:pt x="1968" y="336"/>
                  </a:lnTo>
                  <a:lnTo>
                    <a:pt x="1968" y="324"/>
                  </a:lnTo>
                  <a:lnTo>
                    <a:pt x="1902" y="324"/>
                  </a:lnTo>
                  <a:lnTo>
                    <a:pt x="1902" y="348"/>
                  </a:lnTo>
                  <a:lnTo>
                    <a:pt x="1896" y="354"/>
                  </a:lnTo>
                  <a:lnTo>
                    <a:pt x="1890" y="354"/>
                  </a:lnTo>
                  <a:lnTo>
                    <a:pt x="1878" y="348"/>
                  </a:lnTo>
                  <a:lnTo>
                    <a:pt x="1866" y="336"/>
                  </a:lnTo>
                  <a:lnTo>
                    <a:pt x="1812" y="336"/>
                  </a:lnTo>
                  <a:lnTo>
                    <a:pt x="1806" y="342"/>
                  </a:lnTo>
                  <a:lnTo>
                    <a:pt x="1812" y="342"/>
                  </a:lnTo>
                  <a:lnTo>
                    <a:pt x="1812" y="348"/>
                  </a:lnTo>
                  <a:lnTo>
                    <a:pt x="1794" y="348"/>
                  </a:lnTo>
                  <a:lnTo>
                    <a:pt x="1788" y="342"/>
                  </a:lnTo>
                  <a:lnTo>
                    <a:pt x="1776" y="336"/>
                  </a:lnTo>
                  <a:lnTo>
                    <a:pt x="1770" y="324"/>
                  </a:lnTo>
                  <a:lnTo>
                    <a:pt x="1770" y="306"/>
                  </a:lnTo>
                  <a:lnTo>
                    <a:pt x="1776" y="306"/>
                  </a:lnTo>
                  <a:lnTo>
                    <a:pt x="1770" y="294"/>
                  </a:lnTo>
                  <a:lnTo>
                    <a:pt x="1764" y="270"/>
                  </a:lnTo>
                  <a:lnTo>
                    <a:pt x="1758" y="258"/>
                  </a:lnTo>
                  <a:lnTo>
                    <a:pt x="1758" y="174"/>
                  </a:lnTo>
                  <a:lnTo>
                    <a:pt x="1740" y="174"/>
                  </a:lnTo>
                  <a:lnTo>
                    <a:pt x="1716" y="168"/>
                  </a:lnTo>
                  <a:lnTo>
                    <a:pt x="1710" y="174"/>
                  </a:lnTo>
                  <a:lnTo>
                    <a:pt x="1698" y="180"/>
                  </a:lnTo>
                  <a:lnTo>
                    <a:pt x="1674" y="180"/>
                  </a:lnTo>
                  <a:lnTo>
                    <a:pt x="1662" y="174"/>
                  </a:lnTo>
                  <a:lnTo>
                    <a:pt x="1644" y="156"/>
                  </a:lnTo>
                  <a:lnTo>
                    <a:pt x="1608" y="156"/>
                  </a:lnTo>
                  <a:lnTo>
                    <a:pt x="1596" y="150"/>
                  </a:lnTo>
                  <a:lnTo>
                    <a:pt x="1578" y="150"/>
                  </a:lnTo>
                  <a:lnTo>
                    <a:pt x="1548" y="180"/>
                  </a:lnTo>
                  <a:lnTo>
                    <a:pt x="1548" y="192"/>
                  </a:lnTo>
                  <a:lnTo>
                    <a:pt x="1536" y="204"/>
                  </a:lnTo>
                  <a:lnTo>
                    <a:pt x="1500" y="204"/>
                  </a:lnTo>
                  <a:lnTo>
                    <a:pt x="1488" y="216"/>
                  </a:lnTo>
                  <a:lnTo>
                    <a:pt x="1440" y="216"/>
                  </a:lnTo>
                  <a:lnTo>
                    <a:pt x="1440" y="222"/>
                  </a:lnTo>
                  <a:lnTo>
                    <a:pt x="1422" y="240"/>
                  </a:lnTo>
                  <a:lnTo>
                    <a:pt x="1416" y="240"/>
                  </a:lnTo>
                  <a:lnTo>
                    <a:pt x="1416" y="234"/>
                  </a:lnTo>
                  <a:lnTo>
                    <a:pt x="1410" y="228"/>
                  </a:lnTo>
                  <a:lnTo>
                    <a:pt x="1392" y="228"/>
                  </a:lnTo>
                  <a:lnTo>
                    <a:pt x="1380" y="234"/>
                  </a:lnTo>
                  <a:lnTo>
                    <a:pt x="1356" y="234"/>
                  </a:lnTo>
                  <a:lnTo>
                    <a:pt x="1344" y="228"/>
                  </a:lnTo>
                  <a:lnTo>
                    <a:pt x="1338" y="228"/>
                  </a:lnTo>
                  <a:lnTo>
                    <a:pt x="1332" y="222"/>
                  </a:lnTo>
                  <a:lnTo>
                    <a:pt x="1266" y="222"/>
                  </a:lnTo>
                  <a:lnTo>
                    <a:pt x="1260" y="216"/>
                  </a:lnTo>
                  <a:lnTo>
                    <a:pt x="1260" y="204"/>
                  </a:lnTo>
                  <a:lnTo>
                    <a:pt x="1248" y="198"/>
                  </a:lnTo>
                  <a:lnTo>
                    <a:pt x="1230" y="198"/>
                  </a:lnTo>
                  <a:lnTo>
                    <a:pt x="1230" y="192"/>
                  </a:lnTo>
                  <a:lnTo>
                    <a:pt x="1218" y="180"/>
                  </a:lnTo>
                  <a:lnTo>
                    <a:pt x="1218" y="174"/>
                  </a:lnTo>
                  <a:lnTo>
                    <a:pt x="1212" y="168"/>
                  </a:lnTo>
                  <a:lnTo>
                    <a:pt x="1152" y="168"/>
                  </a:lnTo>
                  <a:lnTo>
                    <a:pt x="1128" y="144"/>
                  </a:lnTo>
                  <a:lnTo>
                    <a:pt x="1092" y="144"/>
                  </a:lnTo>
                  <a:lnTo>
                    <a:pt x="1086" y="138"/>
                  </a:lnTo>
                  <a:lnTo>
                    <a:pt x="1080" y="138"/>
                  </a:lnTo>
                  <a:lnTo>
                    <a:pt x="1068" y="132"/>
                  </a:lnTo>
                  <a:lnTo>
                    <a:pt x="1020" y="132"/>
                  </a:lnTo>
                  <a:lnTo>
                    <a:pt x="966" y="150"/>
                  </a:lnTo>
                  <a:lnTo>
                    <a:pt x="954" y="156"/>
                  </a:lnTo>
                  <a:lnTo>
                    <a:pt x="942" y="156"/>
                  </a:lnTo>
                  <a:lnTo>
                    <a:pt x="930" y="150"/>
                  </a:lnTo>
                  <a:lnTo>
                    <a:pt x="918" y="150"/>
                  </a:lnTo>
                  <a:lnTo>
                    <a:pt x="912" y="144"/>
                  </a:lnTo>
                  <a:lnTo>
                    <a:pt x="882" y="144"/>
                  </a:lnTo>
                  <a:lnTo>
                    <a:pt x="864" y="126"/>
                  </a:lnTo>
                  <a:lnTo>
                    <a:pt x="864" y="120"/>
                  </a:lnTo>
                  <a:lnTo>
                    <a:pt x="840" y="126"/>
                  </a:lnTo>
                  <a:lnTo>
                    <a:pt x="840" y="120"/>
                  </a:lnTo>
                  <a:lnTo>
                    <a:pt x="834" y="114"/>
                  </a:lnTo>
                  <a:lnTo>
                    <a:pt x="822" y="90"/>
                  </a:lnTo>
                  <a:lnTo>
                    <a:pt x="810" y="78"/>
                  </a:lnTo>
                  <a:lnTo>
                    <a:pt x="804" y="66"/>
                  </a:lnTo>
                  <a:lnTo>
                    <a:pt x="798" y="60"/>
                  </a:lnTo>
                  <a:lnTo>
                    <a:pt x="786" y="54"/>
                  </a:lnTo>
                  <a:lnTo>
                    <a:pt x="768" y="54"/>
                  </a:lnTo>
                  <a:lnTo>
                    <a:pt x="756" y="60"/>
                  </a:lnTo>
                  <a:lnTo>
                    <a:pt x="750" y="60"/>
                  </a:lnTo>
                  <a:lnTo>
                    <a:pt x="726" y="48"/>
                  </a:lnTo>
                  <a:lnTo>
                    <a:pt x="720" y="42"/>
                  </a:lnTo>
                  <a:lnTo>
                    <a:pt x="708" y="36"/>
                  </a:lnTo>
                  <a:lnTo>
                    <a:pt x="672" y="36"/>
                  </a:lnTo>
                  <a:lnTo>
                    <a:pt x="648" y="30"/>
                  </a:lnTo>
                  <a:lnTo>
                    <a:pt x="636" y="30"/>
                  </a:lnTo>
                  <a:lnTo>
                    <a:pt x="576" y="0"/>
                  </a:lnTo>
                  <a:lnTo>
                    <a:pt x="576" y="18"/>
                  </a:lnTo>
                  <a:lnTo>
                    <a:pt x="570" y="30"/>
                  </a:lnTo>
                  <a:lnTo>
                    <a:pt x="558" y="36"/>
                  </a:lnTo>
                  <a:lnTo>
                    <a:pt x="552" y="36"/>
                  </a:lnTo>
                  <a:lnTo>
                    <a:pt x="558" y="48"/>
                  </a:lnTo>
                  <a:lnTo>
                    <a:pt x="540" y="48"/>
                  </a:lnTo>
                  <a:lnTo>
                    <a:pt x="540" y="60"/>
                  </a:lnTo>
                  <a:lnTo>
                    <a:pt x="552" y="72"/>
                  </a:lnTo>
                  <a:lnTo>
                    <a:pt x="558" y="90"/>
                  </a:lnTo>
                  <a:lnTo>
                    <a:pt x="582" y="126"/>
                  </a:lnTo>
                  <a:lnTo>
                    <a:pt x="588" y="126"/>
                  </a:lnTo>
                  <a:lnTo>
                    <a:pt x="594" y="132"/>
                  </a:lnTo>
                  <a:lnTo>
                    <a:pt x="600" y="144"/>
                  </a:lnTo>
                  <a:lnTo>
                    <a:pt x="600" y="168"/>
                  </a:lnTo>
                  <a:lnTo>
                    <a:pt x="582" y="168"/>
                  </a:lnTo>
                  <a:lnTo>
                    <a:pt x="582" y="174"/>
                  </a:lnTo>
                  <a:lnTo>
                    <a:pt x="576" y="180"/>
                  </a:lnTo>
                  <a:lnTo>
                    <a:pt x="552" y="192"/>
                  </a:lnTo>
                  <a:lnTo>
                    <a:pt x="546" y="186"/>
                  </a:lnTo>
                  <a:lnTo>
                    <a:pt x="546" y="174"/>
                  </a:lnTo>
                  <a:lnTo>
                    <a:pt x="498" y="180"/>
                  </a:lnTo>
                  <a:lnTo>
                    <a:pt x="498" y="168"/>
                  </a:lnTo>
                  <a:lnTo>
                    <a:pt x="456" y="168"/>
                  </a:lnTo>
                  <a:lnTo>
                    <a:pt x="450" y="174"/>
                  </a:lnTo>
                  <a:lnTo>
                    <a:pt x="450" y="180"/>
                  </a:lnTo>
                  <a:lnTo>
                    <a:pt x="444" y="168"/>
                  </a:lnTo>
                  <a:lnTo>
                    <a:pt x="420" y="174"/>
                  </a:lnTo>
                  <a:lnTo>
                    <a:pt x="414" y="162"/>
                  </a:lnTo>
                  <a:lnTo>
                    <a:pt x="384" y="162"/>
                  </a:lnTo>
                  <a:lnTo>
                    <a:pt x="366" y="156"/>
                  </a:lnTo>
                  <a:lnTo>
                    <a:pt x="360" y="150"/>
                  </a:lnTo>
                  <a:lnTo>
                    <a:pt x="360" y="138"/>
                  </a:lnTo>
                  <a:lnTo>
                    <a:pt x="354" y="132"/>
                  </a:lnTo>
                  <a:lnTo>
                    <a:pt x="354" y="126"/>
                  </a:lnTo>
                  <a:lnTo>
                    <a:pt x="312" y="126"/>
                  </a:lnTo>
                  <a:lnTo>
                    <a:pt x="294" y="132"/>
                  </a:lnTo>
                  <a:lnTo>
                    <a:pt x="270" y="132"/>
                  </a:lnTo>
                  <a:lnTo>
                    <a:pt x="264" y="114"/>
                  </a:lnTo>
                  <a:lnTo>
                    <a:pt x="228" y="114"/>
                  </a:lnTo>
                  <a:lnTo>
                    <a:pt x="228" y="108"/>
                  </a:lnTo>
                  <a:lnTo>
                    <a:pt x="210" y="114"/>
                  </a:lnTo>
                  <a:lnTo>
                    <a:pt x="204" y="108"/>
                  </a:lnTo>
                  <a:lnTo>
                    <a:pt x="186" y="108"/>
                  </a:lnTo>
                  <a:lnTo>
                    <a:pt x="180" y="114"/>
                  </a:lnTo>
                  <a:lnTo>
                    <a:pt x="180" y="120"/>
                  </a:lnTo>
                  <a:lnTo>
                    <a:pt x="174" y="126"/>
                  </a:lnTo>
                  <a:lnTo>
                    <a:pt x="174" y="132"/>
                  </a:lnTo>
                  <a:lnTo>
                    <a:pt x="150" y="132"/>
                  </a:lnTo>
                  <a:lnTo>
                    <a:pt x="138" y="150"/>
                  </a:lnTo>
                  <a:lnTo>
                    <a:pt x="120" y="150"/>
                  </a:lnTo>
                  <a:lnTo>
                    <a:pt x="84" y="186"/>
                  </a:lnTo>
                  <a:lnTo>
                    <a:pt x="84" y="192"/>
                  </a:lnTo>
                  <a:lnTo>
                    <a:pt x="90" y="198"/>
                  </a:lnTo>
                  <a:lnTo>
                    <a:pt x="66" y="198"/>
                  </a:lnTo>
                  <a:lnTo>
                    <a:pt x="72" y="210"/>
                  </a:lnTo>
                  <a:lnTo>
                    <a:pt x="12" y="210"/>
                  </a:lnTo>
                  <a:lnTo>
                    <a:pt x="12" y="228"/>
                  </a:lnTo>
                  <a:lnTo>
                    <a:pt x="0" y="240"/>
                  </a:lnTo>
                  <a:lnTo>
                    <a:pt x="6" y="246"/>
                  </a:lnTo>
                  <a:lnTo>
                    <a:pt x="6" y="258"/>
                  </a:lnTo>
                  <a:lnTo>
                    <a:pt x="0" y="264"/>
                  </a:lnTo>
                  <a:lnTo>
                    <a:pt x="24" y="264"/>
                  </a:lnTo>
                  <a:lnTo>
                    <a:pt x="24" y="282"/>
                  </a:lnTo>
                  <a:lnTo>
                    <a:pt x="36" y="288"/>
                  </a:lnTo>
                  <a:lnTo>
                    <a:pt x="48" y="288"/>
                  </a:lnTo>
                  <a:lnTo>
                    <a:pt x="60" y="294"/>
                  </a:lnTo>
                  <a:lnTo>
                    <a:pt x="72" y="294"/>
                  </a:lnTo>
                  <a:lnTo>
                    <a:pt x="78" y="306"/>
                  </a:lnTo>
                  <a:lnTo>
                    <a:pt x="102" y="330"/>
                  </a:lnTo>
                  <a:lnTo>
                    <a:pt x="138" y="318"/>
                  </a:lnTo>
                  <a:lnTo>
                    <a:pt x="156" y="330"/>
                  </a:lnTo>
                  <a:lnTo>
                    <a:pt x="162" y="336"/>
                  </a:lnTo>
                  <a:lnTo>
                    <a:pt x="174" y="336"/>
                  </a:lnTo>
                  <a:lnTo>
                    <a:pt x="186" y="342"/>
                  </a:lnTo>
                  <a:lnTo>
                    <a:pt x="204" y="348"/>
                  </a:lnTo>
                  <a:lnTo>
                    <a:pt x="222" y="366"/>
                  </a:lnTo>
                  <a:lnTo>
                    <a:pt x="228" y="378"/>
                  </a:lnTo>
                  <a:lnTo>
                    <a:pt x="240" y="396"/>
                  </a:lnTo>
                  <a:lnTo>
                    <a:pt x="264" y="414"/>
                  </a:lnTo>
                  <a:lnTo>
                    <a:pt x="276" y="426"/>
                  </a:lnTo>
                  <a:lnTo>
                    <a:pt x="282" y="438"/>
                  </a:lnTo>
                  <a:lnTo>
                    <a:pt x="282" y="450"/>
                  </a:lnTo>
                  <a:lnTo>
                    <a:pt x="288" y="456"/>
                  </a:lnTo>
                  <a:lnTo>
                    <a:pt x="294" y="468"/>
                  </a:lnTo>
                  <a:lnTo>
                    <a:pt x="300" y="474"/>
                  </a:lnTo>
                  <a:lnTo>
                    <a:pt x="300" y="480"/>
                  </a:lnTo>
                  <a:lnTo>
                    <a:pt x="288" y="492"/>
                  </a:lnTo>
                  <a:lnTo>
                    <a:pt x="288" y="504"/>
                  </a:lnTo>
                  <a:lnTo>
                    <a:pt x="294" y="522"/>
                  </a:lnTo>
                  <a:lnTo>
                    <a:pt x="300" y="534"/>
                  </a:lnTo>
                  <a:lnTo>
                    <a:pt x="306" y="540"/>
                  </a:lnTo>
                  <a:lnTo>
                    <a:pt x="318" y="546"/>
                  </a:lnTo>
                  <a:lnTo>
                    <a:pt x="330" y="546"/>
                  </a:lnTo>
                  <a:lnTo>
                    <a:pt x="342" y="552"/>
                  </a:lnTo>
                  <a:lnTo>
                    <a:pt x="348" y="552"/>
                  </a:lnTo>
                  <a:lnTo>
                    <a:pt x="366" y="558"/>
                  </a:lnTo>
                  <a:lnTo>
                    <a:pt x="390" y="564"/>
                  </a:lnTo>
                  <a:lnTo>
                    <a:pt x="486" y="564"/>
                  </a:lnTo>
                  <a:lnTo>
                    <a:pt x="492" y="570"/>
                  </a:lnTo>
                  <a:lnTo>
                    <a:pt x="498" y="570"/>
                  </a:lnTo>
                  <a:lnTo>
                    <a:pt x="510" y="576"/>
                  </a:lnTo>
                  <a:lnTo>
                    <a:pt x="516" y="576"/>
                  </a:lnTo>
                  <a:lnTo>
                    <a:pt x="528" y="582"/>
                  </a:lnTo>
                  <a:lnTo>
                    <a:pt x="534" y="594"/>
                  </a:lnTo>
                  <a:lnTo>
                    <a:pt x="540" y="594"/>
                  </a:lnTo>
                  <a:lnTo>
                    <a:pt x="546" y="600"/>
                  </a:lnTo>
                  <a:lnTo>
                    <a:pt x="552" y="600"/>
                  </a:lnTo>
                  <a:lnTo>
                    <a:pt x="576" y="612"/>
                  </a:lnTo>
                  <a:lnTo>
                    <a:pt x="588" y="612"/>
                  </a:lnTo>
                  <a:lnTo>
                    <a:pt x="594" y="618"/>
                  </a:lnTo>
                  <a:lnTo>
                    <a:pt x="630" y="618"/>
                  </a:lnTo>
                  <a:lnTo>
                    <a:pt x="642" y="642"/>
                  </a:lnTo>
                  <a:lnTo>
                    <a:pt x="684" y="684"/>
                  </a:lnTo>
                  <a:lnTo>
                    <a:pt x="690" y="696"/>
                  </a:lnTo>
                  <a:lnTo>
                    <a:pt x="720" y="726"/>
                  </a:lnTo>
                  <a:lnTo>
                    <a:pt x="732" y="732"/>
                  </a:lnTo>
                  <a:lnTo>
                    <a:pt x="738" y="744"/>
                  </a:lnTo>
                  <a:lnTo>
                    <a:pt x="750" y="750"/>
                  </a:lnTo>
                  <a:lnTo>
                    <a:pt x="810" y="744"/>
                  </a:lnTo>
                  <a:lnTo>
                    <a:pt x="864" y="750"/>
                  </a:lnTo>
                  <a:lnTo>
                    <a:pt x="912" y="750"/>
                  </a:lnTo>
                  <a:lnTo>
                    <a:pt x="948" y="756"/>
                  </a:lnTo>
                  <a:lnTo>
                    <a:pt x="954" y="750"/>
                  </a:lnTo>
                  <a:lnTo>
                    <a:pt x="966" y="744"/>
                  </a:lnTo>
                  <a:lnTo>
                    <a:pt x="972" y="738"/>
                  </a:lnTo>
                  <a:lnTo>
                    <a:pt x="984" y="738"/>
                  </a:lnTo>
                  <a:lnTo>
                    <a:pt x="996" y="744"/>
                  </a:lnTo>
                  <a:lnTo>
                    <a:pt x="1002" y="744"/>
                  </a:lnTo>
                  <a:lnTo>
                    <a:pt x="1008" y="750"/>
                  </a:lnTo>
                  <a:lnTo>
                    <a:pt x="1062" y="750"/>
                  </a:lnTo>
                  <a:lnTo>
                    <a:pt x="1080" y="756"/>
                  </a:lnTo>
                  <a:lnTo>
                    <a:pt x="1092" y="756"/>
                  </a:lnTo>
                  <a:lnTo>
                    <a:pt x="1110" y="774"/>
                  </a:lnTo>
                  <a:lnTo>
                    <a:pt x="1116" y="786"/>
                  </a:lnTo>
                  <a:lnTo>
                    <a:pt x="1128" y="792"/>
                  </a:lnTo>
                  <a:lnTo>
                    <a:pt x="1152" y="798"/>
                  </a:lnTo>
                  <a:lnTo>
                    <a:pt x="1200" y="798"/>
                  </a:lnTo>
                  <a:lnTo>
                    <a:pt x="1218" y="804"/>
                  </a:lnTo>
                  <a:lnTo>
                    <a:pt x="1242" y="816"/>
                  </a:lnTo>
                  <a:lnTo>
                    <a:pt x="1248" y="822"/>
                  </a:lnTo>
                  <a:lnTo>
                    <a:pt x="1260" y="822"/>
                  </a:lnTo>
                  <a:lnTo>
                    <a:pt x="1266" y="816"/>
                  </a:lnTo>
                  <a:lnTo>
                    <a:pt x="1278" y="816"/>
                  </a:lnTo>
                  <a:lnTo>
                    <a:pt x="1290" y="810"/>
                  </a:lnTo>
                  <a:lnTo>
                    <a:pt x="1302" y="810"/>
                  </a:lnTo>
                  <a:lnTo>
                    <a:pt x="1302" y="816"/>
                  </a:lnTo>
                  <a:lnTo>
                    <a:pt x="1308" y="828"/>
                  </a:lnTo>
                  <a:lnTo>
                    <a:pt x="1314" y="828"/>
                  </a:lnTo>
                  <a:lnTo>
                    <a:pt x="1320" y="834"/>
                  </a:lnTo>
                  <a:lnTo>
                    <a:pt x="1338" y="834"/>
                  </a:lnTo>
                  <a:lnTo>
                    <a:pt x="1344" y="828"/>
                  </a:lnTo>
                  <a:lnTo>
                    <a:pt x="1362" y="816"/>
                  </a:lnTo>
                  <a:lnTo>
                    <a:pt x="1422" y="780"/>
                  </a:lnTo>
                  <a:lnTo>
                    <a:pt x="1440" y="768"/>
                  </a:lnTo>
                  <a:lnTo>
                    <a:pt x="1596" y="768"/>
                  </a:lnTo>
                  <a:lnTo>
                    <a:pt x="1614" y="744"/>
                  </a:lnTo>
                  <a:lnTo>
                    <a:pt x="1638" y="744"/>
                  </a:lnTo>
                  <a:lnTo>
                    <a:pt x="1650" y="738"/>
                  </a:lnTo>
                  <a:lnTo>
                    <a:pt x="1662" y="714"/>
                  </a:lnTo>
                  <a:lnTo>
                    <a:pt x="1662" y="708"/>
                  </a:lnTo>
                  <a:lnTo>
                    <a:pt x="1668" y="696"/>
                  </a:lnTo>
                  <a:lnTo>
                    <a:pt x="1668" y="690"/>
                  </a:lnTo>
                  <a:lnTo>
                    <a:pt x="1692" y="690"/>
                  </a:lnTo>
                  <a:lnTo>
                    <a:pt x="1704" y="678"/>
                  </a:lnTo>
                  <a:lnTo>
                    <a:pt x="1710" y="666"/>
                  </a:lnTo>
                  <a:lnTo>
                    <a:pt x="1716" y="660"/>
                  </a:lnTo>
                  <a:lnTo>
                    <a:pt x="1716" y="654"/>
                  </a:lnTo>
                  <a:lnTo>
                    <a:pt x="1704" y="648"/>
                  </a:lnTo>
                  <a:lnTo>
                    <a:pt x="1686" y="630"/>
                  </a:lnTo>
                  <a:lnTo>
                    <a:pt x="1674" y="624"/>
                  </a:lnTo>
                  <a:lnTo>
                    <a:pt x="1656" y="606"/>
                  </a:lnTo>
                  <a:lnTo>
                    <a:pt x="1650" y="594"/>
                  </a:lnTo>
                  <a:lnTo>
                    <a:pt x="1650" y="582"/>
                  </a:lnTo>
                  <a:lnTo>
                    <a:pt x="1656" y="570"/>
                  </a:lnTo>
                  <a:lnTo>
                    <a:pt x="1656" y="558"/>
                  </a:lnTo>
                  <a:lnTo>
                    <a:pt x="1668" y="552"/>
                  </a:lnTo>
                  <a:lnTo>
                    <a:pt x="1692" y="552"/>
                  </a:lnTo>
                  <a:lnTo>
                    <a:pt x="1698" y="558"/>
                  </a:lnTo>
                  <a:lnTo>
                    <a:pt x="1704" y="558"/>
                  </a:lnTo>
                  <a:lnTo>
                    <a:pt x="1710" y="564"/>
                  </a:lnTo>
                  <a:lnTo>
                    <a:pt x="1722" y="570"/>
                  </a:lnTo>
                  <a:lnTo>
                    <a:pt x="1728" y="576"/>
                  </a:lnTo>
                  <a:lnTo>
                    <a:pt x="1740" y="582"/>
                  </a:lnTo>
                  <a:lnTo>
                    <a:pt x="1764" y="582"/>
                  </a:lnTo>
                  <a:lnTo>
                    <a:pt x="1776" y="576"/>
                  </a:lnTo>
                  <a:lnTo>
                    <a:pt x="1794" y="576"/>
                  </a:lnTo>
                  <a:lnTo>
                    <a:pt x="1806" y="570"/>
                  </a:lnTo>
                  <a:lnTo>
                    <a:pt x="1812" y="558"/>
                  </a:lnTo>
                  <a:lnTo>
                    <a:pt x="1818" y="552"/>
                  </a:lnTo>
                  <a:lnTo>
                    <a:pt x="1818" y="528"/>
                  </a:lnTo>
                  <a:lnTo>
                    <a:pt x="1890" y="528"/>
                  </a:lnTo>
                  <a:lnTo>
                    <a:pt x="1914" y="504"/>
                  </a:lnTo>
                  <a:lnTo>
                    <a:pt x="1902" y="492"/>
                  </a:lnTo>
                  <a:lnTo>
                    <a:pt x="1896" y="480"/>
                  </a:lnTo>
                  <a:lnTo>
                    <a:pt x="1902" y="474"/>
                  </a:lnTo>
                  <a:lnTo>
                    <a:pt x="1938" y="456"/>
                  </a:lnTo>
                  <a:lnTo>
                    <a:pt x="1950" y="456"/>
                  </a:lnTo>
                  <a:lnTo>
                    <a:pt x="1950" y="438"/>
                  </a:lnTo>
                  <a:lnTo>
                    <a:pt x="1980" y="444"/>
                  </a:lnTo>
                  <a:lnTo>
                    <a:pt x="1998" y="426"/>
                  </a:lnTo>
                  <a:lnTo>
                    <a:pt x="2004" y="426"/>
                  </a:lnTo>
                  <a:lnTo>
                    <a:pt x="2010" y="420"/>
                  </a:lnTo>
                  <a:lnTo>
                    <a:pt x="2040" y="420"/>
                  </a:lnTo>
                  <a:lnTo>
                    <a:pt x="2052" y="426"/>
                  </a:lnTo>
                  <a:lnTo>
                    <a:pt x="2058" y="432"/>
                  </a:lnTo>
                  <a:lnTo>
                    <a:pt x="2094" y="432"/>
                  </a:lnTo>
                  <a:lnTo>
                    <a:pt x="2100" y="426"/>
                  </a:lnTo>
                  <a:lnTo>
                    <a:pt x="2100" y="420"/>
                  </a:lnTo>
                  <a:lnTo>
                    <a:pt x="2088" y="40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6" name="Moldova" descr="© INSCALE GmbH, 05.05.2010&#10;http://www.presentationload.com/">
              <a:extLst>
                <a:ext uri="{FF2B5EF4-FFF2-40B4-BE49-F238E27FC236}">
                  <a16:creationId xmlns:a16="http://schemas.microsoft.com/office/drawing/2014/main" id="{03B0C6CC-FD89-460D-B8B3-704878FB98E8}"/>
                </a:ext>
              </a:extLst>
            </p:cNvPr>
            <p:cNvSpPr>
              <a:spLocks/>
            </p:cNvSpPr>
            <p:nvPr/>
          </p:nvSpPr>
          <p:spPr bwMode="gray">
            <a:xfrm>
              <a:off x="4900976" y="1742029"/>
              <a:ext cx="81531" cy="90425"/>
            </a:xfrm>
            <a:custGeom>
              <a:avLst/>
              <a:gdLst>
                <a:gd name="T0" fmla="*/ 2147483647 w 216"/>
                <a:gd name="T1" fmla="*/ 2147483647 h 240"/>
                <a:gd name="T2" fmla="*/ 2147483647 w 216"/>
                <a:gd name="T3" fmla="*/ 2147483647 h 240"/>
                <a:gd name="T4" fmla="*/ 2147483647 w 216"/>
                <a:gd name="T5" fmla="*/ 2147483647 h 240"/>
                <a:gd name="T6" fmla="*/ 2147483647 w 216"/>
                <a:gd name="T7" fmla="*/ 2147483647 h 240"/>
                <a:gd name="T8" fmla="*/ 2147483647 w 216"/>
                <a:gd name="T9" fmla="*/ 2147483647 h 240"/>
                <a:gd name="T10" fmla="*/ 2147483647 w 216"/>
                <a:gd name="T11" fmla="*/ 2147483647 h 240"/>
                <a:gd name="T12" fmla="*/ 2147483647 w 216"/>
                <a:gd name="T13" fmla="*/ 2147483647 h 240"/>
                <a:gd name="T14" fmla="*/ 2147483647 w 216"/>
                <a:gd name="T15" fmla="*/ 2147483647 h 240"/>
                <a:gd name="T16" fmla="*/ 2147483647 w 216"/>
                <a:gd name="T17" fmla="*/ 2147483647 h 240"/>
                <a:gd name="T18" fmla="*/ 2147483647 w 216"/>
                <a:gd name="T19" fmla="*/ 2147483647 h 240"/>
                <a:gd name="T20" fmla="*/ 2147483647 w 216"/>
                <a:gd name="T21" fmla="*/ 2147483647 h 240"/>
                <a:gd name="T22" fmla="*/ 2147483647 w 216"/>
                <a:gd name="T23" fmla="*/ 2147483647 h 240"/>
                <a:gd name="T24" fmla="*/ 2147483647 w 216"/>
                <a:gd name="T25" fmla="*/ 2147483647 h 240"/>
                <a:gd name="T26" fmla="*/ 2147483647 w 216"/>
                <a:gd name="T27" fmla="*/ 2147483647 h 240"/>
                <a:gd name="T28" fmla="*/ 2147483647 w 216"/>
                <a:gd name="T29" fmla="*/ 2147483647 h 240"/>
                <a:gd name="T30" fmla="*/ 2147483647 w 216"/>
                <a:gd name="T31" fmla="*/ 2147483647 h 240"/>
                <a:gd name="T32" fmla="*/ 2147483647 w 216"/>
                <a:gd name="T33" fmla="*/ 2147483647 h 240"/>
                <a:gd name="T34" fmla="*/ 2147483647 w 216"/>
                <a:gd name="T35" fmla="*/ 2147483647 h 240"/>
                <a:gd name="T36" fmla="*/ 2147483647 w 216"/>
                <a:gd name="T37" fmla="*/ 2147483647 h 240"/>
                <a:gd name="T38" fmla="*/ 2147483647 w 216"/>
                <a:gd name="T39" fmla="*/ 2147483647 h 240"/>
                <a:gd name="T40" fmla="*/ 2147483647 w 216"/>
                <a:gd name="T41" fmla="*/ 2147483647 h 240"/>
                <a:gd name="T42" fmla="*/ 2147483647 w 216"/>
                <a:gd name="T43" fmla="*/ 2147483647 h 240"/>
                <a:gd name="T44" fmla="*/ 2147483647 w 216"/>
                <a:gd name="T45" fmla="*/ 2147483647 h 240"/>
                <a:gd name="T46" fmla="*/ 2147483647 w 216"/>
                <a:gd name="T47" fmla="*/ 2147483647 h 240"/>
                <a:gd name="T48" fmla="*/ 2147483647 w 216"/>
                <a:gd name="T49" fmla="*/ 2147483647 h 240"/>
                <a:gd name="T50" fmla="*/ 2147483647 w 216"/>
                <a:gd name="T51" fmla="*/ 2147483647 h 240"/>
                <a:gd name="T52" fmla="*/ 2147483647 w 216"/>
                <a:gd name="T53" fmla="*/ 2147483647 h 240"/>
                <a:gd name="T54" fmla="*/ 2147483647 w 216"/>
                <a:gd name="T55" fmla="*/ 2147483647 h 240"/>
                <a:gd name="T56" fmla="*/ 2147483647 w 216"/>
                <a:gd name="T57" fmla="*/ 2147483647 h 240"/>
                <a:gd name="T58" fmla="*/ 2147483647 w 216"/>
                <a:gd name="T59" fmla="*/ 2147483647 h 240"/>
                <a:gd name="T60" fmla="*/ 2147483647 w 216"/>
                <a:gd name="T61" fmla="*/ 0 h 240"/>
                <a:gd name="T62" fmla="*/ 2147483647 w 216"/>
                <a:gd name="T63" fmla="*/ 2147483647 h 240"/>
                <a:gd name="T64" fmla="*/ 2147483647 w 216"/>
                <a:gd name="T65" fmla="*/ 2147483647 h 240"/>
                <a:gd name="T66" fmla="*/ 2147483647 w 216"/>
                <a:gd name="T67" fmla="*/ 2147483647 h 2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240"/>
                <a:gd name="T104" fmla="*/ 216 w 216"/>
                <a:gd name="T105" fmla="*/ 240 h 2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240">
                  <a:moveTo>
                    <a:pt x="0" y="18"/>
                  </a:moveTo>
                  <a:lnTo>
                    <a:pt x="18" y="24"/>
                  </a:lnTo>
                  <a:lnTo>
                    <a:pt x="24" y="30"/>
                  </a:lnTo>
                  <a:lnTo>
                    <a:pt x="30" y="42"/>
                  </a:lnTo>
                  <a:lnTo>
                    <a:pt x="36" y="48"/>
                  </a:lnTo>
                  <a:lnTo>
                    <a:pt x="36" y="60"/>
                  </a:lnTo>
                  <a:lnTo>
                    <a:pt x="60" y="72"/>
                  </a:lnTo>
                  <a:lnTo>
                    <a:pt x="66" y="96"/>
                  </a:lnTo>
                  <a:lnTo>
                    <a:pt x="78" y="96"/>
                  </a:lnTo>
                  <a:lnTo>
                    <a:pt x="84" y="114"/>
                  </a:lnTo>
                  <a:lnTo>
                    <a:pt x="102" y="114"/>
                  </a:lnTo>
                  <a:lnTo>
                    <a:pt x="108" y="120"/>
                  </a:lnTo>
                  <a:lnTo>
                    <a:pt x="108" y="162"/>
                  </a:lnTo>
                  <a:lnTo>
                    <a:pt x="114" y="162"/>
                  </a:lnTo>
                  <a:lnTo>
                    <a:pt x="108" y="168"/>
                  </a:lnTo>
                  <a:lnTo>
                    <a:pt x="108" y="180"/>
                  </a:lnTo>
                  <a:lnTo>
                    <a:pt x="102" y="186"/>
                  </a:lnTo>
                  <a:lnTo>
                    <a:pt x="102" y="198"/>
                  </a:lnTo>
                  <a:lnTo>
                    <a:pt x="108" y="210"/>
                  </a:lnTo>
                  <a:lnTo>
                    <a:pt x="114" y="216"/>
                  </a:lnTo>
                  <a:lnTo>
                    <a:pt x="114" y="240"/>
                  </a:lnTo>
                  <a:lnTo>
                    <a:pt x="138" y="234"/>
                  </a:lnTo>
                  <a:lnTo>
                    <a:pt x="138" y="222"/>
                  </a:lnTo>
                  <a:lnTo>
                    <a:pt x="132" y="216"/>
                  </a:lnTo>
                  <a:lnTo>
                    <a:pt x="132" y="204"/>
                  </a:lnTo>
                  <a:lnTo>
                    <a:pt x="138" y="204"/>
                  </a:lnTo>
                  <a:lnTo>
                    <a:pt x="150" y="198"/>
                  </a:lnTo>
                  <a:lnTo>
                    <a:pt x="156" y="192"/>
                  </a:lnTo>
                  <a:lnTo>
                    <a:pt x="174" y="180"/>
                  </a:lnTo>
                  <a:lnTo>
                    <a:pt x="168" y="174"/>
                  </a:lnTo>
                  <a:lnTo>
                    <a:pt x="156" y="168"/>
                  </a:lnTo>
                  <a:lnTo>
                    <a:pt x="150" y="168"/>
                  </a:lnTo>
                  <a:lnTo>
                    <a:pt x="150" y="162"/>
                  </a:lnTo>
                  <a:lnTo>
                    <a:pt x="156" y="156"/>
                  </a:lnTo>
                  <a:lnTo>
                    <a:pt x="174" y="156"/>
                  </a:lnTo>
                  <a:lnTo>
                    <a:pt x="180" y="162"/>
                  </a:lnTo>
                  <a:lnTo>
                    <a:pt x="198" y="162"/>
                  </a:lnTo>
                  <a:lnTo>
                    <a:pt x="210" y="156"/>
                  </a:lnTo>
                  <a:lnTo>
                    <a:pt x="216" y="156"/>
                  </a:lnTo>
                  <a:lnTo>
                    <a:pt x="216" y="126"/>
                  </a:lnTo>
                  <a:lnTo>
                    <a:pt x="210" y="120"/>
                  </a:lnTo>
                  <a:lnTo>
                    <a:pt x="198" y="120"/>
                  </a:lnTo>
                  <a:lnTo>
                    <a:pt x="192" y="114"/>
                  </a:lnTo>
                  <a:lnTo>
                    <a:pt x="180" y="114"/>
                  </a:lnTo>
                  <a:lnTo>
                    <a:pt x="180" y="96"/>
                  </a:lnTo>
                  <a:lnTo>
                    <a:pt x="186" y="90"/>
                  </a:lnTo>
                  <a:lnTo>
                    <a:pt x="180" y="84"/>
                  </a:lnTo>
                  <a:lnTo>
                    <a:pt x="174" y="84"/>
                  </a:lnTo>
                  <a:lnTo>
                    <a:pt x="162" y="90"/>
                  </a:lnTo>
                  <a:lnTo>
                    <a:pt x="162" y="66"/>
                  </a:lnTo>
                  <a:lnTo>
                    <a:pt x="168" y="60"/>
                  </a:lnTo>
                  <a:lnTo>
                    <a:pt x="162" y="48"/>
                  </a:lnTo>
                  <a:lnTo>
                    <a:pt x="156" y="42"/>
                  </a:lnTo>
                  <a:lnTo>
                    <a:pt x="144" y="36"/>
                  </a:lnTo>
                  <a:lnTo>
                    <a:pt x="126" y="36"/>
                  </a:lnTo>
                  <a:lnTo>
                    <a:pt x="126" y="24"/>
                  </a:lnTo>
                  <a:lnTo>
                    <a:pt x="120" y="18"/>
                  </a:lnTo>
                  <a:lnTo>
                    <a:pt x="78" y="18"/>
                  </a:lnTo>
                  <a:lnTo>
                    <a:pt x="78" y="12"/>
                  </a:lnTo>
                  <a:lnTo>
                    <a:pt x="72" y="12"/>
                  </a:lnTo>
                  <a:lnTo>
                    <a:pt x="60" y="0"/>
                  </a:lnTo>
                  <a:lnTo>
                    <a:pt x="54" y="0"/>
                  </a:lnTo>
                  <a:lnTo>
                    <a:pt x="42" y="6"/>
                  </a:lnTo>
                  <a:lnTo>
                    <a:pt x="36" y="6"/>
                  </a:lnTo>
                  <a:lnTo>
                    <a:pt x="36" y="12"/>
                  </a:lnTo>
                  <a:lnTo>
                    <a:pt x="24" y="12"/>
                  </a:lnTo>
                  <a:lnTo>
                    <a:pt x="12" y="6"/>
                  </a:lnTo>
                  <a:lnTo>
                    <a:pt x="6" y="6"/>
                  </a:lnTo>
                  <a:lnTo>
                    <a:pt x="0" y="1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7" name="Mexico" descr="© INSCALE GmbH, 05.05.2010&#10;http://www.presentationload.com/">
              <a:extLst>
                <a:ext uri="{FF2B5EF4-FFF2-40B4-BE49-F238E27FC236}">
                  <a16:creationId xmlns:a16="http://schemas.microsoft.com/office/drawing/2014/main" id="{9676551A-BE70-4DAF-8170-F7B7B8ED4974}"/>
                </a:ext>
              </a:extLst>
            </p:cNvPr>
            <p:cNvSpPr>
              <a:spLocks/>
            </p:cNvSpPr>
            <p:nvPr/>
          </p:nvSpPr>
          <p:spPr bwMode="gray">
            <a:xfrm>
              <a:off x="1238034" y="2220838"/>
              <a:ext cx="705609" cy="552927"/>
            </a:xfrm>
            <a:custGeom>
              <a:avLst/>
              <a:gdLst>
                <a:gd name="T0" fmla="*/ 2147483647 w 1860"/>
                <a:gd name="T1" fmla="*/ 2147483647 h 1458"/>
                <a:gd name="T2" fmla="*/ 2147483647 w 1860"/>
                <a:gd name="T3" fmla="*/ 2147483647 h 1458"/>
                <a:gd name="T4" fmla="*/ 2147483647 w 1860"/>
                <a:gd name="T5" fmla="*/ 2147483647 h 1458"/>
                <a:gd name="T6" fmla="*/ 2147483647 w 1860"/>
                <a:gd name="T7" fmla="*/ 2147483647 h 1458"/>
                <a:gd name="T8" fmla="*/ 2147483647 w 1860"/>
                <a:gd name="T9" fmla="*/ 2147483647 h 1458"/>
                <a:gd name="T10" fmla="*/ 2147483647 w 1860"/>
                <a:gd name="T11" fmla="*/ 2147483647 h 1458"/>
                <a:gd name="T12" fmla="*/ 2147483647 w 1860"/>
                <a:gd name="T13" fmla="*/ 2147483647 h 1458"/>
                <a:gd name="T14" fmla="*/ 2147483647 w 1860"/>
                <a:gd name="T15" fmla="*/ 2147483647 h 1458"/>
                <a:gd name="T16" fmla="*/ 2147483647 w 1860"/>
                <a:gd name="T17" fmla="*/ 2147483647 h 1458"/>
                <a:gd name="T18" fmla="*/ 2147483647 w 1860"/>
                <a:gd name="T19" fmla="*/ 2147483647 h 1458"/>
                <a:gd name="T20" fmla="*/ 2147483647 w 1860"/>
                <a:gd name="T21" fmla="*/ 2147483647 h 1458"/>
                <a:gd name="T22" fmla="*/ 2147483647 w 1860"/>
                <a:gd name="T23" fmla="*/ 2147483647 h 1458"/>
                <a:gd name="T24" fmla="*/ 2147483647 w 1860"/>
                <a:gd name="T25" fmla="*/ 2147483647 h 1458"/>
                <a:gd name="T26" fmla="*/ 2147483647 w 1860"/>
                <a:gd name="T27" fmla="*/ 2147483647 h 1458"/>
                <a:gd name="T28" fmla="*/ 2147483647 w 1860"/>
                <a:gd name="T29" fmla="*/ 2147483647 h 1458"/>
                <a:gd name="T30" fmla="*/ 2147483647 w 1860"/>
                <a:gd name="T31" fmla="*/ 2147483647 h 1458"/>
                <a:gd name="T32" fmla="*/ 2147483647 w 1860"/>
                <a:gd name="T33" fmla="*/ 2147483647 h 1458"/>
                <a:gd name="T34" fmla="*/ 2147483647 w 1860"/>
                <a:gd name="T35" fmla="*/ 2147483647 h 1458"/>
                <a:gd name="T36" fmla="*/ 2147483647 w 1860"/>
                <a:gd name="T37" fmla="*/ 2147483647 h 1458"/>
                <a:gd name="T38" fmla="*/ 2147483647 w 1860"/>
                <a:gd name="T39" fmla="*/ 2147483647 h 1458"/>
                <a:gd name="T40" fmla="*/ 2147483647 w 1860"/>
                <a:gd name="T41" fmla="*/ 2147483647 h 1458"/>
                <a:gd name="T42" fmla="*/ 2147483647 w 1860"/>
                <a:gd name="T43" fmla="*/ 2147483647 h 1458"/>
                <a:gd name="T44" fmla="*/ 2147483647 w 1860"/>
                <a:gd name="T45" fmla="*/ 2147483647 h 1458"/>
                <a:gd name="T46" fmla="*/ 2147483647 w 1860"/>
                <a:gd name="T47" fmla="*/ 2147483647 h 1458"/>
                <a:gd name="T48" fmla="*/ 2147483647 w 1860"/>
                <a:gd name="T49" fmla="*/ 2147483647 h 1458"/>
                <a:gd name="T50" fmla="*/ 2147483647 w 1860"/>
                <a:gd name="T51" fmla="*/ 2147483647 h 1458"/>
                <a:gd name="T52" fmla="*/ 2147483647 w 1860"/>
                <a:gd name="T53" fmla="*/ 2147483647 h 1458"/>
                <a:gd name="T54" fmla="*/ 2147483647 w 1860"/>
                <a:gd name="T55" fmla="*/ 2147483647 h 1458"/>
                <a:gd name="T56" fmla="*/ 0 w 1860"/>
                <a:gd name="T57" fmla="*/ 2147483647 h 1458"/>
                <a:gd name="T58" fmla="*/ 2147483647 w 1860"/>
                <a:gd name="T59" fmla="*/ 2147483647 h 1458"/>
                <a:gd name="T60" fmla="*/ 2147483647 w 1860"/>
                <a:gd name="T61" fmla="*/ 2147483647 h 1458"/>
                <a:gd name="T62" fmla="*/ 2147483647 w 1860"/>
                <a:gd name="T63" fmla="*/ 2147483647 h 1458"/>
                <a:gd name="T64" fmla="*/ 2147483647 w 1860"/>
                <a:gd name="T65" fmla="*/ 2147483647 h 1458"/>
                <a:gd name="T66" fmla="*/ 2147483647 w 1860"/>
                <a:gd name="T67" fmla="*/ 2147483647 h 1458"/>
                <a:gd name="T68" fmla="*/ 2147483647 w 1860"/>
                <a:gd name="T69" fmla="*/ 2147483647 h 1458"/>
                <a:gd name="T70" fmla="*/ 2147483647 w 1860"/>
                <a:gd name="T71" fmla="*/ 2147483647 h 1458"/>
                <a:gd name="T72" fmla="*/ 2147483647 w 1860"/>
                <a:gd name="T73" fmla="*/ 2147483647 h 1458"/>
                <a:gd name="T74" fmla="*/ 2147483647 w 1860"/>
                <a:gd name="T75" fmla="*/ 2147483647 h 1458"/>
                <a:gd name="T76" fmla="*/ 2147483647 w 1860"/>
                <a:gd name="T77" fmla="*/ 2147483647 h 1458"/>
                <a:gd name="T78" fmla="*/ 2147483647 w 1860"/>
                <a:gd name="T79" fmla="*/ 2147483647 h 1458"/>
                <a:gd name="T80" fmla="*/ 2147483647 w 1860"/>
                <a:gd name="T81" fmla="*/ 2147483647 h 1458"/>
                <a:gd name="T82" fmla="*/ 2147483647 w 1860"/>
                <a:gd name="T83" fmla="*/ 2147483647 h 1458"/>
                <a:gd name="T84" fmla="*/ 2147483647 w 1860"/>
                <a:gd name="T85" fmla="*/ 2147483647 h 1458"/>
                <a:gd name="T86" fmla="*/ 2147483647 w 1860"/>
                <a:gd name="T87" fmla="*/ 2147483647 h 1458"/>
                <a:gd name="T88" fmla="*/ 2147483647 w 1860"/>
                <a:gd name="T89" fmla="*/ 2147483647 h 1458"/>
                <a:gd name="T90" fmla="*/ 2147483647 w 1860"/>
                <a:gd name="T91" fmla="*/ 2147483647 h 1458"/>
                <a:gd name="T92" fmla="*/ 2147483647 w 1860"/>
                <a:gd name="T93" fmla="*/ 2147483647 h 1458"/>
                <a:gd name="T94" fmla="*/ 2147483647 w 1860"/>
                <a:gd name="T95" fmla="*/ 2147483647 h 1458"/>
                <a:gd name="T96" fmla="*/ 2147483647 w 1860"/>
                <a:gd name="T97" fmla="*/ 2147483647 h 1458"/>
                <a:gd name="T98" fmla="*/ 2147483647 w 1860"/>
                <a:gd name="T99" fmla="*/ 2147483647 h 1458"/>
                <a:gd name="T100" fmla="*/ 2147483647 w 1860"/>
                <a:gd name="T101" fmla="*/ 2147483647 h 1458"/>
                <a:gd name="T102" fmla="*/ 2147483647 w 1860"/>
                <a:gd name="T103" fmla="*/ 2147483647 h 1458"/>
                <a:gd name="T104" fmla="*/ 2147483647 w 1860"/>
                <a:gd name="T105" fmla="*/ 2147483647 h 1458"/>
                <a:gd name="T106" fmla="*/ 2147483647 w 1860"/>
                <a:gd name="T107" fmla="*/ 2147483647 h 1458"/>
                <a:gd name="T108" fmla="*/ 2147483647 w 1860"/>
                <a:gd name="T109" fmla="*/ 2147483647 h 1458"/>
                <a:gd name="T110" fmla="*/ 2147483647 w 1860"/>
                <a:gd name="T111" fmla="*/ 2147483647 h 1458"/>
                <a:gd name="T112" fmla="*/ 2147483647 w 1860"/>
                <a:gd name="T113" fmla="*/ 2147483647 h 1458"/>
                <a:gd name="T114" fmla="*/ 2147483647 w 1860"/>
                <a:gd name="T115" fmla="*/ 2147483647 h 1458"/>
                <a:gd name="T116" fmla="*/ 2147483647 w 1860"/>
                <a:gd name="T117" fmla="*/ 2147483647 h 1458"/>
                <a:gd name="T118" fmla="*/ 2147483647 w 1860"/>
                <a:gd name="T119" fmla="*/ 2147483647 h 1458"/>
                <a:gd name="T120" fmla="*/ 2147483647 w 1860"/>
                <a:gd name="T121" fmla="*/ 2147483647 h 145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0"/>
                <a:gd name="T184" fmla="*/ 0 h 1458"/>
                <a:gd name="T185" fmla="*/ 1860 w 1860"/>
                <a:gd name="T186" fmla="*/ 1458 h 145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0" h="1458">
                  <a:moveTo>
                    <a:pt x="1422" y="1440"/>
                  </a:moveTo>
                  <a:lnTo>
                    <a:pt x="1422" y="1380"/>
                  </a:lnTo>
                  <a:lnTo>
                    <a:pt x="1452" y="1332"/>
                  </a:lnTo>
                  <a:lnTo>
                    <a:pt x="1542" y="1338"/>
                  </a:lnTo>
                  <a:lnTo>
                    <a:pt x="1542" y="1320"/>
                  </a:lnTo>
                  <a:lnTo>
                    <a:pt x="1548" y="1320"/>
                  </a:lnTo>
                  <a:lnTo>
                    <a:pt x="1554" y="1314"/>
                  </a:lnTo>
                  <a:lnTo>
                    <a:pt x="1554" y="1302"/>
                  </a:lnTo>
                  <a:lnTo>
                    <a:pt x="1536" y="1302"/>
                  </a:lnTo>
                  <a:lnTo>
                    <a:pt x="1530" y="1278"/>
                  </a:lnTo>
                  <a:lnTo>
                    <a:pt x="1524" y="1278"/>
                  </a:lnTo>
                  <a:lnTo>
                    <a:pt x="1512" y="1272"/>
                  </a:lnTo>
                  <a:lnTo>
                    <a:pt x="1506" y="1272"/>
                  </a:lnTo>
                  <a:lnTo>
                    <a:pt x="1500" y="1266"/>
                  </a:lnTo>
                  <a:lnTo>
                    <a:pt x="1494" y="1254"/>
                  </a:lnTo>
                  <a:lnTo>
                    <a:pt x="1494" y="1248"/>
                  </a:lnTo>
                  <a:lnTo>
                    <a:pt x="1482" y="1242"/>
                  </a:lnTo>
                  <a:lnTo>
                    <a:pt x="1506" y="1242"/>
                  </a:lnTo>
                  <a:lnTo>
                    <a:pt x="1518" y="1236"/>
                  </a:lnTo>
                  <a:lnTo>
                    <a:pt x="1524" y="1236"/>
                  </a:lnTo>
                  <a:lnTo>
                    <a:pt x="1524" y="1212"/>
                  </a:lnTo>
                  <a:lnTo>
                    <a:pt x="1518" y="1200"/>
                  </a:lnTo>
                  <a:lnTo>
                    <a:pt x="1518" y="1188"/>
                  </a:lnTo>
                  <a:lnTo>
                    <a:pt x="1650" y="1194"/>
                  </a:lnTo>
                  <a:lnTo>
                    <a:pt x="1656" y="1182"/>
                  </a:lnTo>
                  <a:lnTo>
                    <a:pt x="1656" y="1176"/>
                  </a:lnTo>
                  <a:lnTo>
                    <a:pt x="1662" y="1176"/>
                  </a:lnTo>
                  <a:lnTo>
                    <a:pt x="1668" y="1182"/>
                  </a:lnTo>
                  <a:lnTo>
                    <a:pt x="1668" y="1188"/>
                  </a:lnTo>
                  <a:lnTo>
                    <a:pt x="1674" y="1188"/>
                  </a:lnTo>
                  <a:lnTo>
                    <a:pt x="1680" y="1182"/>
                  </a:lnTo>
                  <a:lnTo>
                    <a:pt x="1692" y="1176"/>
                  </a:lnTo>
                  <a:lnTo>
                    <a:pt x="1698" y="1164"/>
                  </a:lnTo>
                  <a:lnTo>
                    <a:pt x="1698" y="1152"/>
                  </a:lnTo>
                  <a:lnTo>
                    <a:pt x="1704" y="1146"/>
                  </a:lnTo>
                  <a:lnTo>
                    <a:pt x="1704" y="1140"/>
                  </a:lnTo>
                  <a:lnTo>
                    <a:pt x="1710" y="1152"/>
                  </a:lnTo>
                  <a:lnTo>
                    <a:pt x="1746" y="1116"/>
                  </a:lnTo>
                  <a:lnTo>
                    <a:pt x="1746" y="1122"/>
                  </a:lnTo>
                  <a:lnTo>
                    <a:pt x="1740" y="1128"/>
                  </a:lnTo>
                  <a:lnTo>
                    <a:pt x="1740" y="1146"/>
                  </a:lnTo>
                  <a:lnTo>
                    <a:pt x="1746" y="1152"/>
                  </a:lnTo>
                  <a:lnTo>
                    <a:pt x="1758" y="1152"/>
                  </a:lnTo>
                  <a:lnTo>
                    <a:pt x="1782" y="1086"/>
                  </a:lnTo>
                  <a:lnTo>
                    <a:pt x="1770" y="1074"/>
                  </a:lnTo>
                  <a:lnTo>
                    <a:pt x="1794" y="1068"/>
                  </a:lnTo>
                  <a:lnTo>
                    <a:pt x="1794" y="1056"/>
                  </a:lnTo>
                  <a:lnTo>
                    <a:pt x="1776" y="1050"/>
                  </a:lnTo>
                  <a:lnTo>
                    <a:pt x="1794" y="1032"/>
                  </a:lnTo>
                  <a:lnTo>
                    <a:pt x="1800" y="1008"/>
                  </a:lnTo>
                  <a:lnTo>
                    <a:pt x="1806" y="996"/>
                  </a:lnTo>
                  <a:lnTo>
                    <a:pt x="1818" y="990"/>
                  </a:lnTo>
                  <a:lnTo>
                    <a:pt x="1824" y="978"/>
                  </a:lnTo>
                  <a:lnTo>
                    <a:pt x="1836" y="966"/>
                  </a:lnTo>
                  <a:lnTo>
                    <a:pt x="1842" y="954"/>
                  </a:lnTo>
                  <a:lnTo>
                    <a:pt x="1848" y="948"/>
                  </a:lnTo>
                  <a:lnTo>
                    <a:pt x="1854" y="936"/>
                  </a:lnTo>
                  <a:lnTo>
                    <a:pt x="1854" y="930"/>
                  </a:lnTo>
                  <a:lnTo>
                    <a:pt x="1860" y="918"/>
                  </a:lnTo>
                  <a:lnTo>
                    <a:pt x="1860" y="900"/>
                  </a:lnTo>
                  <a:lnTo>
                    <a:pt x="1854" y="894"/>
                  </a:lnTo>
                  <a:lnTo>
                    <a:pt x="1818" y="894"/>
                  </a:lnTo>
                  <a:lnTo>
                    <a:pt x="1812" y="900"/>
                  </a:lnTo>
                  <a:lnTo>
                    <a:pt x="1800" y="900"/>
                  </a:lnTo>
                  <a:lnTo>
                    <a:pt x="1794" y="894"/>
                  </a:lnTo>
                  <a:lnTo>
                    <a:pt x="1782" y="894"/>
                  </a:lnTo>
                  <a:lnTo>
                    <a:pt x="1770" y="888"/>
                  </a:lnTo>
                  <a:lnTo>
                    <a:pt x="1746" y="888"/>
                  </a:lnTo>
                  <a:lnTo>
                    <a:pt x="1734" y="894"/>
                  </a:lnTo>
                  <a:lnTo>
                    <a:pt x="1716" y="900"/>
                  </a:lnTo>
                  <a:lnTo>
                    <a:pt x="1698" y="900"/>
                  </a:lnTo>
                  <a:lnTo>
                    <a:pt x="1686" y="906"/>
                  </a:lnTo>
                  <a:lnTo>
                    <a:pt x="1668" y="906"/>
                  </a:lnTo>
                  <a:lnTo>
                    <a:pt x="1656" y="912"/>
                  </a:lnTo>
                  <a:lnTo>
                    <a:pt x="1626" y="912"/>
                  </a:lnTo>
                  <a:lnTo>
                    <a:pt x="1614" y="918"/>
                  </a:lnTo>
                  <a:lnTo>
                    <a:pt x="1608" y="924"/>
                  </a:lnTo>
                  <a:lnTo>
                    <a:pt x="1596" y="948"/>
                  </a:lnTo>
                  <a:lnTo>
                    <a:pt x="1590" y="966"/>
                  </a:lnTo>
                  <a:lnTo>
                    <a:pt x="1590" y="1026"/>
                  </a:lnTo>
                  <a:lnTo>
                    <a:pt x="1572" y="1032"/>
                  </a:lnTo>
                  <a:lnTo>
                    <a:pt x="1572" y="1062"/>
                  </a:lnTo>
                  <a:lnTo>
                    <a:pt x="1566" y="1074"/>
                  </a:lnTo>
                  <a:lnTo>
                    <a:pt x="1542" y="1086"/>
                  </a:lnTo>
                  <a:lnTo>
                    <a:pt x="1524" y="1098"/>
                  </a:lnTo>
                  <a:lnTo>
                    <a:pt x="1512" y="1110"/>
                  </a:lnTo>
                  <a:lnTo>
                    <a:pt x="1512" y="1122"/>
                  </a:lnTo>
                  <a:lnTo>
                    <a:pt x="1506" y="1128"/>
                  </a:lnTo>
                  <a:lnTo>
                    <a:pt x="1506" y="1140"/>
                  </a:lnTo>
                  <a:lnTo>
                    <a:pt x="1500" y="1146"/>
                  </a:lnTo>
                  <a:lnTo>
                    <a:pt x="1488" y="1146"/>
                  </a:lnTo>
                  <a:lnTo>
                    <a:pt x="1476" y="1134"/>
                  </a:lnTo>
                  <a:lnTo>
                    <a:pt x="1476" y="1128"/>
                  </a:lnTo>
                  <a:lnTo>
                    <a:pt x="1470" y="1122"/>
                  </a:lnTo>
                  <a:lnTo>
                    <a:pt x="1440" y="1122"/>
                  </a:lnTo>
                  <a:lnTo>
                    <a:pt x="1416" y="1128"/>
                  </a:lnTo>
                  <a:lnTo>
                    <a:pt x="1392" y="1140"/>
                  </a:lnTo>
                  <a:lnTo>
                    <a:pt x="1356" y="1140"/>
                  </a:lnTo>
                  <a:lnTo>
                    <a:pt x="1338" y="1146"/>
                  </a:lnTo>
                  <a:lnTo>
                    <a:pt x="1290" y="1170"/>
                  </a:lnTo>
                  <a:lnTo>
                    <a:pt x="1284" y="1170"/>
                  </a:lnTo>
                  <a:lnTo>
                    <a:pt x="1272" y="1158"/>
                  </a:lnTo>
                  <a:lnTo>
                    <a:pt x="1266" y="1146"/>
                  </a:lnTo>
                  <a:lnTo>
                    <a:pt x="1266" y="1140"/>
                  </a:lnTo>
                  <a:lnTo>
                    <a:pt x="1260" y="1128"/>
                  </a:lnTo>
                  <a:lnTo>
                    <a:pt x="1242" y="1128"/>
                  </a:lnTo>
                  <a:lnTo>
                    <a:pt x="1224" y="1122"/>
                  </a:lnTo>
                  <a:lnTo>
                    <a:pt x="1194" y="1122"/>
                  </a:lnTo>
                  <a:lnTo>
                    <a:pt x="1194" y="1104"/>
                  </a:lnTo>
                  <a:lnTo>
                    <a:pt x="1188" y="1092"/>
                  </a:lnTo>
                  <a:lnTo>
                    <a:pt x="1176" y="1080"/>
                  </a:lnTo>
                  <a:lnTo>
                    <a:pt x="1170" y="1068"/>
                  </a:lnTo>
                  <a:lnTo>
                    <a:pt x="1164" y="1062"/>
                  </a:lnTo>
                  <a:lnTo>
                    <a:pt x="1164" y="1026"/>
                  </a:lnTo>
                  <a:lnTo>
                    <a:pt x="1128" y="966"/>
                  </a:lnTo>
                  <a:lnTo>
                    <a:pt x="1122" y="924"/>
                  </a:lnTo>
                  <a:lnTo>
                    <a:pt x="1110" y="894"/>
                  </a:lnTo>
                  <a:lnTo>
                    <a:pt x="1104" y="804"/>
                  </a:lnTo>
                  <a:lnTo>
                    <a:pt x="1110" y="798"/>
                  </a:lnTo>
                  <a:lnTo>
                    <a:pt x="1122" y="774"/>
                  </a:lnTo>
                  <a:lnTo>
                    <a:pt x="1128" y="768"/>
                  </a:lnTo>
                  <a:lnTo>
                    <a:pt x="1128" y="654"/>
                  </a:lnTo>
                  <a:lnTo>
                    <a:pt x="1152" y="648"/>
                  </a:lnTo>
                  <a:lnTo>
                    <a:pt x="1152" y="612"/>
                  </a:lnTo>
                  <a:lnTo>
                    <a:pt x="1158" y="600"/>
                  </a:lnTo>
                  <a:lnTo>
                    <a:pt x="1158" y="594"/>
                  </a:lnTo>
                  <a:lnTo>
                    <a:pt x="1164" y="588"/>
                  </a:lnTo>
                  <a:lnTo>
                    <a:pt x="1176" y="588"/>
                  </a:lnTo>
                  <a:lnTo>
                    <a:pt x="1182" y="594"/>
                  </a:lnTo>
                  <a:lnTo>
                    <a:pt x="1188" y="594"/>
                  </a:lnTo>
                  <a:lnTo>
                    <a:pt x="1188" y="588"/>
                  </a:lnTo>
                  <a:lnTo>
                    <a:pt x="1194" y="576"/>
                  </a:lnTo>
                  <a:lnTo>
                    <a:pt x="1194" y="564"/>
                  </a:lnTo>
                  <a:lnTo>
                    <a:pt x="1200" y="558"/>
                  </a:lnTo>
                  <a:lnTo>
                    <a:pt x="1206" y="546"/>
                  </a:lnTo>
                  <a:lnTo>
                    <a:pt x="1206" y="540"/>
                  </a:lnTo>
                  <a:lnTo>
                    <a:pt x="1206" y="546"/>
                  </a:lnTo>
                  <a:lnTo>
                    <a:pt x="1182" y="546"/>
                  </a:lnTo>
                  <a:lnTo>
                    <a:pt x="1176" y="534"/>
                  </a:lnTo>
                  <a:lnTo>
                    <a:pt x="1176" y="528"/>
                  </a:lnTo>
                  <a:lnTo>
                    <a:pt x="1134" y="528"/>
                  </a:lnTo>
                  <a:lnTo>
                    <a:pt x="1122" y="516"/>
                  </a:lnTo>
                  <a:lnTo>
                    <a:pt x="1110" y="516"/>
                  </a:lnTo>
                  <a:lnTo>
                    <a:pt x="1092" y="510"/>
                  </a:lnTo>
                  <a:lnTo>
                    <a:pt x="1080" y="498"/>
                  </a:lnTo>
                  <a:lnTo>
                    <a:pt x="1080" y="468"/>
                  </a:lnTo>
                  <a:lnTo>
                    <a:pt x="1068" y="456"/>
                  </a:lnTo>
                  <a:lnTo>
                    <a:pt x="1068" y="420"/>
                  </a:lnTo>
                  <a:lnTo>
                    <a:pt x="1074" y="420"/>
                  </a:lnTo>
                  <a:lnTo>
                    <a:pt x="1080" y="414"/>
                  </a:lnTo>
                  <a:lnTo>
                    <a:pt x="1080" y="408"/>
                  </a:lnTo>
                  <a:lnTo>
                    <a:pt x="1068" y="396"/>
                  </a:lnTo>
                  <a:lnTo>
                    <a:pt x="1056" y="390"/>
                  </a:lnTo>
                  <a:lnTo>
                    <a:pt x="1050" y="384"/>
                  </a:lnTo>
                  <a:lnTo>
                    <a:pt x="1050" y="360"/>
                  </a:lnTo>
                  <a:lnTo>
                    <a:pt x="1038" y="354"/>
                  </a:lnTo>
                  <a:lnTo>
                    <a:pt x="1032" y="342"/>
                  </a:lnTo>
                  <a:lnTo>
                    <a:pt x="1032" y="330"/>
                  </a:lnTo>
                  <a:lnTo>
                    <a:pt x="1038" y="318"/>
                  </a:lnTo>
                  <a:lnTo>
                    <a:pt x="1038" y="294"/>
                  </a:lnTo>
                  <a:lnTo>
                    <a:pt x="1026" y="282"/>
                  </a:lnTo>
                  <a:lnTo>
                    <a:pt x="1020" y="270"/>
                  </a:lnTo>
                  <a:lnTo>
                    <a:pt x="1008" y="258"/>
                  </a:lnTo>
                  <a:lnTo>
                    <a:pt x="1002" y="246"/>
                  </a:lnTo>
                  <a:lnTo>
                    <a:pt x="996" y="240"/>
                  </a:lnTo>
                  <a:lnTo>
                    <a:pt x="990" y="228"/>
                  </a:lnTo>
                  <a:lnTo>
                    <a:pt x="948" y="228"/>
                  </a:lnTo>
                  <a:lnTo>
                    <a:pt x="930" y="222"/>
                  </a:lnTo>
                  <a:lnTo>
                    <a:pt x="930" y="228"/>
                  </a:lnTo>
                  <a:lnTo>
                    <a:pt x="912" y="228"/>
                  </a:lnTo>
                  <a:lnTo>
                    <a:pt x="900" y="240"/>
                  </a:lnTo>
                  <a:lnTo>
                    <a:pt x="888" y="264"/>
                  </a:lnTo>
                  <a:lnTo>
                    <a:pt x="876" y="276"/>
                  </a:lnTo>
                  <a:lnTo>
                    <a:pt x="852" y="288"/>
                  </a:lnTo>
                  <a:lnTo>
                    <a:pt x="840" y="288"/>
                  </a:lnTo>
                  <a:lnTo>
                    <a:pt x="822" y="276"/>
                  </a:lnTo>
                  <a:lnTo>
                    <a:pt x="810" y="270"/>
                  </a:lnTo>
                  <a:lnTo>
                    <a:pt x="780" y="240"/>
                  </a:lnTo>
                  <a:lnTo>
                    <a:pt x="780" y="228"/>
                  </a:lnTo>
                  <a:lnTo>
                    <a:pt x="786" y="216"/>
                  </a:lnTo>
                  <a:lnTo>
                    <a:pt x="786" y="174"/>
                  </a:lnTo>
                  <a:lnTo>
                    <a:pt x="780" y="162"/>
                  </a:lnTo>
                  <a:lnTo>
                    <a:pt x="768" y="150"/>
                  </a:lnTo>
                  <a:lnTo>
                    <a:pt x="756" y="144"/>
                  </a:lnTo>
                  <a:lnTo>
                    <a:pt x="744" y="144"/>
                  </a:lnTo>
                  <a:lnTo>
                    <a:pt x="738" y="114"/>
                  </a:lnTo>
                  <a:lnTo>
                    <a:pt x="708" y="102"/>
                  </a:lnTo>
                  <a:lnTo>
                    <a:pt x="708" y="78"/>
                  </a:lnTo>
                  <a:lnTo>
                    <a:pt x="696" y="66"/>
                  </a:lnTo>
                  <a:lnTo>
                    <a:pt x="582" y="66"/>
                  </a:lnTo>
                  <a:lnTo>
                    <a:pt x="576" y="72"/>
                  </a:lnTo>
                  <a:lnTo>
                    <a:pt x="576" y="90"/>
                  </a:lnTo>
                  <a:lnTo>
                    <a:pt x="570" y="102"/>
                  </a:lnTo>
                  <a:lnTo>
                    <a:pt x="570" y="108"/>
                  </a:lnTo>
                  <a:lnTo>
                    <a:pt x="366" y="108"/>
                  </a:lnTo>
                  <a:lnTo>
                    <a:pt x="156" y="12"/>
                  </a:lnTo>
                  <a:lnTo>
                    <a:pt x="150" y="12"/>
                  </a:lnTo>
                  <a:lnTo>
                    <a:pt x="150" y="6"/>
                  </a:lnTo>
                  <a:lnTo>
                    <a:pt x="156" y="0"/>
                  </a:lnTo>
                  <a:lnTo>
                    <a:pt x="12" y="6"/>
                  </a:lnTo>
                  <a:lnTo>
                    <a:pt x="6" y="0"/>
                  </a:lnTo>
                  <a:lnTo>
                    <a:pt x="0" y="18"/>
                  </a:lnTo>
                  <a:lnTo>
                    <a:pt x="0" y="48"/>
                  </a:lnTo>
                  <a:lnTo>
                    <a:pt x="6" y="60"/>
                  </a:lnTo>
                  <a:lnTo>
                    <a:pt x="12" y="66"/>
                  </a:lnTo>
                  <a:lnTo>
                    <a:pt x="18" y="78"/>
                  </a:lnTo>
                  <a:lnTo>
                    <a:pt x="0" y="90"/>
                  </a:lnTo>
                  <a:lnTo>
                    <a:pt x="12" y="114"/>
                  </a:lnTo>
                  <a:lnTo>
                    <a:pt x="6" y="126"/>
                  </a:lnTo>
                  <a:lnTo>
                    <a:pt x="24" y="144"/>
                  </a:lnTo>
                  <a:lnTo>
                    <a:pt x="6" y="174"/>
                  </a:lnTo>
                  <a:lnTo>
                    <a:pt x="18" y="180"/>
                  </a:lnTo>
                  <a:lnTo>
                    <a:pt x="18" y="210"/>
                  </a:lnTo>
                  <a:lnTo>
                    <a:pt x="24" y="228"/>
                  </a:lnTo>
                  <a:lnTo>
                    <a:pt x="24" y="240"/>
                  </a:lnTo>
                  <a:lnTo>
                    <a:pt x="30" y="252"/>
                  </a:lnTo>
                  <a:lnTo>
                    <a:pt x="42" y="264"/>
                  </a:lnTo>
                  <a:lnTo>
                    <a:pt x="60" y="264"/>
                  </a:lnTo>
                  <a:lnTo>
                    <a:pt x="60" y="270"/>
                  </a:lnTo>
                  <a:lnTo>
                    <a:pt x="66" y="276"/>
                  </a:lnTo>
                  <a:lnTo>
                    <a:pt x="72" y="288"/>
                  </a:lnTo>
                  <a:lnTo>
                    <a:pt x="84" y="300"/>
                  </a:lnTo>
                  <a:lnTo>
                    <a:pt x="90" y="318"/>
                  </a:lnTo>
                  <a:lnTo>
                    <a:pt x="96" y="330"/>
                  </a:lnTo>
                  <a:lnTo>
                    <a:pt x="96" y="342"/>
                  </a:lnTo>
                  <a:lnTo>
                    <a:pt x="78" y="378"/>
                  </a:lnTo>
                  <a:lnTo>
                    <a:pt x="72" y="384"/>
                  </a:lnTo>
                  <a:lnTo>
                    <a:pt x="72" y="390"/>
                  </a:lnTo>
                  <a:lnTo>
                    <a:pt x="84" y="396"/>
                  </a:lnTo>
                  <a:lnTo>
                    <a:pt x="72" y="414"/>
                  </a:lnTo>
                  <a:lnTo>
                    <a:pt x="60" y="396"/>
                  </a:lnTo>
                  <a:lnTo>
                    <a:pt x="12" y="390"/>
                  </a:lnTo>
                  <a:lnTo>
                    <a:pt x="36" y="414"/>
                  </a:lnTo>
                  <a:lnTo>
                    <a:pt x="42" y="438"/>
                  </a:lnTo>
                  <a:lnTo>
                    <a:pt x="66" y="444"/>
                  </a:lnTo>
                  <a:lnTo>
                    <a:pt x="78" y="456"/>
                  </a:lnTo>
                  <a:lnTo>
                    <a:pt x="84" y="468"/>
                  </a:lnTo>
                  <a:lnTo>
                    <a:pt x="90" y="474"/>
                  </a:lnTo>
                  <a:lnTo>
                    <a:pt x="96" y="474"/>
                  </a:lnTo>
                  <a:lnTo>
                    <a:pt x="102" y="468"/>
                  </a:lnTo>
                  <a:lnTo>
                    <a:pt x="108" y="468"/>
                  </a:lnTo>
                  <a:lnTo>
                    <a:pt x="120" y="462"/>
                  </a:lnTo>
                  <a:lnTo>
                    <a:pt x="126" y="456"/>
                  </a:lnTo>
                  <a:lnTo>
                    <a:pt x="126" y="480"/>
                  </a:lnTo>
                  <a:lnTo>
                    <a:pt x="144" y="516"/>
                  </a:lnTo>
                  <a:lnTo>
                    <a:pt x="156" y="528"/>
                  </a:lnTo>
                  <a:lnTo>
                    <a:pt x="168" y="552"/>
                  </a:lnTo>
                  <a:lnTo>
                    <a:pt x="168" y="564"/>
                  </a:lnTo>
                  <a:lnTo>
                    <a:pt x="156" y="588"/>
                  </a:lnTo>
                  <a:lnTo>
                    <a:pt x="150" y="606"/>
                  </a:lnTo>
                  <a:lnTo>
                    <a:pt x="150" y="618"/>
                  </a:lnTo>
                  <a:lnTo>
                    <a:pt x="180" y="648"/>
                  </a:lnTo>
                  <a:lnTo>
                    <a:pt x="192" y="666"/>
                  </a:lnTo>
                  <a:lnTo>
                    <a:pt x="222" y="696"/>
                  </a:lnTo>
                  <a:lnTo>
                    <a:pt x="234" y="714"/>
                  </a:lnTo>
                  <a:lnTo>
                    <a:pt x="264" y="744"/>
                  </a:lnTo>
                  <a:lnTo>
                    <a:pt x="258" y="750"/>
                  </a:lnTo>
                  <a:lnTo>
                    <a:pt x="258" y="762"/>
                  </a:lnTo>
                  <a:lnTo>
                    <a:pt x="252" y="768"/>
                  </a:lnTo>
                  <a:lnTo>
                    <a:pt x="252" y="780"/>
                  </a:lnTo>
                  <a:lnTo>
                    <a:pt x="258" y="786"/>
                  </a:lnTo>
                  <a:lnTo>
                    <a:pt x="276" y="786"/>
                  </a:lnTo>
                  <a:lnTo>
                    <a:pt x="288" y="780"/>
                  </a:lnTo>
                  <a:lnTo>
                    <a:pt x="294" y="768"/>
                  </a:lnTo>
                  <a:lnTo>
                    <a:pt x="306" y="762"/>
                  </a:lnTo>
                  <a:lnTo>
                    <a:pt x="312" y="756"/>
                  </a:lnTo>
                  <a:lnTo>
                    <a:pt x="306" y="738"/>
                  </a:lnTo>
                  <a:lnTo>
                    <a:pt x="306" y="732"/>
                  </a:lnTo>
                  <a:lnTo>
                    <a:pt x="300" y="726"/>
                  </a:lnTo>
                  <a:lnTo>
                    <a:pt x="300" y="708"/>
                  </a:lnTo>
                  <a:lnTo>
                    <a:pt x="288" y="684"/>
                  </a:lnTo>
                  <a:lnTo>
                    <a:pt x="282" y="678"/>
                  </a:lnTo>
                  <a:lnTo>
                    <a:pt x="258" y="678"/>
                  </a:lnTo>
                  <a:lnTo>
                    <a:pt x="240" y="648"/>
                  </a:lnTo>
                  <a:lnTo>
                    <a:pt x="240" y="576"/>
                  </a:lnTo>
                  <a:lnTo>
                    <a:pt x="222" y="546"/>
                  </a:lnTo>
                  <a:lnTo>
                    <a:pt x="228" y="534"/>
                  </a:lnTo>
                  <a:lnTo>
                    <a:pt x="228" y="528"/>
                  </a:lnTo>
                  <a:lnTo>
                    <a:pt x="234" y="516"/>
                  </a:lnTo>
                  <a:lnTo>
                    <a:pt x="234" y="492"/>
                  </a:lnTo>
                  <a:lnTo>
                    <a:pt x="228" y="486"/>
                  </a:lnTo>
                  <a:lnTo>
                    <a:pt x="216" y="480"/>
                  </a:lnTo>
                  <a:lnTo>
                    <a:pt x="210" y="474"/>
                  </a:lnTo>
                  <a:lnTo>
                    <a:pt x="198" y="474"/>
                  </a:lnTo>
                  <a:lnTo>
                    <a:pt x="198" y="432"/>
                  </a:lnTo>
                  <a:lnTo>
                    <a:pt x="168" y="396"/>
                  </a:lnTo>
                  <a:lnTo>
                    <a:pt x="174" y="336"/>
                  </a:lnTo>
                  <a:lnTo>
                    <a:pt x="168" y="330"/>
                  </a:lnTo>
                  <a:lnTo>
                    <a:pt x="162" y="318"/>
                  </a:lnTo>
                  <a:lnTo>
                    <a:pt x="144" y="300"/>
                  </a:lnTo>
                  <a:lnTo>
                    <a:pt x="138" y="288"/>
                  </a:lnTo>
                  <a:lnTo>
                    <a:pt x="138" y="276"/>
                  </a:lnTo>
                  <a:lnTo>
                    <a:pt x="132" y="264"/>
                  </a:lnTo>
                  <a:lnTo>
                    <a:pt x="132" y="246"/>
                  </a:lnTo>
                  <a:lnTo>
                    <a:pt x="126" y="240"/>
                  </a:lnTo>
                  <a:lnTo>
                    <a:pt x="120" y="228"/>
                  </a:lnTo>
                  <a:lnTo>
                    <a:pt x="108" y="216"/>
                  </a:lnTo>
                  <a:lnTo>
                    <a:pt x="102" y="204"/>
                  </a:lnTo>
                  <a:lnTo>
                    <a:pt x="96" y="198"/>
                  </a:lnTo>
                  <a:lnTo>
                    <a:pt x="96" y="192"/>
                  </a:lnTo>
                  <a:lnTo>
                    <a:pt x="102" y="186"/>
                  </a:lnTo>
                  <a:lnTo>
                    <a:pt x="114" y="162"/>
                  </a:lnTo>
                  <a:lnTo>
                    <a:pt x="114" y="114"/>
                  </a:lnTo>
                  <a:lnTo>
                    <a:pt x="120" y="108"/>
                  </a:lnTo>
                  <a:lnTo>
                    <a:pt x="126" y="96"/>
                  </a:lnTo>
                  <a:lnTo>
                    <a:pt x="126" y="60"/>
                  </a:lnTo>
                  <a:lnTo>
                    <a:pt x="132" y="66"/>
                  </a:lnTo>
                  <a:lnTo>
                    <a:pt x="144" y="72"/>
                  </a:lnTo>
                  <a:lnTo>
                    <a:pt x="150" y="84"/>
                  </a:lnTo>
                  <a:lnTo>
                    <a:pt x="162" y="90"/>
                  </a:lnTo>
                  <a:lnTo>
                    <a:pt x="180" y="90"/>
                  </a:lnTo>
                  <a:lnTo>
                    <a:pt x="186" y="84"/>
                  </a:lnTo>
                  <a:lnTo>
                    <a:pt x="198" y="84"/>
                  </a:lnTo>
                  <a:lnTo>
                    <a:pt x="198" y="102"/>
                  </a:lnTo>
                  <a:lnTo>
                    <a:pt x="204" y="108"/>
                  </a:lnTo>
                  <a:lnTo>
                    <a:pt x="216" y="114"/>
                  </a:lnTo>
                  <a:lnTo>
                    <a:pt x="234" y="114"/>
                  </a:lnTo>
                  <a:lnTo>
                    <a:pt x="234" y="120"/>
                  </a:lnTo>
                  <a:lnTo>
                    <a:pt x="228" y="126"/>
                  </a:lnTo>
                  <a:lnTo>
                    <a:pt x="228" y="186"/>
                  </a:lnTo>
                  <a:lnTo>
                    <a:pt x="240" y="258"/>
                  </a:lnTo>
                  <a:lnTo>
                    <a:pt x="240" y="270"/>
                  </a:lnTo>
                  <a:lnTo>
                    <a:pt x="246" y="282"/>
                  </a:lnTo>
                  <a:lnTo>
                    <a:pt x="252" y="306"/>
                  </a:lnTo>
                  <a:lnTo>
                    <a:pt x="264" y="342"/>
                  </a:lnTo>
                  <a:lnTo>
                    <a:pt x="276" y="372"/>
                  </a:lnTo>
                  <a:lnTo>
                    <a:pt x="282" y="384"/>
                  </a:lnTo>
                  <a:lnTo>
                    <a:pt x="324" y="384"/>
                  </a:lnTo>
                  <a:lnTo>
                    <a:pt x="318" y="390"/>
                  </a:lnTo>
                  <a:lnTo>
                    <a:pt x="306" y="414"/>
                  </a:lnTo>
                  <a:lnTo>
                    <a:pt x="318" y="438"/>
                  </a:lnTo>
                  <a:lnTo>
                    <a:pt x="330" y="444"/>
                  </a:lnTo>
                  <a:lnTo>
                    <a:pt x="336" y="450"/>
                  </a:lnTo>
                  <a:lnTo>
                    <a:pt x="348" y="450"/>
                  </a:lnTo>
                  <a:lnTo>
                    <a:pt x="354" y="474"/>
                  </a:lnTo>
                  <a:lnTo>
                    <a:pt x="384" y="474"/>
                  </a:lnTo>
                  <a:lnTo>
                    <a:pt x="390" y="516"/>
                  </a:lnTo>
                  <a:lnTo>
                    <a:pt x="384" y="516"/>
                  </a:lnTo>
                  <a:lnTo>
                    <a:pt x="378" y="522"/>
                  </a:lnTo>
                  <a:lnTo>
                    <a:pt x="366" y="528"/>
                  </a:lnTo>
                  <a:lnTo>
                    <a:pt x="360" y="534"/>
                  </a:lnTo>
                  <a:lnTo>
                    <a:pt x="354" y="546"/>
                  </a:lnTo>
                  <a:lnTo>
                    <a:pt x="354" y="558"/>
                  </a:lnTo>
                  <a:lnTo>
                    <a:pt x="360" y="564"/>
                  </a:lnTo>
                  <a:lnTo>
                    <a:pt x="372" y="570"/>
                  </a:lnTo>
                  <a:lnTo>
                    <a:pt x="384" y="558"/>
                  </a:lnTo>
                  <a:lnTo>
                    <a:pt x="384" y="564"/>
                  </a:lnTo>
                  <a:lnTo>
                    <a:pt x="396" y="576"/>
                  </a:lnTo>
                  <a:lnTo>
                    <a:pt x="396" y="588"/>
                  </a:lnTo>
                  <a:lnTo>
                    <a:pt x="402" y="594"/>
                  </a:lnTo>
                  <a:lnTo>
                    <a:pt x="414" y="594"/>
                  </a:lnTo>
                  <a:lnTo>
                    <a:pt x="426" y="600"/>
                  </a:lnTo>
                  <a:lnTo>
                    <a:pt x="432" y="600"/>
                  </a:lnTo>
                  <a:lnTo>
                    <a:pt x="438" y="606"/>
                  </a:lnTo>
                  <a:lnTo>
                    <a:pt x="438" y="624"/>
                  </a:lnTo>
                  <a:lnTo>
                    <a:pt x="432" y="630"/>
                  </a:lnTo>
                  <a:lnTo>
                    <a:pt x="432" y="636"/>
                  </a:lnTo>
                  <a:lnTo>
                    <a:pt x="426" y="648"/>
                  </a:lnTo>
                  <a:lnTo>
                    <a:pt x="426" y="654"/>
                  </a:lnTo>
                  <a:lnTo>
                    <a:pt x="468" y="654"/>
                  </a:lnTo>
                  <a:lnTo>
                    <a:pt x="468" y="684"/>
                  </a:lnTo>
                  <a:lnTo>
                    <a:pt x="504" y="720"/>
                  </a:lnTo>
                  <a:lnTo>
                    <a:pt x="510" y="732"/>
                  </a:lnTo>
                  <a:lnTo>
                    <a:pt x="528" y="750"/>
                  </a:lnTo>
                  <a:lnTo>
                    <a:pt x="534" y="768"/>
                  </a:lnTo>
                  <a:lnTo>
                    <a:pt x="546" y="780"/>
                  </a:lnTo>
                  <a:lnTo>
                    <a:pt x="552" y="798"/>
                  </a:lnTo>
                  <a:lnTo>
                    <a:pt x="558" y="810"/>
                  </a:lnTo>
                  <a:lnTo>
                    <a:pt x="558" y="870"/>
                  </a:lnTo>
                  <a:lnTo>
                    <a:pt x="564" y="882"/>
                  </a:lnTo>
                  <a:lnTo>
                    <a:pt x="576" y="894"/>
                  </a:lnTo>
                  <a:lnTo>
                    <a:pt x="576" y="906"/>
                  </a:lnTo>
                  <a:lnTo>
                    <a:pt x="570" y="918"/>
                  </a:lnTo>
                  <a:lnTo>
                    <a:pt x="552" y="936"/>
                  </a:lnTo>
                  <a:lnTo>
                    <a:pt x="546" y="948"/>
                  </a:lnTo>
                  <a:lnTo>
                    <a:pt x="546" y="954"/>
                  </a:lnTo>
                  <a:lnTo>
                    <a:pt x="552" y="960"/>
                  </a:lnTo>
                  <a:lnTo>
                    <a:pt x="564" y="966"/>
                  </a:lnTo>
                  <a:lnTo>
                    <a:pt x="540" y="966"/>
                  </a:lnTo>
                  <a:lnTo>
                    <a:pt x="528" y="972"/>
                  </a:lnTo>
                  <a:lnTo>
                    <a:pt x="528" y="1038"/>
                  </a:lnTo>
                  <a:lnTo>
                    <a:pt x="534" y="1056"/>
                  </a:lnTo>
                  <a:lnTo>
                    <a:pt x="540" y="1062"/>
                  </a:lnTo>
                  <a:lnTo>
                    <a:pt x="546" y="1074"/>
                  </a:lnTo>
                  <a:lnTo>
                    <a:pt x="558" y="1074"/>
                  </a:lnTo>
                  <a:lnTo>
                    <a:pt x="576" y="1080"/>
                  </a:lnTo>
                  <a:lnTo>
                    <a:pt x="600" y="1080"/>
                  </a:lnTo>
                  <a:lnTo>
                    <a:pt x="612" y="1086"/>
                  </a:lnTo>
                  <a:lnTo>
                    <a:pt x="636" y="1110"/>
                  </a:lnTo>
                  <a:lnTo>
                    <a:pt x="642" y="1122"/>
                  </a:lnTo>
                  <a:lnTo>
                    <a:pt x="648" y="1140"/>
                  </a:lnTo>
                  <a:lnTo>
                    <a:pt x="654" y="1152"/>
                  </a:lnTo>
                  <a:lnTo>
                    <a:pt x="666" y="1164"/>
                  </a:lnTo>
                  <a:lnTo>
                    <a:pt x="678" y="1170"/>
                  </a:lnTo>
                  <a:lnTo>
                    <a:pt x="732" y="1170"/>
                  </a:lnTo>
                  <a:lnTo>
                    <a:pt x="750" y="1176"/>
                  </a:lnTo>
                  <a:lnTo>
                    <a:pt x="762" y="1182"/>
                  </a:lnTo>
                  <a:lnTo>
                    <a:pt x="768" y="1188"/>
                  </a:lnTo>
                  <a:lnTo>
                    <a:pt x="774" y="1200"/>
                  </a:lnTo>
                  <a:lnTo>
                    <a:pt x="786" y="1218"/>
                  </a:lnTo>
                  <a:lnTo>
                    <a:pt x="810" y="1242"/>
                  </a:lnTo>
                  <a:lnTo>
                    <a:pt x="834" y="1254"/>
                  </a:lnTo>
                  <a:lnTo>
                    <a:pt x="870" y="1266"/>
                  </a:lnTo>
                  <a:lnTo>
                    <a:pt x="912" y="1272"/>
                  </a:lnTo>
                  <a:lnTo>
                    <a:pt x="942" y="1278"/>
                  </a:lnTo>
                  <a:lnTo>
                    <a:pt x="960" y="1290"/>
                  </a:lnTo>
                  <a:lnTo>
                    <a:pt x="966" y="1302"/>
                  </a:lnTo>
                  <a:lnTo>
                    <a:pt x="978" y="1314"/>
                  </a:lnTo>
                  <a:lnTo>
                    <a:pt x="990" y="1320"/>
                  </a:lnTo>
                  <a:lnTo>
                    <a:pt x="996" y="1320"/>
                  </a:lnTo>
                  <a:lnTo>
                    <a:pt x="1002" y="1326"/>
                  </a:lnTo>
                  <a:lnTo>
                    <a:pt x="1008" y="1338"/>
                  </a:lnTo>
                  <a:lnTo>
                    <a:pt x="1014" y="1344"/>
                  </a:lnTo>
                  <a:lnTo>
                    <a:pt x="1080" y="1344"/>
                  </a:lnTo>
                  <a:lnTo>
                    <a:pt x="1092" y="1356"/>
                  </a:lnTo>
                  <a:lnTo>
                    <a:pt x="1098" y="1368"/>
                  </a:lnTo>
                  <a:lnTo>
                    <a:pt x="1104" y="1374"/>
                  </a:lnTo>
                  <a:lnTo>
                    <a:pt x="1116" y="1374"/>
                  </a:lnTo>
                  <a:lnTo>
                    <a:pt x="1140" y="1362"/>
                  </a:lnTo>
                  <a:lnTo>
                    <a:pt x="1170" y="1350"/>
                  </a:lnTo>
                  <a:lnTo>
                    <a:pt x="1206" y="1332"/>
                  </a:lnTo>
                  <a:lnTo>
                    <a:pt x="1260" y="1314"/>
                  </a:lnTo>
                  <a:lnTo>
                    <a:pt x="1278" y="1326"/>
                  </a:lnTo>
                  <a:lnTo>
                    <a:pt x="1308" y="1350"/>
                  </a:lnTo>
                  <a:lnTo>
                    <a:pt x="1344" y="1374"/>
                  </a:lnTo>
                  <a:lnTo>
                    <a:pt x="1386" y="1416"/>
                  </a:lnTo>
                  <a:lnTo>
                    <a:pt x="1386" y="1428"/>
                  </a:lnTo>
                  <a:lnTo>
                    <a:pt x="1392" y="1446"/>
                  </a:lnTo>
                  <a:lnTo>
                    <a:pt x="1398" y="1458"/>
                  </a:lnTo>
                  <a:lnTo>
                    <a:pt x="1416" y="1458"/>
                  </a:lnTo>
                  <a:lnTo>
                    <a:pt x="1422" y="1452"/>
                  </a:lnTo>
                  <a:lnTo>
                    <a:pt x="1422" y="144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8" name="Malta" descr="© INSCALE GmbH, 05.05.2010&#10;http://www.presentationload.com/">
              <a:extLst>
                <a:ext uri="{FF2B5EF4-FFF2-40B4-BE49-F238E27FC236}">
                  <a16:creationId xmlns:a16="http://schemas.microsoft.com/office/drawing/2014/main" id="{17F785A5-1322-47D6-8D6E-52EE0C6EC969}"/>
                </a:ext>
              </a:extLst>
            </p:cNvPr>
            <p:cNvSpPr>
              <a:spLocks/>
            </p:cNvSpPr>
            <p:nvPr/>
          </p:nvSpPr>
          <p:spPr bwMode="gray">
            <a:xfrm>
              <a:off x="4608948" y="2112624"/>
              <a:ext cx="11859" cy="10377"/>
            </a:xfrm>
            <a:custGeom>
              <a:avLst/>
              <a:gdLst>
                <a:gd name="T0" fmla="*/ 2147483647 w 30"/>
                <a:gd name="T1" fmla="*/ 2147483647 h 30"/>
                <a:gd name="T2" fmla="*/ 2147483647 w 30"/>
                <a:gd name="T3" fmla="*/ 2147483647 h 30"/>
                <a:gd name="T4" fmla="*/ 2147483647 w 30"/>
                <a:gd name="T5" fmla="*/ 2147483647 h 30"/>
                <a:gd name="T6" fmla="*/ 2147483647 w 30"/>
                <a:gd name="T7" fmla="*/ 0 h 30"/>
                <a:gd name="T8" fmla="*/ 2147483647 w 30"/>
                <a:gd name="T9" fmla="*/ 0 h 30"/>
                <a:gd name="T10" fmla="*/ 0 w 30"/>
                <a:gd name="T11" fmla="*/ 2147483647 h 30"/>
                <a:gd name="T12" fmla="*/ 0 w 30"/>
                <a:gd name="T13" fmla="*/ 2147483647 h 30"/>
                <a:gd name="T14" fmla="*/ 2147483647 w 30"/>
                <a:gd name="T15" fmla="*/ 2147483647 h 30"/>
                <a:gd name="T16" fmla="*/ 2147483647 w 30"/>
                <a:gd name="T17" fmla="*/ 2147483647 h 30"/>
                <a:gd name="T18" fmla="*/ 2147483647 w 30"/>
                <a:gd name="T19" fmla="*/ 2147483647 h 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30"/>
                <a:gd name="T32" fmla="*/ 30 w 30"/>
                <a:gd name="T33" fmla="*/ 30 h 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30">
                  <a:moveTo>
                    <a:pt x="24" y="30"/>
                  </a:moveTo>
                  <a:lnTo>
                    <a:pt x="30" y="24"/>
                  </a:lnTo>
                  <a:lnTo>
                    <a:pt x="30" y="12"/>
                  </a:lnTo>
                  <a:lnTo>
                    <a:pt x="18" y="0"/>
                  </a:lnTo>
                  <a:lnTo>
                    <a:pt x="6" y="0"/>
                  </a:lnTo>
                  <a:lnTo>
                    <a:pt x="0" y="6"/>
                  </a:lnTo>
                  <a:lnTo>
                    <a:pt x="0" y="18"/>
                  </a:lnTo>
                  <a:lnTo>
                    <a:pt x="6" y="24"/>
                  </a:lnTo>
                  <a:lnTo>
                    <a:pt x="18" y="30"/>
                  </a:lnTo>
                  <a:lnTo>
                    <a:pt x="24" y="3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69" name="Mauritania" descr="© INSCALE GmbH, 05.05.2010&#10;http://www.presentationload.com/">
              <a:extLst>
                <a:ext uri="{FF2B5EF4-FFF2-40B4-BE49-F238E27FC236}">
                  <a16:creationId xmlns:a16="http://schemas.microsoft.com/office/drawing/2014/main" id="{63AC02A2-387D-4452-A050-27F27296144D}"/>
                </a:ext>
              </a:extLst>
            </p:cNvPr>
            <p:cNvSpPr>
              <a:spLocks/>
            </p:cNvSpPr>
            <p:nvPr/>
          </p:nvSpPr>
          <p:spPr bwMode="gray">
            <a:xfrm>
              <a:off x="3790680" y="2386865"/>
              <a:ext cx="324640" cy="380972"/>
            </a:xfrm>
            <a:custGeom>
              <a:avLst/>
              <a:gdLst>
                <a:gd name="T0" fmla="*/ 2147483647 w 858"/>
                <a:gd name="T1" fmla="*/ 2147483647 h 1002"/>
                <a:gd name="T2" fmla="*/ 2147483647 w 858"/>
                <a:gd name="T3" fmla="*/ 2147483647 h 1002"/>
                <a:gd name="T4" fmla="*/ 2147483647 w 858"/>
                <a:gd name="T5" fmla="*/ 2147483647 h 1002"/>
                <a:gd name="T6" fmla="*/ 2147483647 w 858"/>
                <a:gd name="T7" fmla="*/ 2147483647 h 1002"/>
                <a:gd name="T8" fmla="*/ 2147483647 w 858"/>
                <a:gd name="T9" fmla="*/ 2147483647 h 1002"/>
                <a:gd name="T10" fmla="*/ 2147483647 w 858"/>
                <a:gd name="T11" fmla="*/ 2147483647 h 1002"/>
                <a:gd name="T12" fmla="*/ 2147483647 w 858"/>
                <a:gd name="T13" fmla="*/ 2147483647 h 1002"/>
                <a:gd name="T14" fmla="*/ 2147483647 w 858"/>
                <a:gd name="T15" fmla="*/ 2147483647 h 1002"/>
                <a:gd name="T16" fmla="*/ 2147483647 w 858"/>
                <a:gd name="T17" fmla="*/ 2147483647 h 1002"/>
                <a:gd name="T18" fmla="*/ 2147483647 w 858"/>
                <a:gd name="T19" fmla="*/ 2147483647 h 1002"/>
                <a:gd name="T20" fmla="*/ 2147483647 w 858"/>
                <a:gd name="T21" fmla="*/ 2147483647 h 1002"/>
                <a:gd name="T22" fmla="*/ 2147483647 w 858"/>
                <a:gd name="T23" fmla="*/ 2147483647 h 1002"/>
                <a:gd name="T24" fmla="*/ 2147483647 w 858"/>
                <a:gd name="T25" fmla="*/ 2147483647 h 1002"/>
                <a:gd name="T26" fmla="*/ 2147483647 w 858"/>
                <a:gd name="T27" fmla="*/ 2147483647 h 1002"/>
                <a:gd name="T28" fmla="*/ 2147483647 w 858"/>
                <a:gd name="T29" fmla="*/ 2147483647 h 1002"/>
                <a:gd name="T30" fmla="*/ 2147483647 w 858"/>
                <a:gd name="T31" fmla="*/ 2147483647 h 1002"/>
                <a:gd name="T32" fmla="*/ 2147483647 w 858"/>
                <a:gd name="T33" fmla="*/ 2147483647 h 1002"/>
                <a:gd name="T34" fmla="*/ 2147483647 w 858"/>
                <a:gd name="T35" fmla="*/ 2147483647 h 1002"/>
                <a:gd name="T36" fmla="*/ 2147483647 w 858"/>
                <a:gd name="T37" fmla="*/ 2147483647 h 1002"/>
                <a:gd name="T38" fmla="*/ 2147483647 w 858"/>
                <a:gd name="T39" fmla="*/ 2147483647 h 1002"/>
                <a:gd name="T40" fmla="*/ 2147483647 w 858"/>
                <a:gd name="T41" fmla="*/ 2147483647 h 1002"/>
                <a:gd name="T42" fmla="*/ 2147483647 w 858"/>
                <a:gd name="T43" fmla="*/ 2147483647 h 1002"/>
                <a:gd name="T44" fmla="*/ 2147483647 w 858"/>
                <a:gd name="T45" fmla="*/ 2147483647 h 1002"/>
                <a:gd name="T46" fmla="*/ 2147483647 w 858"/>
                <a:gd name="T47" fmla="*/ 2147483647 h 1002"/>
                <a:gd name="T48" fmla="*/ 2147483647 w 858"/>
                <a:gd name="T49" fmla="*/ 2147483647 h 1002"/>
                <a:gd name="T50" fmla="*/ 2147483647 w 858"/>
                <a:gd name="T51" fmla="*/ 2147483647 h 1002"/>
                <a:gd name="T52" fmla="*/ 2147483647 w 858"/>
                <a:gd name="T53" fmla="*/ 2147483647 h 1002"/>
                <a:gd name="T54" fmla="*/ 2147483647 w 858"/>
                <a:gd name="T55" fmla="*/ 2147483647 h 1002"/>
                <a:gd name="T56" fmla="*/ 2147483647 w 858"/>
                <a:gd name="T57" fmla="*/ 2147483647 h 1002"/>
                <a:gd name="T58" fmla="*/ 2147483647 w 858"/>
                <a:gd name="T59" fmla="*/ 2147483647 h 1002"/>
                <a:gd name="T60" fmla="*/ 2147483647 w 858"/>
                <a:gd name="T61" fmla="*/ 2147483647 h 1002"/>
                <a:gd name="T62" fmla="*/ 2147483647 w 858"/>
                <a:gd name="T63" fmla="*/ 2147483647 h 1002"/>
                <a:gd name="T64" fmla="*/ 2147483647 w 858"/>
                <a:gd name="T65" fmla="*/ 2147483647 h 1002"/>
                <a:gd name="T66" fmla="*/ 2147483647 w 858"/>
                <a:gd name="T67" fmla="*/ 2147483647 h 1002"/>
                <a:gd name="T68" fmla="*/ 2147483647 w 858"/>
                <a:gd name="T69" fmla="*/ 2147483647 h 1002"/>
                <a:gd name="T70" fmla="*/ 2147483647 w 858"/>
                <a:gd name="T71" fmla="*/ 2147483647 h 1002"/>
                <a:gd name="T72" fmla="*/ 2147483647 w 858"/>
                <a:gd name="T73" fmla="*/ 2147483647 h 1002"/>
                <a:gd name="T74" fmla="*/ 2147483647 w 858"/>
                <a:gd name="T75" fmla="*/ 2147483647 h 1002"/>
                <a:gd name="T76" fmla="*/ 2147483647 w 858"/>
                <a:gd name="T77" fmla="*/ 2147483647 h 1002"/>
                <a:gd name="T78" fmla="*/ 2147483647 w 858"/>
                <a:gd name="T79" fmla="*/ 2147483647 h 1002"/>
                <a:gd name="T80" fmla="*/ 2147483647 w 858"/>
                <a:gd name="T81" fmla="*/ 2147483647 h 1002"/>
                <a:gd name="T82" fmla="*/ 2147483647 w 858"/>
                <a:gd name="T83" fmla="*/ 2147483647 h 1002"/>
                <a:gd name="T84" fmla="*/ 2147483647 w 858"/>
                <a:gd name="T85" fmla="*/ 2147483647 h 1002"/>
                <a:gd name="T86" fmla="*/ 2147483647 w 858"/>
                <a:gd name="T87" fmla="*/ 2147483647 h 1002"/>
                <a:gd name="T88" fmla="*/ 2147483647 w 858"/>
                <a:gd name="T89" fmla="*/ 2147483647 h 1002"/>
                <a:gd name="T90" fmla="*/ 2147483647 w 858"/>
                <a:gd name="T91" fmla="*/ 2147483647 h 1002"/>
                <a:gd name="T92" fmla="*/ 2147483647 w 858"/>
                <a:gd name="T93" fmla="*/ 2147483647 h 1002"/>
                <a:gd name="T94" fmla="*/ 2147483647 w 858"/>
                <a:gd name="T95" fmla="*/ 2147483647 h 1002"/>
                <a:gd name="T96" fmla="*/ 2147483647 w 858"/>
                <a:gd name="T97" fmla="*/ 2147483647 h 1002"/>
                <a:gd name="T98" fmla="*/ 0 w 858"/>
                <a:gd name="T99" fmla="*/ 2147483647 h 10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58"/>
                <a:gd name="T151" fmla="*/ 0 h 1002"/>
                <a:gd name="T152" fmla="*/ 858 w 858"/>
                <a:gd name="T153" fmla="*/ 1002 h 10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58" h="1002">
                  <a:moveTo>
                    <a:pt x="0" y="498"/>
                  </a:moveTo>
                  <a:lnTo>
                    <a:pt x="18" y="498"/>
                  </a:lnTo>
                  <a:lnTo>
                    <a:pt x="18" y="528"/>
                  </a:lnTo>
                  <a:lnTo>
                    <a:pt x="24" y="534"/>
                  </a:lnTo>
                  <a:lnTo>
                    <a:pt x="30" y="534"/>
                  </a:lnTo>
                  <a:lnTo>
                    <a:pt x="30" y="528"/>
                  </a:lnTo>
                  <a:lnTo>
                    <a:pt x="36" y="522"/>
                  </a:lnTo>
                  <a:lnTo>
                    <a:pt x="48" y="558"/>
                  </a:lnTo>
                  <a:lnTo>
                    <a:pt x="42" y="600"/>
                  </a:lnTo>
                  <a:lnTo>
                    <a:pt x="30" y="600"/>
                  </a:lnTo>
                  <a:lnTo>
                    <a:pt x="36" y="624"/>
                  </a:lnTo>
                  <a:lnTo>
                    <a:pt x="24" y="630"/>
                  </a:lnTo>
                  <a:lnTo>
                    <a:pt x="30" y="642"/>
                  </a:lnTo>
                  <a:lnTo>
                    <a:pt x="36" y="648"/>
                  </a:lnTo>
                  <a:lnTo>
                    <a:pt x="48" y="666"/>
                  </a:lnTo>
                  <a:lnTo>
                    <a:pt x="60" y="690"/>
                  </a:lnTo>
                  <a:lnTo>
                    <a:pt x="60" y="720"/>
                  </a:lnTo>
                  <a:lnTo>
                    <a:pt x="54" y="738"/>
                  </a:lnTo>
                  <a:lnTo>
                    <a:pt x="54" y="750"/>
                  </a:lnTo>
                  <a:lnTo>
                    <a:pt x="48" y="756"/>
                  </a:lnTo>
                  <a:lnTo>
                    <a:pt x="48" y="804"/>
                  </a:lnTo>
                  <a:lnTo>
                    <a:pt x="42" y="816"/>
                  </a:lnTo>
                  <a:lnTo>
                    <a:pt x="30" y="822"/>
                  </a:lnTo>
                  <a:lnTo>
                    <a:pt x="24" y="840"/>
                  </a:lnTo>
                  <a:lnTo>
                    <a:pt x="18" y="852"/>
                  </a:lnTo>
                  <a:lnTo>
                    <a:pt x="18" y="864"/>
                  </a:lnTo>
                  <a:lnTo>
                    <a:pt x="12" y="876"/>
                  </a:lnTo>
                  <a:lnTo>
                    <a:pt x="12" y="906"/>
                  </a:lnTo>
                  <a:lnTo>
                    <a:pt x="18" y="900"/>
                  </a:lnTo>
                  <a:lnTo>
                    <a:pt x="36" y="864"/>
                  </a:lnTo>
                  <a:lnTo>
                    <a:pt x="42" y="858"/>
                  </a:lnTo>
                  <a:lnTo>
                    <a:pt x="54" y="852"/>
                  </a:lnTo>
                  <a:lnTo>
                    <a:pt x="60" y="852"/>
                  </a:lnTo>
                  <a:lnTo>
                    <a:pt x="66" y="858"/>
                  </a:lnTo>
                  <a:lnTo>
                    <a:pt x="72" y="858"/>
                  </a:lnTo>
                  <a:lnTo>
                    <a:pt x="84" y="852"/>
                  </a:lnTo>
                  <a:lnTo>
                    <a:pt x="114" y="858"/>
                  </a:lnTo>
                  <a:lnTo>
                    <a:pt x="114" y="840"/>
                  </a:lnTo>
                  <a:lnTo>
                    <a:pt x="138" y="852"/>
                  </a:lnTo>
                  <a:lnTo>
                    <a:pt x="162" y="852"/>
                  </a:lnTo>
                  <a:lnTo>
                    <a:pt x="174" y="858"/>
                  </a:lnTo>
                  <a:lnTo>
                    <a:pt x="180" y="858"/>
                  </a:lnTo>
                  <a:lnTo>
                    <a:pt x="186" y="870"/>
                  </a:lnTo>
                  <a:lnTo>
                    <a:pt x="198" y="882"/>
                  </a:lnTo>
                  <a:lnTo>
                    <a:pt x="204" y="894"/>
                  </a:lnTo>
                  <a:lnTo>
                    <a:pt x="216" y="888"/>
                  </a:lnTo>
                  <a:lnTo>
                    <a:pt x="234" y="888"/>
                  </a:lnTo>
                  <a:lnTo>
                    <a:pt x="240" y="894"/>
                  </a:lnTo>
                  <a:lnTo>
                    <a:pt x="240" y="900"/>
                  </a:lnTo>
                  <a:lnTo>
                    <a:pt x="246" y="912"/>
                  </a:lnTo>
                  <a:lnTo>
                    <a:pt x="246" y="942"/>
                  </a:lnTo>
                  <a:lnTo>
                    <a:pt x="264" y="942"/>
                  </a:lnTo>
                  <a:lnTo>
                    <a:pt x="270" y="948"/>
                  </a:lnTo>
                  <a:lnTo>
                    <a:pt x="270" y="972"/>
                  </a:lnTo>
                  <a:lnTo>
                    <a:pt x="300" y="978"/>
                  </a:lnTo>
                  <a:lnTo>
                    <a:pt x="312" y="1002"/>
                  </a:lnTo>
                  <a:lnTo>
                    <a:pt x="330" y="1002"/>
                  </a:lnTo>
                  <a:lnTo>
                    <a:pt x="342" y="996"/>
                  </a:lnTo>
                  <a:lnTo>
                    <a:pt x="348" y="996"/>
                  </a:lnTo>
                  <a:lnTo>
                    <a:pt x="348" y="948"/>
                  </a:lnTo>
                  <a:lnTo>
                    <a:pt x="360" y="936"/>
                  </a:lnTo>
                  <a:lnTo>
                    <a:pt x="378" y="936"/>
                  </a:lnTo>
                  <a:lnTo>
                    <a:pt x="402" y="960"/>
                  </a:lnTo>
                  <a:lnTo>
                    <a:pt x="408" y="972"/>
                  </a:lnTo>
                  <a:lnTo>
                    <a:pt x="420" y="948"/>
                  </a:lnTo>
                  <a:lnTo>
                    <a:pt x="456" y="948"/>
                  </a:lnTo>
                  <a:lnTo>
                    <a:pt x="462" y="954"/>
                  </a:lnTo>
                  <a:lnTo>
                    <a:pt x="492" y="954"/>
                  </a:lnTo>
                  <a:lnTo>
                    <a:pt x="504" y="948"/>
                  </a:lnTo>
                  <a:lnTo>
                    <a:pt x="510" y="948"/>
                  </a:lnTo>
                  <a:lnTo>
                    <a:pt x="510" y="936"/>
                  </a:lnTo>
                  <a:lnTo>
                    <a:pt x="516" y="930"/>
                  </a:lnTo>
                  <a:lnTo>
                    <a:pt x="522" y="930"/>
                  </a:lnTo>
                  <a:lnTo>
                    <a:pt x="522" y="942"/>
                  </a:lnTo>
                  <a:lnTo>
                    <a:pt x="786" y="942"/>
                  </a:lnTo>
                  <a:lnTo>
                    <a:pt x="798" y="900"/>
                  </a:lnTo>
                  <a:lnTo>
                    <a:pt x="804" y="894"/>
                  </a:lnTo>
                  <a:lnTo>
                    <a:pt x="804" y="882"/>
                  </a:lnTo>
                  <a:lnTo>
                    <a:pt x="786" y="864"/>
                  </a:lnTo>
                  <a:lnTo>
                    <a:pt x="780" y="864"/>
                  </a:lnTo>
                  <a:lnTo>
                    <a:pt x="738" y="174"/>
                  </a:lnTo>
                  <a:lnTo>
                    <a:pt x="858" y="180"/>
                  </a:lnTo>
                  <a:lnTo>
                    <a:pt x="600" y="0"/>
                  </a:lnTo>
                  <a:lnTo>
                    <a:pt x="594" y="48"/>
                  </a:lnTo>
                  <a:lnTo>
                    <a:pt x="588" y="54"/>
                  </a:lnTo>
                  <a:lnTo>
                    <a:pt x="588" y="90"/>
                  </a:lnTo>
                  <a:lnTo>
                    <a:pt x="366" y="96"/>
                  </a:lnTo>
                  <a:lnTo>
                    <a:pt x="366" y="108"/>
                  </a:lnTo>
                  <a:lnTo>
                    <a:pt x="354" y="114"/>
                  </a:lnTo>
                  <a:lnTo>
                    <a:pt x="354" y="306"/>
                  </a:lnTo>
                  <a:lnTo>
                    <a:pt x="348" y="312"/>
                  </a:lnTo>
                  <a:lnTo>
                    <a:pt x="336" y="318"/>
                  </a:lnTo>
                  <a:lnTo>
                    <a:pt x="306" y="318"/>
                  </a:lnTo>
                  <a:lnTo>
                    <a:pt x="282" y="330"/>
                  </a:lnTo>
                  <a:lnTo>
                    <a:pt x="276" y="342"/>
                  </a:lnTo>
                  <a:lnTo>
                    <a:pt x="276" y="360"/>
                  </a:lnTo>
                  <a:lnTo>
                    <a:pt x="282" y="372"/>
                  </a:lnTo>
                  <a:lnTo>
                    <a:pt x="276" y="474"/>
                  </a:lnTo>
                  <a:lnTo>
                    <a:pt x="0" y="474"/>
                  </a:lnTo>
                  <a:lnTo>
                    <a:pt x="0" y="49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0" name="Mali" descr="© INSCALE GmbH, 05.05.2010&#10;http://www.presentationload.com/">
              <a:extLst>
                <a:ext uri="{FF2B5EF4-FFF2-40B4-BE49-F238E27FC236}">
                  <a16:creationId xmlns:a16="http://schemas.microsoft.com/office/drawing/2014/main" id="{FAF598BC-CEB7-4F6F-B6F3-56EFD0FCE9A4}"/>
                </a:ext>
              </a:extLst>
            </p:cNvPr>
            <p:cNvSpPr>
              <a:spLocks/>
            </p:cNvSpPr>
            <p:nvPr/>
          </p:nvSpPr>
          <p:spPr bwMode="gray">
            <a:xfrm>
              <a:off x="3909270" y="2453571"/>
              <a:ext cx="440265" cy="455091"/>
            </a:xfrm>
            <a:custGeom>
              <a:avLst/>
              <a:gdLst>
                <a:gd name="T0" fmla="*/ 2147483647 w 1164"/>
                <a:gd name="T1" fmla="*/ 2147483647 h 1200"/>
                <a:gd name="T2" fmla="*/ 2147483647 w 1164"/>
                <a:gd name="T3" fmla="*/ 2147483647 h 1200"/>
                <a:gd name="T4" fmla="*/ 2147483647 w 1164"/>
                <a:gd name="T5" fmla="*/ 2147483647 h 1200"/>
                <a:gd name="T6" fmla="*/ 2147483647 w 1164"/>
                <a:gd name="T7" fmla="*/ 2147483647 h 1200"/>
                <a:gd name="T8" fmla="*/ 2147483647 w 1164"/>
                <a:gd name="T9" fmla="*/ 2147483647 h 1200"/>
                <a:gd name="T10" fmla="*/ 2147483647 w 1164"/>
                <a:gd name="T11" fmla="*/ 2147483647 h 1200"/>
                <a:gd name="T12" fmla="*/ 2147483647 w 1164"/>
                <a:gd name="T13" fmla="*/ 2147483647 h 1200"/>
                <a:gd name="T14" fmla="*/ 2147483647 w 1164"/>
                <a:gd name="T15" fmla="*/ 2147483647 h 1200"/>
                <a:gd name="T16" fmla="*/ 2147483647 w 1164"/>
                <a:gd name="T17" fmla="*/ 2147483647 h 1200"/>
                <a:gd name="T18" fmla="*/ 2147483647 w 1164"/>
                <a:gd name="T19" fmla="*/ 2147483647 h 1200"/>
                <a:gd name="T20" fmla="*/ 2147483647 w 1164"/>
                <a:gd name="T21" fmla="*/ 2147483647 h 1200"/>
                <a:gd name="T22" fmla="*/ 2147483647 w 1164"/>
                <a:gd name="T23" fmla="*/ 2147483647 h 1200"/>
                <a:gd name="T24" fmla="*/ 2147483647 w 1164"/>
                <a:gd name="T25" fmla="*/ 2147483647 h 1200"/>
                <a:gd name="T26" fmla="*/ 2147483647 w 1164"/>
                <a:gd name="T27" fmla="*/ 2147483647 h 1200"/>
                <a:gd name="T28" fmla="*/ 2147483647 w 1164"/>
                <a:gd name="T29" fmla="*/ 2147483647 h 1200"/>
                <a:gd name="T30" fmla="*/ 2147483647 w 1164"/>
                <a:gd name="T31" fmla="*/ 2147483647 h 1200"/>
                <a:gd name="T32" fmla="*/ 2147483647 w 1164"/>
                <a:gd name="T33" fmla="*/ 2147483647 h 1200"/>
                <a:gd name="T34" fmla="*/ 2147483647 w 1164"/>
                <a:gd name="T35" fmla="*/ 2147483647 h 1200"/>
                <a:gd name="T36" fmla="*/ 2147483647 w 1164"/>
                <a:gd name="T37" fmla="*/ 2147483647 h 1200"/>
                <a:gd name="T38" fmla="*/ 2147483647 w 1164"/>
                <a:gd name="T39" fmla="*/ 2147483647 h 1200"/>
                <a:gd name="T40" fmla="*/ 2147483647 w 1164"/>
                <a:gd name="T41" fmla="*/ 2147483647 h 1200"/>
                <a:gd name="T42" fmla="*/ 2147483647 w 1164"/>
                <a:gd name="T43" fmla="*/ 2147483647 h 1200"/>
                <a:gd name="T44" fmla="*/ 2147483647 w 1164"/>
                <a:gd name="T45" fmla="*/ 2147483647 h 1200"/>
                <a:gd name="T46" fmla="*/ 2147483647 w 1164"/>
                <a:gd name="T47" fmla="*/ 2147483647 h 1200"/>
                <a:gd name="T48" fmla="*/ 2147483647 w 1164"/>
                <a:gd name="T49" fmla="*/ 2147483647 h 1200"/>
                <a:gd name="T50" fmla="*/ 2147483647 w 1164"/>
                <a:gd name="T51" fmla="*/ 2147483647 h 1200"/>
                <a:gd name="T52" fmla="*/ 2147483647 w 1164"/>
                <a:gd name="T53" fmla="*/ 2147483647 h 1200"/>
                <a:gd name="T54" fmla="*/ 0 w 1164"/>
                <a:gd name="T55" fmla="*/ 2147483647 h 1200"/>
                <a:gd name="T56" fmla="*/ 2147483647 w 1164"/>
                <a:gd name="T57" fmla="*/ 2147483647 h 1200"/>
                <a:gd name="T58" fmla="*/ 2147483647 w 1164"/>
                <a:gd name="T59" fmla="*/ 2147483647 h 1200"/>
                <a:gd name="T60" fmla="*/ 2147483647 w 1164"/>
                <a:gd name="T61" fmla="*/ 2147483647 h 1200"/>
                <a:gd name="T62" fmla="*/ 2147483647 w 1164"/>
                <a:gd name="T63" fmla="*/ 2147483647 h 1200"/>
                <a:gd name="T64" fmla="*/ 2147483647 w 1164"/>
                <a:gd name="T65" fmla="*/ 2147483647 h 1200"/>
                <a:gd name="T66" fmla="*/ 2147483647 w 1164"/>
                <a:gd name="T67" fmla="*/ 2147483647 h 1200"/>
                <a:gd name="T68" fmla="*/ 2147483647 w 1164"/>
                <a:gd name="T69" fmla="*/ 2147483647 h 1200"/>
                <a:gd name="T70" fmla="*/ 2147483647 w 1164"/>
                <a:gd name="T71" fmla="*/ 2147483647 h 1200"/>
                <a:gd name="T72" fmla="*/ 2147483647 w 1164"/>
                <a:gd name="T73" fmla="*/ 2147483647 h 1200"/>
                <a:gd name="T74" fmla="*/ 2147483647 w 1164"/>
                <a:gd name="T75" fmla="*/ 2147483647 h 1200"/>
                <a:gd name="T76" fmla="*/ 2147483647 w 1164"/>
                <a:gd name="T77" fmla="*/ 2147483647 h 1200"/>
                <a:gd name="T78" fmla="*/ 2147483647 w 1164"/>
                <a:gd name="T79" fmla="*/ 2147483647 h 1200"/>
                <a:gd name="T80" fmla="*/ 2147483647 w 1164"/>
                <a:gd name="T81" fmla="*/ 2147483647 h 1200"/>
                <a:gd name="T82" fmla="*/ 2147483647 w 1164"/>
                <a:gd name="T83" fmla="*/ 2147483647 h 1200"/>
                <a:gd name="T84" fmla="*/ 2147483647 w 1164"/>
                <a:gd name="T85" fmla="*/ 2147483647 h 1200"/>
                <a:gd name="T86" fmla="*/ 2147483647 w 1164"/>
                <a:gd name="T87" fmla="*/ 2147483647 h 1200"/>
                <a:gd name="T88" fmla="*/ 2147483647 w 1164"/>
                <a:gd name="T89" fmla="*/ 2147483647 h 1200"/>
                <a:gd name="T90" fmla="*/ 2147483647 w 1164"/>
                <a:gd name="T91" fmla="*/ 2147483647 h 1200"/>
                <a:gd name="T92" fmla="*/ 2147483647 w 1164"/>
                <a:gd name="T93" fmla="*/ 2147483647 h 1200"/>
                <a:gd name="T94" fmla="*/ 2147483647 w 1164"/>
                <a:gd name="T95" fmla="*/ 2147483647 h 1200"/>
                <a:gd name="T96" fmla="*/ 2147483647 w 1164"/>
                <a:gd name="T97" fmla="*/ 2147483647 h 1200"/>
                <a:gd name="T98" fmla="*/ 2147483647 w 1164"/>
                <a:gd name="T99" fmla="*/ 2147483647 h 1200"/>
                <a:gd name="T100" fmla="*/ 2147483647 w 1164"/>
                <a:gd name="T101" fmla="*/ 2147483647 h 1200"/>
                <a:gd name="T102" fmla="*/ 2147483647 w 1164"/>
                <a:gd name="T103" fmla="*/ 2147483647 h 1200"/>
                <a:gd name="T104" fmla="*/ 2147483647 w 1164"/>
                <a:gd name="T105" fmla="*/ 2147483647 h 1200"/>
                <a:gd name="T106" fmla="*/ 2147483647 w 1164"/>
                <a:gd name="T107" fmla="*/ 2147483647 h 120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64"/>
                <a:gd name="T163" fmla="*/ 0 h 1200"/>
                <a:gd name="T164" fmla="*/ 1164 w 1164"/>
                <a:gd name="T165" fmla="*/ 1200 h 120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64" h="1200">
                  <a:moveTo>
                    <a:pt x="612" y="954"/>
                  </a:moveTo>
                  <a:lnTo>
                    <a:pt x="636" y="948"/>
                  </a:lnTo>
                  <a:lnTo>
                    <a:pt x="636" y="912"/>
                  </a:lnTo>
                  <a:lnTo>
                    <a:pt x="654" y="912"/>
                  </a:lnTo>
                  <a:lnTo>
                    <a:pt x="654" y="906"/>
                  </a:lnTo>
                  <a:lnTo>
                    <a:pt x="660" y="900"/>
                  </a:lnTo>
                  <a:lnTo>
                    <a:pt x="666" y="888"/>
                  </a:lnTo>
                  <a:lnTo>
                    <a:pt x="678" y="882"/>
                  </a:lnTo>
                  <a:lnTo>
                    <a:pt x="684" y="870"/>
                  </a:lnTo>
                  <a:lnTo>
                    <a:pt x="690" y="864"/>
                  </a:lnTo>
                  <a:lnTo>
                    <a:pt x="696" y="864"/>
                  </a:lnTo>
                  <a:lnTo>
                    <a:pt x="708" y="876"/>
                  </a:lnTo>
                  <a:lnTo>
                    <a:pt x="720" y="876"/>
                  </a:lnTo>
                  <a:lnTo>
                    <a:pt x="720" y="870"/>
                  </a:lnTo>
                  <a:lnTo>
                    <a:pt x="726" y="864"/>
                  </a:lnTo>
                  <a:lnTo>
                    <a:pt x="726" y="846"/>
                  </a:lnTo>
                  <a:lnTo>
                    <a:pt x="750" y="846"/>
                  </a:lnTo>
                  <a:lnTo>
                    <a:pt x="768" y="822"/>
                  </a:lnTo>
                  <a:lnTo>
                    <a:pt x="792" y="822"/>
                  </a:lnTo>
                  <a:lnTo>
                    <a:pt x="810" y="804"/>
                  </a:lnTo>
                  <a:lnTo>
                    <a:pt x="858" y="804"/>
                  </a:lnTo>
                  <a:lnTo>
                    <a:pt x="882" y="816"/>
                  </a:lnTo>
                  <a:lnTo>
                    <a:pt x="930" y="804"/>
                  </a:lnTo>
                  <a:lnTo>
                    <a:pt x="954" y="786"/>
                  </a:lnTo>
                  <a:lnTo>
                    <a:pt x="1020" y="792"/>
                  </a:lnTo>
                  <a:lnTo>
                    <a:pt x="1020" y="774"/>
                  </a:lnTo>
                  <a:lnTo>
                    <a:pt x="1068" y="780"/>
                  </a:lnTo>
                  <a:lnTo>
                    <a:pt x="1080" y="774"/>
                  </a:lnTo>
                  <a:lnTo>
                    <a:pt x="1104" y="774"/>
                  </a:lnTo>
                  <a:lnTo>
                    <a:pt x="1122" y="768"/>
                  </a:lnTo>
                  <a:lnTo>
                    <a:pt x="1134" y="762"/>
                  </a:lnTo>
                  <a:lnTo>
                    <a:pt x="1140" y="750"/>
                  </a:lnTo>
                  <a:lnTo>
                    <a:pt x="1140" y="732"/>
                  </a:lnTo>
                  <a:lnTo>
                    <a:pt x="1146" y="720"/>
                  </a:lnTo>
                  <a:lnTo>
                    <a:pt x="1146" y="708"/>
                  </a:lnTo>
                  <a:lnTo>
                    <a:pt x="1164" y="684"/>
                  </a:lnTo>
                  <a:lnTo>
                    <a:pt x="1164" y="480"/>
                  </a:lnTo>
                  <a:lnTo>
                    <a:pt x="1140" y="480"/>
                  </a:lnTo>
                  <a:lnTo>
                    <a:pt x="1134" y="486"/>
                  </a:lnTo>
                  <a:lnTo>
                    <a:pt x="1104" y="486"/>
                  </a:lnTo>
                  <a:lnTo>
                    <a:pt x="1092" y="480"/>
                  </a:lnTo>
                  <a:lnTo>
                    <a:pt x="1086" y="474"/>
                  </a:lnTo>
                  <a:lnTo>
                    <a:pt x="1086" y="468"/>
                  </a:lnTo>
                  <a:lnTo>
                    <a:pt x="1104" y="450"/>
                  </a:lnTo>
                  <a:lnTo>
                    <a:pt x="1104" y="432"/>
                  </a:lnTo>
                  <a:lnTo>
                    <a:pt x="1092" y="408"/>
                  </a:lnTo>
                  <a:lnTo>
                    <a:pt x="1080" y="402"/>
                  </a:lnTo>
                  <a:lnTo>
                    <a:pt x="1050" y="402"/>
                  </a:lnTo>
                  <a:lnTo>
                    <a:pt x="1044" y="408"/>
                  </a:lnTo>
                  <a:lnTo>
                    <a:pt x="1038" y="408"/>
                  </a:lnTo>
                  <a:lnTo>
                    <a:pt x="1032" y="378"/>
                  </a:lnTo>
                  <a:lnTo>
                    <a:pt x="996" y="378"/>
                  </a:lnTo>
                  <a:lnTo>
                    <a:pt x="984" y="366"/>
                  </a:lnTo>
                  <a:lnTo>
                    <a:pt x="984" y="348"/>
                  </a:lnTo>
                  <a:lnTo>
                    <a:pt x="978" y="342"/>
                  </a:lnTo>
                  <a:lnTo>
                    <a:pt x="954" y="342"/>
                  </a:lnTo>
                  <a:lnTo>
                    <a:pt x="954" y="318"/>
                  </a:lnTo>
                  <a:lnTo>
                    <a:pt x="546" y="6"/>
                  </a:lnTo>
                  <a:lnTo>
                    <a:pt x="426" y="0"/>
                  </a:lnTo>
                  <a:lnTo>
                    <a:pt x="468" y="690"/>
                  </a:lnTo>
                  <a:lnTo>
                    <a:pt x="474" y="690"/>
                  </a:lnTo>
                  <a:lnTo>
                    <a:pt x="492" y="708"/>
                  </a:lnTo>
                  <a:lnTo>
                    <a:pt x="492" y="720"/>
                  </a:lnTo>
                  <a:lnTo>
                    <a:pt x="486" y="726"/>
                  </a:lnTo>
                  <a:lnTo>
                    <a:pt x="474" y="768"/>
                  </a:lnTo>
                  <a:lnTo>
                    <a:pt x="210" y="768"/>
                  </a:lnTo>
                  <a:lnTo>
                    <a:pt x="210" y="756"/>
                  </a:lnTo>
                  <a:lnTo>
                    <a:pt x="204" y="756"/>
                  </a:lnTo>
                  <a:lnTo>
                    <a:pt x="198" y="762"/>
                  </a:lnTo>
                  <a:lnTo>
                    <a:pt x="198" y="774"/>
                  </a:lnTo>
                  <a:lnTo>
                    <a:pt x="192" y="774"/>
                  </a:lnTo>
                  <a:lnTo>
                    <a:pt x="180" y="780"/>
                  </a:lnTo>
                  <a:lnTo>
                    <a:pt x="150" y="780"/>
                  </a:lnTo>
                  <a:lnTo>
                    <a:pt x="144" y="774"/>
                  </a:lnTo>
                  <a:lnTo>
                    <a:pt x="108" y="774"/>
                  </a:lnTo>
                  <a:lnTo>
                    <a:pt x="96" y="798"/>
                  </a:lnTo>
                  <a:lnTo>
                    <a:pt x="90" y="786"/>
                  </a:lnTo>
                  <a:lnTo>
                    <a:pt x="66" y="762"/>
                  </a:lnTo>
                  <a:lnTo>
                    <a:pt x="48" y="762"/>
                  </a:lnTo>
                  <a:lnTo>
                    <a:pt x="36" y="774"/>
                  </a:lnTo>
                  <a:lnTo>
                    <a:pt x="36" y="822"/>
                  </a:lnTo>
                  <a:lnTo>
                    <a:pt x="30" y="822"/>
                  </a:lnTo>
                  <a:lnTo>
                    <a:pt x="18" y="828"/>
                  </a:lnTo>
                  <a:lnTo>
                    <a:pt x="0" y="828"/>
                  </a:lnTo>
                  <a:lnTo>
                    <a:pt x="0" y="852"/>
                  </a:lnTo>
                  <a:lnTo>
                    <a:pt x="12" y="870"/>
                  </a:lnTo>
                  <a:lnTo>
                    <a:pt x="12" y="876"/>
                  </a:lnTo>
                  <a:lnTo>
                    <a:pt x="24" y="888"/>
                  </a:lnTo>
                  <a:lnTo>
                    <a:pt x="24" y="906"/>
                  </a:lnTo>
                  <a:lnTo>
                    <a:pt x="18" y="912"/>
                  </a:lnTo>
                  <a:lnTo>
                    <a:pt x="18" y="936"/>
                  </a:lnTo>
                  <a:lnTo>
                    <a:pt x="24" y="942"/>
                  </a:lnTo>
                  <a:lnTo>
                    <a:pt x="36" y="942"/>
                  </a:lnTo>
                  <a:lnTo>
                    <a:pt x="36" y="936"/>
                  </a:lnTo>
                  <a:lnTo>
                    <a:pt x="42" y="936"/>
                  </a:lnTo>
                  <a:lnTo>
                    <a:pt x="48" y="942"/>
                  </a:lnTo>
                  <a:lnTo>
                    <a:pt x="54" y="954"/>
                  </a:lnTo>
                  <a:lnTo>
                    <a:pt x="54" y="1032"/>
                  </a:lnTo>
                  <a:lnTo>
                    <a:pt x="60" y="1044"/>
                  </a:lnTo>
                  <a:lnTo>
                    <a:pt x="60" y="1050"/>
                  </a:lnTo>
                  <a:lnTo>
                    <a:pt x="66" y="1056"/>
                  </a:lnTo>
                  <a:lnTo>
                    <a:pt x="72" y="1050"/>
                  </a:lnTo>
                  <a:lnTo>
                    <a:pt x="78" y="1038"/>
                  </a:lnTo>
                  <a:lnTo>
                    <a:pt x="90" y="1026"/>
                  </a:lnTo>
                  <a:lnTo>
                    <a:pt x="102" y="1038"/>
                  </a:lnTo>
                  <a:lnTo>
                    <a:pt x="108" y="1050"/>
                  </a:lnTo>
                  <a:lnTo>
                    <a:pt x="108" y="1062"/>
                  </a:lnTo>
                  <a:lnTo>
                    <a:pt x="114" y="1050"/>
                  </a:lnTo>
                  <a:lnTo>
                    <a:pt x="126" y="1038"/>
                  </a:lnTo>
                  <a:lnTo>
                    <a:pt x="132" y="1026"/>
                  </a:lnTo>
                  <a:lnTo>
                    <a:pt x="138" y="1026"/>
                  </a:lnTo>
                  <a:lnTo>
                    <a:pt x="144" y="1032"/>
                  </a:lnTo>
                  <a:lnTo>
                    <a:pt x="150" y="1032"/>
                  </a:lnTo>
                  <a:lnTo>
                    <a:pt x="162" y="1038"/>
                  </a:lnTo>
                  <a:lnTo>
                    <a:pt x="168" y="1044"/>
                  </a:lnTo>
                  <a:lnTo>
                    <a:pt x="180" y="1050"/>
                  </a:lnTo>
                  <a:lnTo>
                    <a:pt x="198" y="1032"/>
                  </a:lnTo>
                  <a:lnTo>
                    <a:pt x="198" y="1014"/>
                  </a:lnTo>
                  <a:lnTo>
                    <a:pt x="204" y="1008"/>
                  </a:lnTo>
                  <a:lnTo>
                    <a:pt x="216" y="1008"/>
                  </a:lnTo>
                  <a:lnTo>
                    <a:pt x="228" y="1014"/>
                  </a:lnTo>
                  <a:lnTo>
                    <a:pt x="228" y="1032"/>
                  </a:lnTo>
                  <a:lnTo>
                    <a:pt x="246" y="1044"/>
                  </a:lnTo>
                  <a:lnTo>
                    <a:pt x="234" y="1074"/>
                  </a:lnTo>
                  <a:lnTo>
                    <a:pt x="270" y="1092"/>
                  </a:lnTo>
                  <a:lnTo>
                    <a:pt x="246" y="1128"/>
                  </a:lnTo>
                  <a:lnTo>
                    <a:pt x="270" y="1128"/>
                  </a:lnTo>
                  <a:lnTo>
                    <a:pt x="270" y="1164"/>
                  </a:lnTo>
                  <a:lnTo>
                    <a:pt x="300" y="1194"/>
                  </a:lnTo>
                  <a:lnTo>
                    <a:pt x="312" y="1200"/>
                  </a:lnTo>
                  <a:lnTo>
                    <a:pt x="312" y="1182"/>
                  </a:lnTo>
                  <a:lnTo>
                    <a:pt x="318" y="1176"/>
                  </a:lnTo>
                  <a:lnTo>
                    <a:pt x="330" y="1176"/>
                  </a:lnTo>
                  <a:lnTo>
                    <a:pt x="348" y="1182"/>
                  </a:lnTo>
                  <a:lnTo>
                    <a:pt x="366" y="1200"/>
                  </a:lnTo>
                  <a:lnTo>
                    <a:pt x="372" y="1182"/>
                  </a:lnTo>
                  <a:lnTo>
                    <a:pt x="390" y="1182"/>
                  </a:lnTo>
                  <a:lnTo>
                    <a:pt x="396" y="1158"/>
                  </a:lnTo>
                  <a:lnTo>
                    <a:pt x="408" y="1176"/>
                  </a:lnTo>
                  <a:lnTo>
                    <a:pt x="420" y="1152"/>
                  </a:lnTo>
                  <a:lnTo>
                    <a:pt x="420" y="1188"/>
                  </a:lnTo>
                  <a:lnTo>
                    <a:pt x="444" y="1194"/>
                  </a:lnTo>
                  <a:lnTo>
                    <a:pt x="450" y="1188"/>
                  </a:lnTo>
                  <a:lnTo>
                    <a:pt x="456" y="1176"/>
                  </a:lnTo>
                  <a:lnTo>
                    <a:pt x="462" y="1170"/>
                  </a:lnTo>
                  <a:lnTo>
                    <a:pt x="474" y="1170"/>
                  </a:lnTo>
                  <a:lnTo>
                    <a:pt x="468" y="1116"/>
                  </a:lnTo>
                  <a:lnTo>
                    <a:pt x="492" y="1116"/>
                  </a:lnTo>
                  <a:lnTo>
                    <a:pt x="504" y="1092"/>
                  </a:lnTo>
                  <a:lnTo>
                    <a:pt x="480" y="1062"/>
                  </a:lnTo>
                  <a:lnTo>
                    <a:pt x="498" y="1050"/>
                  </a:lnTo>
                  <a:lnTo>
                    <a:pt x="504" y="1050"/>
                  </a:lnTo>
                  <a:lnTo>
                    <a:pt x="510" y="1044"/>
                  </a:lnTo>
                  <a:lnTo>
                    <a:pt x="546" y="1044"/>
                  </a:lnTo>
                  <a:lnTo>
                    <a:pt x="546" y="1032"/>
                  </a:lnTo>
                  <a:lnTo>
                    <a:pt x="540" y="1026"/>
                  </a:lnTo>
                  <a:lnTo>
                    <a:pt x="546" y="1026"/>
                  </a:lnTo>
                  <a:lnTo>
                    <a:pt x="552" y="1020"/>
                  </a:lnTo>
                  <a:lnTo>
                    <a:pt x="552" y="990"/>
                  </a:lnTo>
                  <a:lnTo>
                    <a:pt x="570" y="990"/>
                  </a:lnTo>
                  <a:lnTo>
                    <a:pt x="570" y="960"/>
                  </a:lnTo>
                  <a:lnTo>
                    <a:pt x="564" y="954"/>
                  </a:lnTo>
                  <a:lnTo>
                    <a:pt x="582" y="924"/>
                  </a:lnTo>
                  <a:lnTo>
                    <a:pt x="612" y="95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1" name="Malaysia" descr="© INSCALE GmbH, 05.05.2010&#10;http://www.presentationload.com/">
              <a:extLst>
                <a:ext uri="{FF2B5EF4-FFF2-40B4-BE49-F238E27FC236}">
                  <a16:creationId xmlns:a16="http://schemas.microsoft.com/office/drawing/2014/main" id="{123D5E39-4AF2-451C-BF62-C541C830D3B3}"/>
                </a:ext>
              </a:extLst>
            </p:cNvPr>
            <p:cNvSpPr>
              <a:spLocks/>
            </p:cNvSpPr>
            <p:nvPr/>
          </p:nvSpPr>
          <p:spPr bwMode="gray">
            <a:xfrm>
              <a:off x="6928863" y="3012428"/>
              <a:ext cx="115625" cy="166026"/>
            </a:xfrm>
            <a:custGeom>
              <a:avLst/>
              <a:gdLst>
                <a:gd name="T0" fmla="*/ 2147483647 w 306"/>
                <a:gd name="T1" fmla="*/ 2147483647 h 438"/>
                <a:gd name="T2" fmla="*/ 2147483647 w 306"/>
                <a:gd name="T3" fmla="*/ 2147483647 h 438"/>
                <a:gd name="T4" fmla="*/ 2147483647 w 306"/>
                <a:gd name="T5" fmla="*/ 2147483647 h 438"/>
                <a:gd name="T6" fmla="*/ 2147483647 w 306"/>
                <a:gd name="T7" fmla="*/ 2147483647 h 438"/>
                <a:gd name="T8" fmla="*/ 2147483647 w 306"/>
                <a:gd name="T9" fmla="*/ 2147483647 h 438"/>
                <a:gd name="T10" fmla="*/ 2147483647 w 306"/>
                <a:gd name="T11" fmla="*/ 2147483647 h 438"/>
                <a:gd name="T12" fmla="*/ 2147483647 w 306"/>
                <a:gd name="T13" fmla="*/ 2147483647 h 438"/>
                <a:gd name="T14" fmla="*/ 2147483647 w 306"/>
                <a:gd name="T15" fmla="*/ 2147483647 h 438"/>
                <a:gd name="T16" fmla="*/ 2147483647 w 306"/>
                <a:gd name="T17" fmla="*/ 2147483647 h 438"/>
                <a:gd name="T18" fmla="*/ 2147483647 w 306"/>
                <a:gd name="T19" fmla="*/ 2147483647 h 438"/>
                <a:gd name="T20" fmla="*/ 2147483647 w 306"/>
                <a:gd name="T21" fmla="*/ 2147483647 h 438"/>
                <a:gd name="T22" fmla="*/ 2147483647 w 306"/>
                <a:gd name="T23" fmla="*/ 2147483647 h 438"/>
                <a:gd name="T24" fmla="*/ 2147483647 w 306"/>
                <a:gd name="T25" fmla="*/ 2147483647 h 438"/>
                <a:gd name="T26" fmla="*/ 2147483647 w 306"/>
                <a:gd name="T27" fmla="*/ 2147483647 h 438"/>
                <a:gd name="T28" fmla="*/ 2147483647 w 306"/>
                <a:gd name="T29" fmla="*/ 2147483647 h 438"/>
                <a:gd name="T30" fmla="*/ 2147483647 w 306"/>
                <a:gd name="T31" fmla="*/ 2147483647 h 438"/>
                <a:gd name="T32" fmla="*/ 2147483647 w 306"/>
                <a:gd name="T33" fmla="*/ 2147483647 h 438"/>
                <a:gd name="T34" fmla="*/ 2147483647 w 306"/>
                <a:gd name="T35" fmla="*/ 2147483647 h 438"/>
                <a:gd name="T36" fmla="*/ 2147483647 w 306"/>
                <a:gd name="T37" fmla="*/ 2147483647 h 438"/>
                <a:gd name="T38" fmla="*/ 2147483647 w 306"/>
                <a:gd name="T39" fmla="*/ 2147483647 h 438"/>
                <a:gd name="T40" fmla="*/ 2147483647 w 306"/>
                <a:gd name="T41" fmla="*/ 2147483647 h 438"/>
                <a:gd name="T42" fmla="*/ 2147483647 w 306"/>
                <a:gd name="T43" fmla="*/ 2147483647 h 438"/>
                <a:gd name="T44" fmla="*/ 2147483647 w 306"/>
                <a:gd name="T45" fmla="*/ 2147483647 h 438"/>
                <a:gd name="T46" fmla="*/ 2147483647 w 306"/>
                <a:gd name="T47" fmla="*/ 2147483647 h 438"/>
                <a:gd name="T48" fmla="*/ 2147483647 w 306"/>
                <a:gd name="T49" fmla="*/ 2147483647 h 438"/>
                <a:gd name="T50" fmla="*/ 2147483647 w 306"/>
                <a:gd name="T51" fmla="*/ 2147483647 h 438"/>
                <a:gd name="T52" fmla="*/ 2147483647 w 306"/>
                <a:gd name="T53" fmla="*/ 2147483647 h 438"/>
                <a:gd name="T54" fmla="*/ 2147483647 w 306"/>
                <a:gd name="T55" fmla="*/ 2147483647 h 438"/>
                <a:gd name="T56" fmla="*/ 2147483647 w 306"/>
                <a:gd name="T57" fmla="*/ 2147483647 h 438"/>
                <a:gd name="T58" fmla="*/ 2147483647 w 306"/>
                <a:gd name="T59" fmla="*/ 2147483647 h 438"/>
                <a:gd name="T60" fmla="*/ 2147483647 w 306"/>
                <a:gd name="T61" fmla="*/ 2147483647 h 438"/>
                <a:gd name="T62" fmla="*/ 2147483647 w 306"/>
                <a:gd name="T63" fmla="*/ 2147483647 h 438"/>
                <a:gd name="T64" fmla="*/ 2147483647 w 306"/>
                <a:gd name="T65" fmla="*/ 2147483647 h 438"/>
                <a:gd name="T66" fmla="*/ 2147483647 w 306"/>
                <a:gd name="T67" fmla="*/ 2147483647 h 438"/>
                <a:gd name="T68" fmla="*/ 2147483647 w 306"/>
                <a:gd name="T69" fmla="*/ 2147483647 h 438"/>
                <a:gd name="T70" fmla="*/ 2147483647 w 306"/>
                <a:gd name="T71" fmla="*/ 2147483647 h 438"/>
                <a:gd name="T72" fmla="*/ 2147483647 w 306"/>
                <a:gd name="T73" fmla="*/ 2147483647 h 438"/>
                <a:gd name="T74" fmla="*/ 2147483647 w 306"/>
                <a:gd name="T75" fmla="*/ 2147483647 h 438"/>
                <a:gd name="T76" fmla="*/ 2147483647 w 306"/>
                <a:gd name="T77" fmla="*/ 0 h 438"/>
                <a:gd name="T78" fmla="*/ 2147483647 w 306"/>
                <a:gd name="T79" fmla="*/ 2147483647 h 438"/>
                <a:gd name="T80" fmla="*/ 2147483647 w 306"/>
                <a:gd name="T81" fmla="*/ 2147483647 h 4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6"/>
                <a:gd name="T124" fmla="*/ 0 h 438"/>
                <a:gd name="T125" fmla="*/ 306 w 306"/>
                <a:gd name="T126" fmla="*/ 438 h 4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6" h="438">
                  <a:moveTo>
                    <a:pt x="0" y="42"/>
                  </a:moveTo>
                  <a:lnTo>
                    <a:pt x="6" y="138"/>
                  </a:lnTo>
                  <a:lnTo>
                    <a:pt x="18" y="138"/>
                  </a:lnTo>
                  <a:lnTo>
                    <a:pt x="24" y="132"/>
                  </a:lnTo>
                  <a:lnTo>
                    <a:pt x="42" y="132"/>
                  </a:lnTo>
                  <a:lnTo>
                    <a:pt x="54" y="138"/>
                  </a:lnTo>
                  <a:lnTo>
                    <a:pt x="54" y="168"/>
                  </a:lnTo>
                  <a:lnTo>
                    <a:pt x="48" y="180"/>
                  </a:lnTo>
                  <a:lnTo>
                    <a:pt x="48" y="198"/>
                  </a:lnTo>
                  <a:lnTo>
                    <a:pt x="54" y="216"/>
                  </a:lnTo>
                  <a:lnTo>
                    <a:pt x="60" y="228"/>
                  </a:lnTo>
                  <a:lnTo>
                    <a:pt x="66" y="234"/>
                  </a:lnTo>
                  <a:lnTo>
                    <a:pt x="84" y="234"/>
                  </a:lnTo>
                  <a:lnTo>
                    <a:pt x="90" y="228"/>
                  </a:lnTo>
                  <a:lnTo>
                    <a:pt x="90" y="240"/>
                  </a:lnTo>
                  <a:lnTo>
                    <a:pt x="84" y="252"/>
                  </a:lnTo>
                  <a:lnTo>
                    <a:pt x="84" y="282"/>
                  </a:lnTo>
                  <a:lnTo>
                    <a:pt x="96" y="306"/>
                  </a:lnTo>
                  <a:lnTo>
                    <a:pt x="102" y="312"/>
                  </a:lnTo>
                  <a:lnTo>
                    <a:pt x="114" y="318"/>
                  </a:lnTo>
                  <a:lnTo>
                    <a:pt x="132" y="330"/>
                  </a:lnTo>
                  <a:lnTo>
                    <a:pt x="144" y="336"/>
                  </a:lnTo>
                  <a:lnTo>
                    <a:pt x="162" y="354"/>
                  </a:lnTo>
                  <a:lnTo>
                    <a:pt x="168" y="354"/>
                  </a:lnTo>
                  <a:lnTo>
                    <a:pt x="168" y="366"/>
                  </a:lnTo>
                  <a:lnTo>
                    <a:pt x="174" y="372"/>
                  </a:lnTo>
                  <a:lnTo>
                    <a:pt x="174" y="378"/>
                  </a:lnTo>
                  <a:lnTo>
                    <a:pt x="180" y="384"/>
                  </a:lnTo>
                  <a:lnTo>
                    <a:pt x="186" y="384"/>
                  </a:lnTo>
                  <a:lnTo>
                    <a:pt x="198" y="390"/>
                  </a:lnTo>
                  <a:lnTo>
                    <a:pt x="204" y="396"/>
                  </a:lnTo>
                  <a:lnTo>
                    <a:pt x="216" y="396"/>
                  </a:lnTo>
                  <a:lnTo>
                    <a:pt x="222" y="402"/>
                  </a:lnTo>
                  <a:lnTo>
                    <a:pt x="228" y="402"/>
                  </a:lnTo>
                  <a:lnTo>
                    <a:pt x="252" y="438"/>
                  </a:lnTo>
                  <a:lnTo>
                    <a:pt x="300" y="432"/>
                  </a:lnTo>
                  <a:lnTo>
                    <a:pt x="300" y="420"/>
                  </a:lnTo>
                  <a:lnTo>
                    <a:pt x="306" y="408"/>
                  </a:lnTo>
                  <a:lnTo>
                    <a:pt x="306" y="378"/>
                  </a:lnTo>
                  <a:lnTo>
                    <a:pt x="294" y="354"/>
                  </a:lnTo>
                  <a:lnTo>
                    <a:pt x="270" y="330"/>
                  </a:lnTo>
                  <a:lnTo>
                    <a:pt x="264" y="318"/>
                  </a:lnTo>
                  <a:lnTo>
                    <a:pt x="258" y="312"/>
                  </a:lnTo>
                  <a:lnTo>
                    <a:pt x="258" y="288"/>
                  </a:lnTo>
                  <a:lnTo>
                    <a:pt x="252" y="276"/>
                  </a:lnTo>
                  <a:lnTo>
                    <a:pt x="246" y="270"/>
                  </a:lnTo>
                  <a:lnTo>
                    <a:pt x="246" y="258"/>
                  </a:lnTo>
                  <a:lnTo>
                    <a:pt x="252" y="252"/>
                  </a:lnTo>
                  <a:lnTo>
                    <a:pt x="252" y="126"/>
                  </a:lnTo>
                  <a:lnTo>
                    <a:pt x="246" y="114"/>
                  </a:lnTo>
                  <a:lnTo>
                    <a:pt x="222" y="90"/>
                  </a:lnTo>
                  <a:lnTo>
                    <a:pt x="204" y="84"/>
                  </a:lnTo>
                  <a:lnTo>
                    <a:pt x="192" y="72"/>
                  </a:lnTo>
                  <a:lnTo>
                    <a:pt x="180" y="66"/>
                  </a:lnTo>
                  <a:lnTo>
                    <a:pt x="156" y="42"/>
                  </a:lnTo>
                  <a:lnTo>
                    <a:pt x="150" y="54"/>
                  </a:lnTo>
                  <a:lnTo>
                    <a:pt x="144" y="60"/>
                  </a:lnTo>
                  <a:lnTo>
                    <a:pt x="138" y="72"/>
                  </a:lnTo>
                  <a:lnTo>
                    <a:pt x="138" y="78"/>
                  </a:lnTo>
                  <a:lnTo>
                    <a:pt x="132" y="84"/>
                  </a:lnTo>
                  <a:lnTo>
                    <a:pt x="114" y="66"/>
                  </a:lnTo>
                  <a:lnTo>
                    <a:pt x="108" y="66"/>
                  </a:lnTo>
                  <a:lnTo>
                    <a:pt x="102" y="72"/>
                  </a:lnTo>
                  <a:lnTo>
                    <a:pt x="90" y="72"/>
                  </a:lnTo>
                  <a:lnTo>
                    <a:pt x="90" y="78"/>
                  </a:lnTo>
                  <a:lnTo>
                    <a:pt x="72" y="78"/>
                  </a:lnTo>
                  <a:lnTo>
                    <a:pt x="66" y="72"/>
                  </a:lnTo>
                  <a:lnTo>
                    <a:pt x="66" y="66"/>
                  </a:lnTo>
                  <a:lnTo>
                    <a:pt x="78" y="54"/>
                  </a:lnTo>
                  <a:lnTo>
                    <a:pt x="78" y="42"/>
                  </a:lnTo>
                  <a:lnTo>
                    <a:pt x="66" y="42"/>
                  </a:lnTo>
                  <a:lnTo>
                    <a:pt x="66" y="30"/>
                  </a:lnTo>
                  <a:lnTo>
                    <a:pt x="60" y="24"/>
                  </a:lnTo>
                  <a:lnTo>
                    <a:pt x="48" y="18"/>
                  </a:lnTo>
                  <a:lnTo>
                    <a:pt x="30" y="18"/>
                  </a:lnTo>
                  <a:lnTo>
                    <a:pt x="30" y="12"/>
                  </a:lnTo>
                  <a:lnTo>
                    <a:pt x="24" y="0"/>
                  </a:lnTo>
                  <a:lnTo>
                    <a:pt x="12" y="0"/>
                  </a:lnTo>
                  <a:lnTo>
                    <a:pt x="6" y="6"/>
                  </a:lnTo>
                  <a:lnTo>
                    <a:pt x="6" y="18"/>
                  </a:lnTo>
                  <a:lnTo>
                    <a:pt x="12" y="24"/>
                  </a:lnTo>
                  <a:lnTo>
                    <a:pt x="6" y="36"/>
                  </a:lnTo>
                  <a:lnTo>
                    <a:pt x="0" y="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2" name="Malaysia" descr="© INSCALE GmbH, 05.05.2010&#10;http://www.presentationload.com/">
              <a:extLst>
                <a:ext uri="{FF2B5EF4-FFF2-40B4-BE49-F238E27FC236}">
                  <a16:creationId xmlns:a16="http://schemas.microsoft.com/office/drawing/2014/main" id="{3AE2FEAB-9D8E-459C-88F6-8E76E49CDA5F}"/>
                </a:ext>
              </a:extLst>
            </p:cNvPr>
            <p:cNvSpPr>
              <a:spLocks/>
            </p:cNvSpPr>
            <p:nvPr/>
          </p:nvSpPr>
          <p:spPr bwMode="gray">
            <a:xfrm>
              <a:off x="7200136" y="2993158"/>
              <a:ext cx="260898" cy="200121"/>
            </a:xfrm>
            <a:custGeom>
              <a:avLst/>
              <a:gdLst>
                <a:gd name="T0" fmla="*/ 2147483647 w 690"/>
                <a:gd name="T1" fmla="*/ 2147483647 h 528"/>
                <a:gd name="T2" fmla="*/ 2147483647 w 690"/>
                <a:gd name="T3" fmla="*/ 2147483647 h 528"/>
                <a:gd name="T4" fmla="*/ 2147483647 w 690"/>
                <a:gd name="T5" fmla="*/ 2147483647 h 528"/>
                <a:gd name="T6" fmla="*/ 2147483647 w 690"/>
                <a:gd name="T7" fmla="*/ 2147483647 h 528"/>
                <a:gd name="T8" fmla="*/ 2147483647 w 690"/>
                <a:gd name="T9" fmla="*/ 2147483647 h 528"/>
                <a:gd name="T10" fmla="*/ 2147483647 w 690"/>
                <a:gd name="T11" fmla="*/ 2147483647 h 528"/>
                <a:gd name="T12" fmla="*/ 2147483647 w 690"/>
                <a:gd name="T13" fmla="*/ 2147483647 h 528"/>
                <a:gd name="T14" fmla="*/ 2147483647 w 690"/>
                <a:gd name="T15" fmla="*/ 2147483647 h 528"/>
                <a:gd name="T16" fmla="*/ 2147483647 w 690"/>
                <a:gd name="T17" fmla="*/ 2147483647 h 528"/>
                <a:gd name="T18" fmla="*/ 2147483647 w 690"/>
                <a:gd name="T19" fmla="*/ 2147483647 h 528"/>
                <a:gd name="T20" fmla="*/ 2147483647 w 690"/>
                <a:gd name="T21" fmla="*/ 2147483647 h 528"/>
                <a:gd name="T22" fmla="*/ 2147483647 w 690"/>
                <a:gd name="T23" fmla="*/ 2147483647 h 528"/>
                <a:gd name="T24" fmla="*/ 2147483647 w 690"/>
                <a:gd name="T25" fmla="*/ 2147483647 h 528"/>
                <a:gd name="T26" fmla="*/ 2147483647 w 690"/>
                <a:gd name="T27" fmla="*/ 2147483647 h 528"/>
                <a:gd name="T28" fmla="*/ 2147483647 w 690"/>
                <a:gd name="T29" fmla="*/ 2147483647 h 528"/>
                <a:gd name="T30" fmla="*/ 2147483647 w 690"/>
                <a:gd name="T31" fmla="*/ 2147483647 h 528"/>
                <a:gd name="T32" fmla="*/ 2147483647 w 690"/>
                <a:gd name="T33" fmla="*/ 2147483647 h 528"/>
                <a:gd name="T34" fmla="*/ 2147483647 w 690"/>
                <a:gd name="T35" fmla="*/ 2147483647 h 528"/>
                <a:gd name="T36" fmla="*/ 2147483647 w 690"/>
                <a:gd name="T37" fmla="*/ 2147483647 h 528"/>
                <a:gd name="T38" fmla="*/ 2147483647 w 690"/>
                <a:gd name="T39" fmla="*/ 2147483647 h 528"/>
                <a:gd name="T40" fmla="*/ 2147483647 w 690"/>
                <a:gd name="T41" fmla="*/ 2147483647 h 528"/>
                <a:gd name="T42" fmla="*/ 2147483647 w 690"/>
                <a:gd name="T43" fmla="*/ 2147483647 h 528"/>
                <a:gd name="T44" fmla="*/ 2147483647 w 690"/>
                <a:gd name="T45" fmla="*/ 2147483647 h 528"/>
                <a:gd name="T46" fmla="*/ 2147483647 w 690"/>
                <a:gd name="T47" fmla="*/ 2147483647 h 528"/>
                <a:gd name="T48" fmla="*/ 2147483647 w 690"/>
                <a:gd name="T49" fmla="*/ 2147483647 h 528"/>
                <a:gd name="T50" fmla="*/ 2147483647 w 690"/>
                <a:gd name="T51" fmla="*/ 2147483647 h 528"/>
                <a:gd name="T52" fmla="*/ 2147483647 w 690"/>
                <a:gd name="T53" fmla="*/ 2147483647 h 528"/>
                <a:gd name="T54" fmla="*/ 2147483647 w 690"/>
                <a:gd name="T55" fmla="*/ 2147483647 h 528"/>
                <a:gd name="T56" fmla="*/ 2147483647 w 690"/>
                <a:gd name="T57" fmla="*/ 2147483647 h 528"/>
                <a:gd name="T58" fmla="*/ 2147483647 w 690"/>
                <a:gd name="T59" fmla="*/ 2147483647 h 528"/>
                <a:gd name="T60" fmla="*/ 2147483647 w 690"/>
                <a:gd name="T61" fmla="*/ 2147483647 h 528"/>
                <a:gd name="T62" fmla="*/ 2147483647 w 690"/>
                <a:gd name="T63" fmla="*/ 2147483647 h 528"/>
                <a:gd name="T64" fmla="*/ 2147483647 w 690"/>
                <a:gd name="T65" fmla="*/ 2147483647 h 528"/>
                <a:gd name="T66" fmla="*/ 2147483647 w 690"/>
                <a:gd name="T67" fmla="*/ 2147483647 h 528"/>
                <a:gd name="T68" fmla="*/ 2147483647 w 690"/>
                <a:gd name="T69" fmla="*/ 2147483647 h 528"/>
                <a:gd name="T70" fmla="*/ 2147483647 w 690"/>
                <a:gd name="T71" fmla="*/ 0 h 528"/>
                <a:gd name="T72" fmla="*/ 2147483647 w 690"/>
                <a:gd name="T73" fmla="*/ 0 h 528"/>
                <a:gd name="T74" fmla="*/ 2147483647 w 690"/>
                <a:gd name="T75" fmla="*/ 2147483647 h 528"/>
                <a:gd name="T76" fmla="*/ 2147483647 w 690"/>
                <a:gd name="T77" fmla="*/ 2147483647 h 528"/>
                <a:gd name="T78" fmla="*/ 2147483647 w 690"/>
                <a:gd name="T79" fmla="*/ 2147483647 h 528"/>
                <a:gd name="T80" fmla="*/ 2147483647 w 690"/>
                <a:gd name="T81" fmla="*/ 2147483647 h 528"/>
                <a:gd name="T82" fmla="*/ 2147483647 w 690"/>
                <a:gd name="T83" fmla="*/ 2147483647 h 528"/>
                <a:gd name="T84" fmla="*/ 2147483647 w 690"/>
                <a:gd name="T85" fmla="*/ 2147483647 h 528"/>
                <a:gd name="T86" fmla="*/ 2147483647 w 690"/>
                <a:gd name="T87" fmla="*/ 2147483647 h 528"/>
                <a:gd name="T88" fmla="*/ 2147483647 w 690"/>
                <a:gd name="T89" fmla="*/ 2147483647 h 528"/>
                <a:gd name="T90" fmla="*/ 2147483647 w 690"/>
                <a:gd name="T91" fmla="*/ 2147483647 h 528"/>
                <a:gd name="T92" fmla="*/ 2147483647 w 690"/>
                <a:gd name="T93" fmla="*/ 2147483647 h 528"/>
                <a:gd name="T94" fmla="*/ 2147483647 w 690"/>
                <a:gd name="T95" fmla="*/ 2147483647 h 528"/>
                <a:gd name="T96" fmla="*/ 2147483647 w 690"/>
                <a:gd name="T97" fmla="*/ 2147483647 h 528"/>
                <a:gd name="T98" fmla="*/ 2147483647 w 690"/>
                <a:gd name="T99" fmla="*/ 2147483647 h 528"/>
                <a:gd name="T100" fmla="*/ 2147483647 w 690"/>
                <a:gd name="T101" fmla="*/ 2147483647 h 528"/>
                <a:gd name="T102" fmla="*/ 2147483647 w 690"/>
                <a:gd name="T103" fmla="*/ 2147483647 h 528"/>
                <a:gd name="T104" fmla="*/ 2147483647 w 690"/>
                <a:gd name="T105" fmla="*/ 2147483647 h 528"/>
                <a:gd name="T106" fmla="*/ 2147483647 w 690"/>
                <a:gd name="T107" fmla="*/ 2147483647 h 528"/>
                <a:gd name="T108" fmla="*/ 2147483647 w 690"/>
                <a:gd name="T109" fmla="*/ 2147483647 h 528"/>
                <a:gd name="T110" fmla="*/ 2147483647 w 690"/>
                <a:gd name="T111" fmla="*/ 2147483647 h 528"/>
                <a:gd name="T112" fmla="*/ 2147483647 w 690"/>
                <a:gd name="T113" fmla="*/ 2147483647 h 528"/>
                <a:gd name="T114" fmla="*/ 0 w 690"/>
                <a:gd name="T115" fmla="*/ 2147483647 h 52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90"/>
                <a:gd name="T175" fmla="*/ 0 h 528"/>
                <a:gd name="T176" fmla="*/ 690 w 690"/>
                <a:gd name="T177" fmla="*/ 528 h 52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90" h="528">
                  <a:moveTo>
                    <a:pt x="12" y="504"/>
                  </a:moveTo>
                  <a:lnTo>
                    <a:pt x="24" y="510"/>
                  </a:lnTo>
                  <a:lnTo>
                    <a:pt x="30" y="516"/>
                  </a:lnTo>
                  <a:lnTo>
                    <a:pt x="54" y="528"/>
                  </a:lnTo>
                  <a:lnTo>
                    <a:pt x="60" y="528"/>
                  </a:lnTo>
                  <a:lnTo>
                    <a:pt x="78" y="510"/>
                  </a:lnTo>
                  <a:lnTo>
                    <a:pt x="102" y="510"/>
                  </a:lnTo>
                  <a:lnTo>
                    <a:pt x="120" y="516"/>
                  </a:lnTo>
                  <a:lnTo>
                    <a:pt x="144" y="516"/>
                  </a:lnTo>
                  <a:lnTo>
                    <a:pt x="174" y="486"/>
                  </a:lnTo>
                  <a:lnTo>
                    <a:pt x="180" y="474"/>
                  </a:lnTo>
                  <a:lnTo>
                    <a:pt x="222" y="474"/>
                  </a:lnTo>
                  <a:lnTo>
                    <a:pt x="234" y="486"/>
                  </a:lnTo>
                  <a:lnTo>
                    <a:pt x="258" y="498"/>
                  </a:lnTo>
                  <a:lnTo>
                    <a:pt x="264" y="504"/>
                  </a:lnTo>
                  <a:lnTo>
                    <a:pt x="270" y="504"/>
                  </a:lnTo>
                  <a:lnTo>
                    <a:pt x="282" y="492"/>
                  </a:lnTo>
                  <a:lnTo>
                    <a:pt x="294" y="486"/>
                  </a:lnTo>
                  <a:lnTo>
                    <a:pt x="300" y="480"/>
                  </a:lnTo>
                  <a:lnTo>
                    <a:pt x="324" y="480"/>
                  </a:lnTo>
                  <a:lnTo>
                    <a:pt x="354" y="444"/>
                  </a:lnTo>
                  <a:lnTo>
                    <a:pt x="348" y="432"/>
                  </a:lnTo>
                  <a:lnTo>
                    <a:pt x="384" y="402"/>
                  </a:lnTo>
                  <a:lnTo>
                    <a:pt x="378" y="390"/>
                  </a:lnTo>
                  <a:lnTo>
                    <a:pt x="372" y="384"/>
                  </a:lnTo>
                  <a:lnTo>
                    <a:pt x="372" y="360"/>
                  </a:lnTo>
                  <a:lnTo>
                    <a:pt x="378" y="354"/>
                  </a:lnTo>
                  <a:lnTo>
                    <a:pt x="396" y="354"/>
                  </a:lnTo>
                  <a:lnTo>
                    <a:pt x="402" y="342"/>
                  </a:lnTo>
                  <a:lnTo>
                    <a:pt x="402" y="336"/>
                  </a:lnTo>
                  <a:lnTo>
                    <a:pt x="408" y="318"/>
                  </a:lnTo>
                  <a:lnTo>
                    <a:pt x="408" y="264"/>
                  </a:lnTo>
                  <a:lnTo>
                    <a:pt x="414" y="252"/>
                  </a:lnTo>
                  <a:lnTo>
                    <a:pt x="420" y="246"/>
                  </a:lnTo>
                  <a:lnTo>
                    <a:pt x="516" y="246"/>
                  </a:lnTo>
                  <a:lnTo>
                    <a:pt x="540" y="270"/>
                  </a:lnTo>
                  <a:lnTo>
                    <a:pt x="552" y="276"/>
                  </a:lnTo>
                  <a:lnTo>
                    <a:pt x="558" y="282"/>
                  </a:lnTo>
                  <a:lnTo>
                    <a:pt x="576" y="276"/>
                  </a:lnTo>
                  <a:lnTo>
                    <a:pt x="564" y="216"/>
                  </a:lnTo>
                  <a:lnTo>
                    <a:pt x="576" y="222"/>
                  </a:lnTo>
                  <a:lnTo>
                    <a:pt x="582" y="234"/>
                  </a:lnTo>
                  <a:lnTo>
                    <a:pt x="594" y="240"/>
                  </a:lnTo>
                  <a:lnTo>
                    <a:pt x="636" y="240"/>
                  </a:lnTo>
                  <a:lnTo>
                    <a:pt x="630" y="234"/>
                  </a:lnTo>
                  <a:lnTo>
                    <a:pt x="624" y="222"/>
                  </a:lnTo>
                  <a:lnTo>
                    <a:pt x="618" y="216"/>
                  </a:lnTo>
                  <a:lnTo>
                    <a:pt x="606" y="192"/>
                  </a:lnTo>
                  <a:lnTo>
                    <a:pt x="606" y="186"/>
                  </a:lnTo>
                  <a:lnTo>
                    <a:pt x="612" y="180"/>
                  </a:lnTo>
                  <a:lnTo>
                    <a:pt x="624" y="180"/>
                  </a:lnTo>
                  <a:lnTo>
                    <a:pt x="642" y="186"/>
                  </a:lnTo>
                  <a:lnTo>
                    <a:pt x="654" y="186"/>
                  </a:lnTo>
                  <a:lnTo>
                    <a:pt x="660" y="192"/>
                  </a:lnTo>
                  <a:lnTo>
                    <a:pt x="666" y="192"/>
                  </a:lnTo>
                  <a:lnTo>
                    <a:pt x="690" y="162"/>
                  </a:lnTo>
                  <a:lnTo>
                    <a:pt x="666" y="156"/>
                  </a:lnTo>
                  <a:lnTo>
                    <a:pt x="660" y="144"/>
                  </a:lnTo>
                  <a:lnTo>
                    <a:pt x="642" y="126"/>
                  </a:lnTo>
                  <a:lnTo>
                    <a:pt x="630" y="120"/>
                  </a:lnTo>
                  <a:lnTo>
                    <a:pt x="612" y="120"/>
                  </a:lnTo>
                  <a:lnTo>
                    <a:pt x="600" y="114"/>
                  </a:lnTo>
                  <a:lnTo>
                    <a:pt x="588" y="114"/>
                  </a:lnTo>
                  <a:lnTo>
                    <a:pt x="588" y="108"/>
                  </a:lnTo>
                  <a:lnTo>
                    <a:pt x="582" y="102"/>
                  </a:lnTo>
                  <a:lnTo>
                    <a:pt x="582" y="90"/>
                  </a:lnTo>
                  <a:lnTo>
                    <a:pt x="576" y="78"/>
                  </a:lnTo>
                  <a:lnTo>
                    <a:pt x="564" y="66"/>
                  </a:lnTo>
                  <a:lnTo>
                    <a:pt x="540" y="54"/>
                  </a:lnTo>
                  <a:lnTo>
                    <a:pt x="534" y="60"/>
                  </a:lnTo>
                  <a:lnTo>
                    <a:pt x="528" y="60"/>
                  </a:lnTo>
                  <a:lnTo>
                    <a:pt x="510" y="0"/>
                  </a:lnTo>
                  <a:lnTo>
                    <a:pt x="504" y="18"/>
                  </a:lnTo>
                  <a:lnTo>
                    <a:pt x="492" y="0"/>
                  </a:lnTo>
                  <a:lnTo>
                    <a:pt x="480" y="60"/>
                  </a:lnTo>
                  <a:lnTo>
                    <a:pt x="468" y="66"/>
                  </a:lnTo>
                  <a:lnTo>
                    <a:pt x="462" y="66"/>
                  </a:lnTo>
                  <a:lnTo>
                    <a:pt x="450" y="72"/>
                  </a:lnTo>
                  <a:lnTo>
                    <a:pt x="438" y="96"/>
                  </a:lnTo>
                  <a:lnTo>
                    <a:pt x="438" y="114"/>
                  </a:lnTo>
                  <a:lnTo>
                    <a:pt x="408" y="126"/>
                  </a:lnTo>
                  <a:lnTo>
                    <a:pt x="420" y="162"/>
                  </a:lnTo>
                  <a:lnTo>
                    <a:pt x="408" y="162"/>
                  </a:lnTo>
                  <a:lnTo>
                    <a:pt x="390" y="156"/>
                  </a:lnTo>
                  <a:lnTo>
                    <a:pt x="378" y="156"/>
                  </a:lnTo>
                  <a:lnTo>
                    <a:pt x="360" y="150"/>
                  </a:lnTo>
                  <a:lnTo>
                    <a:pt x="354" y="150"/>
                  </a:lnTo>
                  <a:lnTo>
                    <a:pt x="342" y="156"/>
                  </a:lnTo>
                  <a:lnTo>
                    <a:pt x="342" y="168"/>
                  </a:lnTo>
                  <a:lnTo>
                    <a:pt x="336" y="180"/>
                  </a:lnTo>
                  <a:lnTo>
                    <a:pt x="336" y="204"/>
                  </a:lnTo>
                  <a:lnTo>
                    <a:pt x="294" y="246"/>
                  </a:lnTo>
                  <a:lnTo>
                    <a:pt x="294" y="258"/>
                  </a:lnTo>
                  <a:lnTo>
                    <a:pt x="282" y="294"/>
                  </a:lnTo>
                  <a:lnTo>
                    <a:pt x="276" y="306"/>
                  </a:lnTo>
                  <a:lnTo>
                    <a:pt x="264" y="318"/>
                  </a:lnTo>
                  <a:lnTo>
                    <a:pt x="228" y="336"/>
                  </a:lnTo>
                  <a:lnTo>
                    <a:pt x="186" y="342"/>
                  </a:lnTo>
                  <a:lnTo>
                    <a:pt x="162" y="348"/>
                  </a:lnTo>
                  <a:lnTo>
                    <a:pt x="156" y="354"/>
                  </a:lnTo>
                  <a:lnTo>
                    <a:pt x="132" y="366"/>
                  </a:lnTo>
                  <a:lnTo>
                    <a:pt x="114" y="384"/>
                  </a:lnTo>
                  <a:lnTo>
                    <a:pt x="102" y="390"/>
                  </a:lnTo>
                  <a:lnTo>
                    <a:pt x="84" y="426"/>
                  </a:lnTo>
                  <a:lnTo>
                    <a:pt x="102" y="444"/>
                  </a:lnTo>
                  <a:lnTo>
                    <a:pt x="102" y="462"/>
                  </a:lnTo>
                  <a:lnTo>
                    <a:pt x="96" y="474"/>
                  </a:lnTo>
                  <a:lnTo>
                    <a:pt x="84" y="480"/>
                  </a:lnTo>
                  <a:lnTo>
                    <a:pt x="72" y="480"/>
                  </a:lnTo>
                  <a:lnTo>
                    <a:pt x="48" y="468"/>
                  </a:lnTo>
                  <a:lnTo>
                    <a:pt x="42" y="462"/>
                  </a:lnTo>
                  <a:lnTo>
                    <a:pt x="30" y="456"/>
                  </a:lnTo>
                  <a:lnTo>
                    <a:pt x="24" y="456"/>
                  </a:lnTo>
                  <a:lnTo>
                    <a:pt x="12" y="462"/>
                  </a:lnTo>
                  <a:lnTo>
                    <a:pt x="0" y="474"/>
                  </a:lnTo>
                  <a:lnTo>
                    <a:pt x="0" y="492"/>
                  </a:lnTo>
                  <a:lnTo>
                    <a:pt x="12" y="50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3" name="Malawi" descr="© INSCALE GmbH, 05.05.2010&#10;http://www.presentationload.com/">
              <a:extLst>
                <a:ext uri="{FF2B5EF4-FFF2-40B4-BE49-F238E27FC236}">
                  <a16:creationId xmlns:a16="http://schemas.microsoft.com/office/drawing/2014/main" id="{6E63C57D-1F23-4E74-8627-9EAFC813BB87}"/>
                </a:ext>
              </a:extLst>
            </p:cNvPr>
            <p:cNvSpPr>
              <a:spLocks/>
            </p:cNvSpPr>
            <p:nvPr/>
          </p:nvSpPr>
          <p:spPr bwMode="gray">
            <a:xfrm>
              <a:off x="5111474" y="3506059"/>
              <a:ext cx="88942" cy="237181"/>
            </a:xfrm>
            <a:custGeom>
              <a:avLst/>
              <a:gdLst>
                <a:gd name="T0" fmla="*/ 2147483647 w 234"/>
                <a:gd name="T1" fmla="*/ 2147483647 h 624"/>
                <a:gd name="T2" fmla="*/ 2147483647 w 234"/>
                <a:gd name="T3" fmla="*/ 2147483647 h 624"/>
                <a:gd name="T4" fmla="*/ 2147483647 w 234"/>
                <a:gd name="T5" fmla="*/ 2147483647 h 624"/>
                <a:gd name="T6" fmla="*/ 2147483647 w 234"/>
                <a:gd name="T7" fmla="*/ 2147483647 h 624"/>
                <a:gd name="T8" fmla="*/ 2147483647 w 234"/>
                <a:gd name="T9" fmla="*/ 2147483647 h 624"/>
                <a:gd name="T10" fmla="*/ 2147483647 w 234"/>
                <a:gd name="T11" fmla="*/ 2147483647 h 624"/>
                <a:gd name="T12" fmla="*/ 2147483647 w 234"/>
                <a:gd name="T13" fmla="*/ 2147483647 h 624"/>
                <a:gd name="T14" fmla="*/ 2147483647 w 234"/>
                <a:gd name="T15" fmla="*/ 2147483647 h 624"/>
                <a:gd name="T16" fmla="*/ 2147483647 w 234"/>
                <a:gd name="T17" fmla="*/ 2147483647 h 624"/>
                <a:gd name="T18" fmla="*/ 2147483647 w 234"/>
                <a:gd name="T19" fmla="*/ 2147483647 h 624"/>
                <a:gd name="T20" fmla="*/ 2147483647 w 234"/>
                <a:gd name="T21" fmla="*/ 2147483647 h 624"/>
                <a:gd name="T22" fmla="*/ 2147483647 w 234"/>
                <a:gd name="T23" fmla="*/ 2147483647 h 624"/>
                <a:gd name="T24" fmla="*/ 2147483647 w 234"/>
                <a:gd name="T25" fmla="*/ 2147483647 h 624"/>
                <a:gd name="T26" fmla="*/ 2147483647 w 234"/>
                <a:gd name="T27" fmla="*/ 2147483647 h 624"/>
                <a:gd name="T28" fmla="*/ 2147483647 w 234"/>
                <a:gd name="T29" fmla="*/ 2147483647 h 624"/>
                <a:gd name="T30" fmla="*/ 2147483647 w 234"/>
                <a:gd name="T31" fmla="*/ 2147483647 h 624"/>
                <a:gd name="T32" fmla="*/ 2147483647 w 234"/>
                <a:gd name="T33" fmla="*/ 2147483647 h 624"/>
                <a:gd name="T34" fmla="*/ 2147483647 w 234"/>
                <a:gd name="T35" fmla="*/ 2147483647 h 624"/>
                <a:gd name="T36" fmla="*/ 2147483647 w 234"/>
                <a:gd name="T37" fmla="*/ 2147483647 h 624"/>
                <a:gd name="T38" fmla="*/ 2147483647 w 234"/>
                <a:gd name="T39" fmla="*/ 2147483647 h 624"/>
                <a:gd name="T40" fmla="*/ 2147483647 w 234"/>
                <a:gd name="T41" fmla="*/ 2147483647 h 624"/>
                <a:gd name="T42" fmla="*/ 2147483647 w 234"/>
                <a:gd name="T43" fmla="*/ 2147483647 h 624"/>
                <a:gd name="T44" fmla="*/ 2147483647 w 234"/>
                <a:gd name="T45" fmla="*/ 2147483647 h 624"/>
                <a:gd name="T46" fmla="*/ 2147483647 w 234"/>
                <a:gd name="T47" fmla="*/ 0 h 624"/>
                <a:gd name="T48" fmla="*/ 2147483647 w 234"/>
                <a:gd name="T49" fmla="*/ 2147483647 h 624"/>
                <a:gd name="T50" fmla="*/ 2147483647 w 234"/>
                <a:gd name="T51" fmla="*/ 2147483647 h 624"/>
                <a:gd name="T52" fmla="*/ 2147483647 w 234"/>
                <a:gd name="T53" fmla="*/ 2147483647 h 624"/>
                <a:gd name="T54" fmla="*/ 2147483647 w 234"/>
                <a:gd name="T55" fmla="*/ 2147483647 h 624"/>
                <a:gd name="T56" fmla="*/ 2147483647 w 234"/>
                <a:gd name="T57" fmla="*/ 2147483647 h 624"/>
                <a:gd name="T58" fmla="*/ 2147483647 w 234"/>
                <a:gd name="T59" fmla="*/ 2147483647 h 624"/>
                <a:gd name="T60" fmla="*/ 2147483647 w 234"/>
                <a:gd name="T61" fmla="*/ 2147483647 h 624"/>
                <a:gd name="T62" fmla="*/ 2147483647 w 234"/>
                <a:gd name="T63" fmla="*/ 2147483647 h 624"/>
                <a:gd name="T64" fmla="*/ 2147483647 w 234"/>
                <a:gd name="T65" fmla="*/ 2147483647 h 624"/>
                <a:gd name="T66" fmla="*/ 2147483647 w 234"/>
                <a:gd name="T67" fmla="*/ 2147483647 h 624"/>
                <a:gd name="T68" fmla="*/ 2147483647 w 234"/>
                <a:gd name="T69" fmla="*/ 2147483647 h 624"/>
                <a:gd name="T70" fmla="*/ 2147483647 w 234"/>
                <a:gd name="T71" fmla="*/ 2147483647 h 624"/>
                <a:gd name="T72" fmla="*/ 2147483647 w 234"/>
                <a:gd name="T73" fmla="*/ 2147483647 h 624"/>
                <a:gd name="T74" fmla="*/ 0 w 234"/>
                <a:gd name="T75" fmla="*/ 2147483647 h 624"/>
                <a:gd name="T76" fmla="*/ 2147483647 w 234"/>
                <a:gd name="T77" fmla="*/ 2147483647 h 624"/>
                <a:gd name="T78" fmla="*/ 2147483647 w 234"/>
                <a:gd name="T79" fmla="*/ 2147483647 h 624"/>
                <a:gd name="T80" fmla="*/ 2147483647 w 234"/>
                <a:gd name="T81" fmla="*/ 2147483647 h 624"/>
                <a:gd name="T82" fmla="*/ 2147483647 w 234"/>
                <a:gd name="T83" fmla="*/ 2147483647 h 624"/>
                <a:gd name="T84" fmla="*/ 2147483647 w 234"/>
                <a:gd name="T85" fmla="*/ 2147483647 h 624"/>
                <a:gd name="T86" fmla="*/ 2147483647 w 234"/>
                <a:gd name="T87" fmla="*/ 2147483647 h 624"/>
                <a:gd name="T88" fmla="*/ 2147483647 w 234"/>
                <a:gd name="T89" fmla="*/ 2147483647 h 624"/>
                <a:gd name="T90" fmla="*/ 2147483647 w 234"/>
                <a:gd name="T91" fmla="*/ 2147483647 h 624"/>
                <a:gd name="T92" fmla="*/ 2147483647 w 234"/>
                <a:gd name="T93" fmla="*/ 2147483647 h 624"/>
                <a:gd name="T94" fmla="*/ 2147483647 w 234"/>
                <a:gd name="T95" fmla="*/ 2147483647 h 624"/>
                <a:gd name="T96" fmla="*/ 2147483647 w 234"/>
                <a:gd name="T97" fmla="*/ 2147483647 h 624"/>
                <a:gd name="T98" fmla="*/ 2147483647 w 234"/>
                <a:gd name="T99" fmla="*/ 2147483647 h 624"/>
                <a:gd name="T100" fmla="*/ 2147483647 w 234"/>
                <a:gd name="T101" fmla="*/ 2147483647 h 624"/>
                <a:gd name="T102" fmla="*/ 2147483647 w 234"/>
                <a:gd name="T103" fmla="*/ 2147483647 h 624"/>
                <a:gd name="T104" fmla="*/ 2147483647 w 234"/>
                <a:gd name="T105" fmla="*/ 2147483647 h 624"/>
                <a:gd name="T106" fmla="*/ 2147483647 w 234"/>
                <a:gd name="T107" fmla="*/ 2147483647 h 624"/>
                <a:gd name="T108" fmla="*/ 2147483647 w 234"/>
                <a:gd name="T109" fmla="*/ 2147483647 h 624"/>
                <a:gd name="T110" fmla="*/ 2147483647 w 234"/>
                <a:gd name="T111" fmla="*/ 2147483647 h 624"/>
                <a:gd name="T112" fmla="*/ 2147483647 w 234"/>
                <a:gd name="T113" fmla="*/ 2147483647 h 624"/>
                <a:gd name="T114" fmla="*/ 2147483647 w 234"/>
                <a:gd name="T115" fmla="*/ 2147483647 h 624"/>
                <a:gd name="T116" fmla="*/ 2147483647 w 23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34"/>
                <a:gd name="T178" fmla="*/ 0 h 624"/>
                <a:gd name="T179" fmla="*/ 234 w 23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34" h="624">
                  <a:moveTo>
                    <a:pt x="234" y="432"/>
                  </a:moveTo>
                  <a:lnTo>
                    <a:pt x="222" y="420"/>
                  </a:lnTo>
                  <a:lnTo>
                    <a:pt x="210" y="402"/>
                  </a:lnTo>
                  <a:lnTo>
                    <a:pt x="204" y="390"/>
                  </a:lnTo>
                  <a:lnTo>
                    <a:pt x="198" y="384"/>
                  </a:lnTo>
                  <a:lnTo>
                    <a:pt x="186" y="360"/>
                  </a:lnTo>
                  <a:lnTo>
                    <a:pt x="162" y="336"/>
                  </a:lnTo>
                  <a:lnTo>
                    <a:pt x="156" y="336"/>
                  </a:lnTo>
                  <a:lnTo>
                    <a:pt x="156" y="330"/>
                  </a:lnTo>
                  <a:lnTo>
                    <a:pt x="150" y="330"/>
                  </a:lnTo>
                  <a:lnTo>
                    <a:pt x="150" y="342"/>
                  </a:lnTo>
                  <a:lnTo>
                    <a:pt x="156" y="342"/>
                  </a:lnTo>
                  <a:lnTo>
                    <a:pt x="168" y="354"/>
                  </a:lnTo>
                  <a:lnTo>
                    <a:pt x="168" y="366"/>
                  </a:lnTo>
                  <a:lnTo>
                    <a:pt x="174" y="378"/>
                  </a:lnTo>
                  <a:lnTo>
                    <a:pt x="174" y="390"/>
                  </a:lnTo>
                  <a:lnTo>
                    <a:pt x="168" y="396"/>
                  </a:lnTo>
                  <a:lnTo>
                    <a:pt x="162" y="396"/>
                  </a:lnTo>
                  <a:lnTo>
                    <a:pt x="162" y="390"/>
                  </a:lnTo>
                  <a:lnTo>
                    <a:pt x="156" y="384"/>
                  </a:lnTo>
                  <a:lnTo>
                    <a:pt x="156" y="378"/>
                  </a:lnTo>
                  <a:lnTo>
                    <a:pt x="144" y="384"/>
                  </a:lnTo>
                  <a:lnTo>
                    <a:pt x="132" y="384"/>
                  </a:lnTo>
                  <a:lnTo>
                    <a:pt x="132" y="360"/>
                  </a:lnTo>
                  <a:lnTo>
                    <a:pt x="126" y="354"/>
                  </a:lnTo>
                  <a:lnTo>
                    <a:pt x="126" y="342"/>
                  </a:lnTo>
                  <a:lnTo>
                    <a:pt x="120" y="330"/>
                  </a:lnTo>
                  <a:lnTo>
                    <a:pt x="120" y="282"/>
                  </a:lnTo>
                  <a:lnTo>
                    <a:pt x="84" y="246"/>
                  </a:lnTo>
                  <a:lnTo>
                    <a:pt x="90" y="240"/>
                  </a:lnTo>
                  <a:lnTo>
                    <a:pt x="90" y="222"/>
                  </a:lnTo>
                  <a:lnTo>
                    <a:pt x="96" y="210"/>
                  </a:lnTo>
                  <a:lnTo>
                    <a:pt x="114" y="192"/>
                  </a:lnTo>
                  <a:lnTo>
                    <a:pt x="120" y="180"/>
                  </a:lnTo>
                  <a:lnTo>
                    <a:pt x="126" y="174"/>
                  </a:lnTo>
                  <a:lnTo>
                    <a:pt x="126" y="156"/>
                  </a:lnTo>
                  <a:lnTo>
                    <a:pt x="120" y="150"/>
                  </a:lnTo>
                  <a:lnTo>
                    <a:pt x="120" y="102"/>
                  </a:lnTo>
                  <a:lnTo>
                    <a:pt x="114" y="78"/>
                  </a:lnTo>
                  <a:lnTo>
                    <a:pt x="114" y="60"/>
                  </a:lnTo>
                  <a:lnTo>
                    <a:pt x="102" y="60"/>
                  </a:lnTo>
                  <a:lnTo>
                    <a:pt x="84" y="42"/>
                  </a:lnTo>
                  <a:lnTo>
                    <a:pt x="84" y="36"/>
                  </a:lnTo>
                  <a:lnTo>
                    <a:pt x="90" y="24"/>
                  </a:lnTo>
                  <a:lnTo>
                    <a:pt x="90" y="18"/>
                  </a:lnTo>
                  <a:lnTo>
                    <a:pt x="60" y="18"/>
                  </a:lnTo>
                  <a:lnTo>
                    <a:pt x="54" y="0"/>
                  </a:lnTo>
                  <a:lnTo>
                    <a:pt x="30" y="0"/>
                  </a:lnTo>
                  <a:lnTo>
                    <a:pt x="30" y="12"/>
                  </a:lnTo>
                  <a:lnTo>
                    <a:pt x="42" y="12"/>
                  </a:lnTo>
                  <a:lnTo>
                    <a:pt x="54" y="24"/>
                  </a:lnTo>
                  <a:lnTo>
                    <a:pt x="54" y="66"/>
                  </a:lnTo>
                  <a:lnTo>
                    <a:pt x="60" y="66"/>
                  </a:lnTo>
                  <a:lnTo>
                    <a:pt x="66" y="60"/>
                  </a:lnTo>
                  <a:lnTo>
                    <a:pt x="66" y="84"/>
                  </a:lnTo>
                  <a:lnTo>
                    <a:pt x="78" y="84"/>
                  </a:lnTo>
                  <a:lnTo>
                    <a:pt x="78" y="96"/>
                  </a:lnTo>
                  <a:lnTo>
                    <a:pt x="54" y="108"/>
                  </a:lnTo>
                  <a:lnTo>
                    <a:pt x="48" y="114"/>
                  </a:lnTo>
                  <a:lnTo>
                    <a:pt x="42" y="114"/>
                  </a:lnTo>
                  <a:lnTo>
                    <a:pt x="42" y="132"/>
                  </a:lnTo>
                  <a:lnTo>
                    <a:pt x="54" y="138"/>
                  </a:lnTo>
                  <a:lnTo>
                    <a:pt x="48" y="156"/>
                  </a:lnTo>
                  <a:lnTo>
                    <a:pt x="48" y="228"/>
                  </a:lnTo>
                  <a:lnTo>
                    <a:pt x="60" y="228"/>
                  </a:lnTo>
                  <a:lnTo>
                    <a:pt x="60" y="234"/>
                  </a:lnTo>
                  <a:lnTo>
                    <a:pt x="42" y="252"/>
                  </a:lnTo>
                  <a:lnTo>
                    <a:pt x="30" y="258"/>
                  </a:lnTo>
                  <a:lnTo>
                    <a:pt x="24" y="264"/>
                  </a:lnTo>
                  <a:lnTo>
                    <a:pt x="18" y="264"/>
                  </a:lnTo>
                  <a:lnTo>
                    <a:pt x="24" y="300"/>
                  </a:lnTo>
                  <a:lnTo>
                    <a:pt x="18" y="312"/>
                  </a:lnTo>
                  <a:lnTo>
                    <a:pt x="12" y="318"/>
                  </a:lnTo>
                  <a:lnTo>
                    <a:pt x="6" y="330"/>
                  </a:lnTo>
                  <a:lnTo>
                    <a:pt x="0" y="336"/>
                  </a:lnTo>
                  <a:lnTo>
                    <a:pt x="0" y="342"/>
                  </a:lnTo>
                  <a:lnTo>
                    <a:pt x="12" y="348"/>
                  </a:lnTo>
                  <a:lnTo>
                    <a:pt x="24" y="360"/>
                  </a:lnTo>
                  <a:lnTo>
                    <a:pt x="36" y="366"/>
                  </a:lnTo>
                  <a:lnTo>
                    <a:pt x="66" y="414"/>
                  </a:lnTo>
                  <a:lnTo>
                    <a:pt x="96" y="414"/>
                  </a:lnTo>
                  <a:lnTo>
                    <a:pt x="102" y="408"/>
                  </a:lnTo>
                  <a:lnTo>
                    <a:pt x="120" y="408"/>
                  </a:lnTo>
                  <a:lnTo>
                    <a:pt x="126" y="414"/>
                  </a:lnTo>
                  <a:lnTo>
                    <a:pt x="126" y="450"/>
                  </a:lnTo>
                  <a:lnTo>
                    <a:pt x="132" y="450"/>
                  </a:lnTo>
                  <a:lnTo>
                    <a:pt x="126" y="480"/>
                  </a:lnTo>
                  <a:lnTo>
                    <a:pt x="114" y="486"/>
                  </a:lnTo>
                  <a:lnTo>
                    <a:pt x="126" y="504"/>
                  </a:lnTo>
                  <a:lnTo>
                    <a:pt x="120" y="510"/>
                  </a:lnTo>
                  <a:lnTo>
                    <a:pt x="108" y="516"/>
                  </a:lnTo>
                  <a:lnTo>
                    <a:pt x="102" y="522"/>
                  </a:lnTo>
                  <a:lnTo>
                    <a:pt x="102" y="528"/>
                  </a:lnTo>
                  <a:lnTo>
                    <a:pt x="114" y="528"/>
                  </a:lnTo>
                  <a:lnTo>
                    <a:pt x="114" y="558"/>
                  </a:lnTo>
                  <a:lnTo>
                    <a:pt x="126" y="564"/>
                  </a:lnTo>
                  <a:lnTo>
                    <a:pt x="132" y="570"/>
                  </a:lnTo>
                  <a:lnTo>
                    <a:pt x="144" y="576"/>
                  </a:lnTo>
                  <a:lnTo>
                    <a:pt x="150" y="582"/>
                  </a:lnTo>
                  <a:lnTo>
                    <a:pt x="162" y="588"/>
                  </a:lnTo>
                  <a:lnTo>
                    <a:pt x="162" y="600"/>
                  </a:lnTo>
                  <a:lnTo>
                    <a:pt x="156" y="606"/>
                  </a:lnTo>
                  <a:lnTo>
                    <a:pt x="156" y="618"/>
                  </a:lnTo>
                  <a:lnTo>
                    <a:pt x="162" y="624"/>
                  </a:lnTo>
                  <a:lnTo>
                    <a:pt x="168" y="618"/>
                  </a:lnTo>
                  <a:lnTo>
                    <a:pt x="180" y="612"/>
                  </a:lnTo>
                  <a:lnTo>
                    <a:pt x="180" y="582"/>
                  </a:lnTo>
                  <a:lnTo>
                    <a:pt x="174" y="576"/>
                  </a:lnTo>
                  <a:lnTo>
                    <a:pt x="168" y="576"/>
                  </a:lnTo>
                  <a:lnTo>
                    <a:pt x="168" y="558"/>
                  </a:lnTo>
                  <a:lnTo>
                    <a:pt x="174" y="546"/>
                  </a:lnTo>
                  <a:lnTo>
                    <a:pt x="186" y="540"/>
                  </a:lnTo>
                  <a:lnTo>
                    <a:pt x="210" y="540"/>
                  </a:lnTo>
                  <a:lnTo>
                    <a:pt x="216" y="534"/>
                  </a:lnTo>
                  <a:lnTo>
                    <a:pt x="216" y="474"/>
                  </a:lnTo>
                  <a:lnTo>
                    <a:pt x="222" y="468"/>
                  </a:lnTo>
                  <a:lnTo>
                    <a:pt x="228" y="456"/>
                  </a:lnTo>
                  <a:lnTo>
                    <a:pt x="234" y="450"/>
                  </a:lnTo>
                  <a:lnTo>
                    <a:pt x="234" y="43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4" name="Madagascar" descr="© INSCALE GmbH, 05.05.2010&#10;http://www.presentationload.com/">
              <a:extLst>
                <a:ext uri="{FF2B5EF4-FFF2-40B4-BE49-F238E27FC236}">
                  <a16:creationId xmlns:a16="http://schemas.microsoft.com/office/drawing/2014/main" id="{ABB333C1-8C8A-4D1C-A814-8A8A1873FD25}"/>
                </a:ext>
              </a:extLst>
            </p:cNvPr>
            <p:cNvSpPr>
              <a:spLocks/>
            </p:cNvSpPr>
            <p:nvPr/>
          </p:nvSpPr>
          <p:spPr bwMode="gray">
            <a:xfrm>
              <a:off x="5370889" y="3593521"/>
              <a:ext cx="225320" cy="413584"/>
            </a:xfrm>
            <a:custGeom>
              <a:avLst/>
              <a:gdLst>
                <a:gd name="T0" fmla="*/ 2147483647 w 594"/>
                <a:gd name="T1" fmla="*/ 2147483647 h 1092"/>
                <a:gd name="T2" fmla="*/ 2147483647 w 594"/>
                <a:gd name="T3" fmla="*/ 2147483647 h 1092"/>
                <a:gd name="T4" fmla="*/ 2147483647 w 594"/>
                <a:gd name="T5" fmla="*/ 2147483647 h 1092"/>
                <a:gd name="T6" fmla="*/ 2147483647 w 594"/>
                <a:gd name="T7" fmla="*/ 2147483647 h 1092"/>
                <a:gd name="T8" fmla="*/ 2147483647 w 594"/>
                <a:gd name="T9" fmla="*/ 2147483647 h 1092"/>
                <a:gd name="T10" fmla="*/ 2147483647 w 594"/>
                <a:gd name="T11" fmla="*/ 2147483647 h 1092"/>
                <a:gd name="T12" fmla="*/ 2147483647 w 594"/>
                <a:gd name="T13" fmla="*/ 2147483647 h 1092"/>
                <a:gd name="T14" fmla="*/ 2147483647 w 594"/>
                <a:gd name="T15" fmla="*/ 2147483647 h 1092"/>
                <a:gd name="T16" fmla="*/ 2147483647 w 594"/>
                <a:gd name="T17" fmla="*/ 2147483647 h 1092"/>
                <a:gd name="T18" fmla="*/ 2147483647 w 594"/>
                <a:gd name="T19" fmla="*/ 2147483647 h 1092"/>
                <a:gd name="T20" fmla="*/ 2147483647 w 594"/>
                <a:gd name="T21" fmla="*/ 2147483647 h 1092"/>
                <a:gd name="T22" fmla="*/ 2147483647 w 594"/>
                <a:gd name="T23" fmla="*/ 2147483647 h 1092"/>
                <a:gd name="T24" fmla="*/ 2147483647 w 594"/>
                <a:gd name="T25" fmla="*/ 2147483647 h 1092"/>
                <a:gd name="T26" fmla="*/ 2147483647 w 594"/>
                <a:gd name="T27" fmla="*/ 2147483647 h 1092"/>
                <a:gd name="T28" fmla="*/ 2147483647 w 594"/>
                <a:gd name="T29" fmla="*/ 2147483647 h 1092"/>
                <a:gd name="T30" fmla="*/ 2147483647 w 594"/>
                <a:gd name="T31" fmla="*/ 2147483647 h 1092"/>
                <a:gd name="T32" fmla="*/ 2147483647 w 594"/>
                <a:gd name="T33" fmla="*/ 0 h 1092"/>
                <a:gd name="T34" fmla="*/ 2147483647 w 594"/>
                <a:gd name="T35" fmla="*/ 2147483647 h 1092"/>
                <a:gd name="T36" fmla="*/ 2147483647 w 594"/>
                <a:gd name="T37" fmla="*/ 2147483647 h 1092"/>
                <a:gd name="T38" fmla="*/ 2147483647 w 594"/>
                <a:gd name="T39" fmla="*/ 2147483647 h 1092"/>
                <a:gd name="T40" fmla="*/ 2147483647 w 594"/>
                <a:gd name="T41" fmla="*/ 2147483647 h 1092"/>
                <a:gd name="T42" fmla="*/ 2147483647 w 594"/>
                <a:gd name="T43" fmla="*/ 2147483647 h 1092"/>
                <a:gd name="T44" fmla="*/ 2147483647 w 594"/>
                <a:gd name="T45" fmla="*/ 2147483647 h 1092"/>
                <a:gd name="T46" fmla="*/ 2147483647 w 594"/>
                <a:gd name="T47" fmla="*/ 2147483647 h 1092"/>
                <a:gd name="T48" fmla="*/ 2147483647 w 594"/>
                <a:gd name="T49" fmla="*/ 2147483647 h 1092"/>
                <a:gd name="T50" fmla="*/ 2147483647 w 594"/>
                <a:gd name="T51" fmla="*/ 2147483647 h 1092"/>
                <a:gd name="T52" fmla="*/ 2147483647 w 594"/>
                <a:gd name="T53" fmla="*/ 2147483647 h 1092"/>
                <a:gd name="T54" fmla="*/ 2147483647 w 594"/>
                <a:gd name="T55" fmla="*/ 2147483647 h 1092"/>
                <a:gd name="T56" fmla="*/ 2147483647 w 594"/>
                <a:gd name="T57" fmla="*/ 2147483647 h 1092"/>
                <a:gd name="T58" fmla="*/ 2147483647 w 594"/>
                <a:gd name="T59" fmla="*/ 2147483647 h 1092"/>
                <a:gd name="T60" fmla="*/ 2147483647 w 594"/>
                <a:gd name="T61" fmla="*/ 2147483647 h 1092"/>
                <a:gd name="T62" fmla="*/ 2147483647 w 594"/>
                <a:gd name="T63" fmla="*/ 2147483647 h 1092"/>
                <a:gd name="T64" fmla="*/ 2147483647 w 594"/>
                <a:gd name="T65" fmla="*/ 2147483647 h 1092"/>
                <a:gd name="T66" fmla="*/ 2147483647 w 594"/>
                <a:gd name="T67" fmla="*/ 2147483647 h 1092"/>
                <a:gd name="T68" fmla="*/ 2147483647 w 594"/>
                <a:gd name="T69" fmla="*/ 2147483647 h 1092"/>
                <a:gd name="T70" fmla="*/ 2147483647 w 594"/>
                <a:gd name="T71" fmla="*/ 2147483647 h 1092"/>
                <a:gd name="T72" fmla="*/ 2147483647 w 594"/>
                <a:gd name="T73" fmla="*/ 2147483647 h 1092"/>
                <a:gd name="T74" fmla="*/ 2147483647 w 594"/>
                <a:gd name="T75" fmla="*/ 2147483647 h 1092"/>
                <a:gd name="T76" fmla="*/ 2147483647 w 594"/>
                <a:gd name="T77" fmla="*/ 2147483647 h 1092"/>
                <a:gd name="T78" fmla="*/ 2147483647 w 594"/>
                <a:gd name="T79" fmla="*/ 2147483647 h 1092"/>
                <a:gd name="T80" fmla="*/ 2147483647 w 594"/>
                <a:gd name="T81" fmla="*/ 2147483647 h 1092"/>
                <a:gd name="T82" fmla="*/ 2147483647 w 594"/>
                <a:gd name="T83" fmla="*/ 2147483647 h 1092"/>
                <a:gd name="T84" fmla="*/ 2147483647 w 594"/>
                <a:gd name="T85" fmla="*/ 2147483647 h 1092"/>
                <a:gd name="T86" fmla="*/ 0 w 594"/>
                <a:gd name="T87" fmla="*/ 2147483647 h 1092"/>
                <a:gd name="T88" fmla="*/ 2147483647 w 594"/>
                <a:gd name="T89" fmla="*/ 2147483647 h 1092"/>
                <a:gd name="T90" fmla="*/ 2147483647 w 594"/>
                <a:gd name="T91" fmla="*/ 2147483647 h 1092"/>
                <a:gd name="T92" fmla="*/ 2147483647 w 594"/>
                <a:gd name="T93" fmla="*/ 2147483647 h 1092"/>
                <a:gd name="T94" fmla="*/ 2147483647 w 594"/>
                <a:gd name="T95" fmla="*/ 2147483647 h 1092"/>
                <a:gd name="T96" fmla="*/ 2147483647 w 594"/>
                <a:gd name="T97" fmla="*/ 2147483647 h 1092"/>
                <a:gd name="T98" fmla="*/ 2147483647 w 594"/>
                <a:gd name="T99" fmla="*/ 2147483647 h 1092"/>
                <a:gd name="T100" fmla="*/ 2147483647 w 594"/>
                <a:gd name="T101" fmla="*/ 2147483647 h 1092"/>
                <a:gd name="T102" fmla="*/ 2147483647 w 594"/>
                <a:gd name="T103" fmla="*/ 2147483647 h 109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94"/>
                <a:gd name="T157" fmla="*/ 0 h 1092"/>
                <a:gd name="T158" fmla="*/ 594 w 594"/>
                <a:gd name="T159" fmla="*/ 1092 h 109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94" h="1092">
                  <a:moveTo>
                    <a:pt x="120" y="330"/>
                  </a:moveTo>
                  <a:lnTo>
                    <a:pt x="144" y="324"/>
                  </a:lnTo>
                  <a:lnTo>
                    <a:pt x="192" y="324"/>
                  </a:lnTo>
                  <a:lnTo>
                    <a:pt x="192" y="300"/>
                  </a:lnTo>
                  <a:lnTo>
                    <a:pt x="252" y="312"/>
                  </a:lnTo>
                  <a:lnTo>
                    <a:pt x="270" y="282"/>
                  </a:lnTo>
                  <a:lnTo>
                    <a:pt x="312" y="288"/>
                  </a:lnTo>
                  <a:lnTo>
                    <a:pt x="312" y="258"/>
                  </a:lnTo>
                  <a:lnTo>
                    <a:pt x="324" y="228"/>
                  </a:lnTo>
                  <a:lnTo>
                    <a:pt x="324" y="258"/>
                  </a:lnTo>
                  <a:lnTo>
                    <a:pt x="336" y="276"/>
                  </a:lnTo>
                  <a:lnTo>
                    <a:pt x="348" y="240"/>
                  </a:lnTo>
                  <a:lnTo>
                    <a:pt x="348" y="210"/>
                  </a:lnTo>
                  <a:lnTo>
                    <a:pt x="354" y="192"/>
                  </a:lnTo>
                  <a:lnTo>
                    <a:pt x="354" y="186"/>
                  </a:lnTo>
                  <a:lnTo>
                    <a:pt x="360" y="186"/>
                  </a:lnTo>
                  <a:lnTo>
                    <a:pt x="372" y="198"/>
                  </a:lnTo>
                  <a:lnTo>
                    <a:pt x="372" y="204"/>
                  </a:lnTo>
                  <a:lnTo>
                    <a:pt x="378" y="204"/>
                  </a:lnTo>
                  <a:lnTo>
                    <a:pt x="402" y="180"/>
                  </a:lnTo>
                  <a:lnTo>
                    <a:pt x="396" y="168"/>
                  </a:lnTo>
                  <a:lnTo>
                    <a:pt x="396" y="150"/>
                  </a:lnTo>
                  <a:lnTo>
                    <a:pt x="390" y="138"/>
                  </a:lnTo>
                  <a:lnTo>
                    <a:pt x="402" y="126"/>
                  </a:lnTo>
                  <a:lnTo>
                    <a:pt x="414" y="126"/>
                  </a:lnTo>
                  <a:lnTo>
                    <a:pt x="420" y="132"/>
                  </a:lnTo>
                  <a:lnTo>
                    <a:pt x="426" y="132"/>
                  </a:lnTo>
                  <a:lnTo>
                    <a:pt x="432" y="126"/>
                  </a:lnTo>
                  <a:lnTo>
                    <a:pt x="438" y="114"/>
                  </a:lnTo>
                  <a:lnTo>
                    <a:pt x="450" y="102"/>
                  </a:lnTo>
                  <a:lnTo>
                    <a:pt x="456" y="90"/>
                  </a:lnTo>
                  <a:lnTo>
                    <a:pt x="462" y="72"/>
                  </a:lnTo>
                  <a:lnTo>
                    <a:pt x="462" y="42"/>
                  </a:lnTo>
                  <a:lnTo>
                    <a:pt x="492" y="0"/>
                  </a:lnTo>
                  <a:lnTo>
                    <a:pt x="546" y="60"/>
                  </a:lnTo>
                  <a:lnTo>
                    <a:pt x="546" y="90"/>
                  </a:lnTo>
                  <a:lnTo>
                    <a:pt x="552" y="96"/>
                  </a:lnTo>
                  <a:lnTo>
                    <a:pt x="558" y="114"/>
                  </a:lnTo>
                  <a:lnTo>
                    <a:pt x="576" y="150"/>
                  </a:lnTo>
                  <a:lnTo>
                    <a:pt x="582" y="156"/>
                  </a:lnTo>
                  <a:lnTo>
                    <a:pt x="582" y="162"/>
                  </a:lnTo>
                  <a:lnTo>
                    <a:pt x="564" y="216"/>
                  </a:lnTo>
                  <a:lnTo>
                    <a:pt x="594" y="276"/>
                  </a:lnTo>
                  <a:lnTo>
                    <a:pt x="594" y="288"/>
                  </a:lnTo>
                  <a:lnTo>
                    <a:pt x="588" y="294"/>
                  </a:lnTo>
                  <a:lnTo>
                    <a:pt x="576" y="294"/>
                  </a:lnTo>
                  <a:lnTo>
                    <a:pt x="564" y="288"/>
                  </a:lnTo>
                  <a:lnTo>
                    <a:pt x="558" y="282"/>
                  </a:lnTo>
                  <a:lnTo>
                    <a:pt x="552" y="282"/>
                  </a:lnTo>
                  <a:lnTo>
                    <a:pt x="522" y="288"/>
                  </a:lnTo>
                  <a:lnTo>
                    <a:pt x="528" y="330"/>
                  </a:lnTo>
                  <a:lnTo>
                    <a:pt x="522" y="336"/>
                  </a:lnTo>
                  <a:lnTo>
                    <a:pt x="516" y="348"/>
                  </a:lnTo>
                  <a:lnTo>
                    <a:pt x="504" y="354"/>
                  </a:lnTo>
                  <a:lnTo>
                    <a:pt x="486" y="390"/>
                  </a:lnTo>
                  <a:lnTo>
                    <a:pt x="486" y="402"/>
                  </a:lnTo>
                  <a:lnTo>
                    <a:pt x="492" y="414"/>
                  </a:lnTo>
                  <a:lnTo>
                    <a:pt x="504" y="450"/>
                  </a:lnTo>
                  <a:lnTo>
                    <a:pt x="498" y="468"/>
                  </a:lnTo>
                  <a:lnTo>
                    <a:pt x="486" y="510"/>
                  </a:lnTo>
                  <a:lnTo>
                    <a:pt x="462" y="570"/>
                  </a:lnTo>
                  <a:lnTo>
                    <a:pt x="432" y="642"/>
                  </a:lnTo>
                  <a:lnTo>
                    <a:pt x="390" y="720"/>
                  </a:lnTo>
                  <a:lnTo>
                    <a:pt x="324" y="852"/>
                  </a:lnTo>
                  <a:lnTo>
                    <a:pt x="312" y="894"/>
                  </a:lnTo>
                  <a:lnTo>
                    <a:pt x="306" y="912"/>
                  </a:lnTo>
                  <a:lnTo>
                    <a:pt x="306" y="948"/>
                  </a:lnTo>
                  <a:lnTo>
                    <a:pt x="294" y="984"/>
                  </a:lnTo>
                  <a:lnTo>
                    <a:pt x="276" y="1014"/>
                  </a:lnTo>
                  <a:lnTo>
                    <a:pt x="258" y="1032"/>
                  </a:lnTo>
                  <a:lnTo>
                    <a:pt x="240" y="1044"/>
                  </a:lnTo>
                  <a:lnTo>
                    <a:pt x="222" y="1062"/>
                  </a:lnTo>
                  <a:lnTo>
                    <a:pt x="216" y="1062"/>
                  </a:lnTo>
                  <a:lnTo>
                    <a:pt x="210" y="1068"/>
                  </a:lnTo>
                  <a:lnTo>
                    <a:pt x="186" y="1068"/>
                  </a:lnTo>
                  <a:lnTo>
                    <a:pt x="150" y="1086"/>
                  </a:lnTo>
                  <a:lnTo>
                    <a:pt x="114" y="1092"/>
                  </a:lnTo>
                  <a:lnTo>
                    <a:pt x="78" y="1074"/>
                  </a:lnTo>
                  <a:lnTo>
                    <a:pt x="60" y="1056"/>
                  </a:lnTo>
                  <a:lnTo>
                    <a:pt x="48" y="1038"/>
                  </a:lnTo>
                  <a:lnTo>
                    <a:pt x="36" y="1026"/>
                  </a:lnTo>
                  <a:lnTo>
                    <a:pt x="36" y="1020"/>
                  </a:lnTo>
                  <a:lnTo>
                    <a:pt x="30" y="1014"/>
                  </a:lnTo>
                  <a:lnTo>
                    <a:pt x="48" y="990"/>
                  </a:lnTo>
                  <a:lnTo>
                    <a:pt x="42" y="978"/>
                  </a:lnTo>
                  <a:lnTo>
                    <a:pt x="24" y="948"/>
                  </a:lnTo>
                  <a:lnTo>
                    <a:pt x="12" y="900"/>
                  </a:lnTo>
                  <a:lnTo>
                    <a:pt x="0" y="834"/>
                  </a:lnTo>
                  <a:lnTo>
                    <a:pt x="0" y="786"/>
                  </a:lnTo>
                  <a:lnTo>
                    <a:pt x="6" y="756"/>
                  </a:lnTo>
                  <a:lnTo>
                    <a:pt x="18" y="738"/>
                  </a:lnTo>
                  <a:lnTo>
                    <a:pt x="60" y="696"/>
                  </a:lnTo>
                  <a:lnTo>
                    <a:pt x="72" y="678"/>
                  </a:lnTo>
                  <a:lnTo>
                    <a:pt x="90" y="672"/>
                  </a:lnTo>
                  <a:lnTo>
                    <a:pt x="96" y="660"/>
                  </a:lnTo>
                  <a:lnTo>
                    <a:pt x="108" y="654"/>
                  </a:lnTo>
                  <a:lnTo>
                    <a:pt x="108" y="636"/>
                  </a:lnTo>
                  <a:lnTo>
                    <a:pt x="102" y="600"/>
                  </a:lnTo>
                  <a:lnTo>
                    <a:pt x="96" y="558"/>
                  </a:lnTo>
                  <a:lnTo>
                    <a:pt x="96" y="522"/>
                  </a:lnTo>
                  <a:lnTo>
                    <a:pt x="78" y="432"/>
                  </a:lnTo>
                  <a:lnTo>
                    <a:pt x="90" y="408"/>
                  </a:lnTo>
                  <a:lnTo>
                    <a:pt x="132" y="366"/>
                  </a:lnTo>
                  <a:lnTo>
                    <a:pt x="132" y="360"/>
                  </a:lnTo>
                  <a:lnTo>
                    <a:pt x="120" y="33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5" name="Macedonia" descr="© INSCALE GmbH, 05.05.2010&#10;http://www.presentationload.com/">
              <a:extLst>
                <a:ext uri="{FF2B5EF4-FFF2-40B4-BE49-F238E27FC236}">
                  <a16:creationId xmlns:a16="http://schemas.microsoft.com/office/drawing/2014/main" id="{7F1F38DE-E22F-4931-AFB3-F15CE7F61E3C}"/>
                </a:ext>
              </a:extLst>
            </p:cNvPr>
            <p:cNvSpPr>
              <a:spLocks/>
            </p:cNvSpPr>
            <p:nvPr/>
          </p:nvSpPr>
          <p:spPr bwMode="gray">
            <a:xfrm>
              <a:off x="4763115" y="1922880"/>
              <a:ext cx="62260" cy="48919"/>
            </a:xfrm>
            <a:custGeom>
              <a:avLst/>
              <a:gdLst>
                <a:gd name="T0" fmla="*/ 2147483647 w 162"/>
                <a:gd name="T1" fmla="*/ 2147483647 h 126"/>
                <a:gd name="T2" fmla="*/ 2147483647 w 162"/>
                <a:gd name="T3" fmla="*/ 2147483647 h 126"/>
                <a:gd name="T4" fmla="*/ 2147483647 w 162"/>
                <a:gd name="T5" fmla="*/ 2147483647 h 126"/>
                <a:gd name="T6" fmla="*/ 2147483647 w 162"/>
                <a:gd name="T7" fmla="*/ 2147483647 h 126"/>
                <a:gd name="T8" fmla="*/ 2147483647 w 162"/>
                <a:gd name="T9" fmla="*/ 0 h 126"/>
                <a:gd name="T10" fmla="*/ 2147483647 w 162"/>
                <a:gd name="T11" fmla="*/ 2147483647 h 126"/>
                <a:gd name="T12" fmla="*/ 2147483647 w 162"/>
                <a:gd name="T13" fmla="*/ 2147483647 h 126"/>
                <a:gd name="T14" fmla="*/ 2147483647 w 162"/>
                <a:gd name="T15" fmla="*/ 2147483647 h 126"/>
                <a:gd name="T16" fmla="*/ 2147483647 w 162"/>
                <a:gd name="T17" fmla="*/ 2147483647 h 126"/>
                <a:gd name="T18" fmla="*/ 2147483647 w 162"/>
                <a:gd name="T19" fmla="*/ 2147483647 h 126"/>
                <a:gd name="T20" fmla="*/ 2147483647 w 162"/>
                <a:gd name="T21" fmla="*/ 2147483647 h 126"/>
                <a:gd name="T22" fmla="*/ 0 w 162"/>
                <a:gd name="T23" fmla="*/ 2147483647 h 126"/>
                <a:gd name="T24" fmla="*/ 0 w 162"/>
                <a:gd name="T25" fmla="*/ 2147483647 h 126"/>
                <a:gd name="T26" fmla="*/ 2147483647 w 162"/>
                <a:gd name="T27" fmla="*/ 2147483647 h 126"/>
                <a:gd name="T28" fmla="*/ 2147483647 w 162"/>
                <a:gd name="T29" fmla="*/ 2147483647 h 126"/>
                <a:gd name="T30" fmla="*/ 2147483647 w 162"/>
                <a:gd name="T31" fmla="*/ 2147483647 h 126"/>
                <a:gd name="T32" fmla="*/ 2147483647 w 162"/>
                <a:gd name="T33" fmla="*/ 2147483647 h 126"/>
                <a:gd name="T34" fmla="*/ 2147483647 w 162"/>
                <a:gd name="T35" fmla="*/ 2147483647 h 126"/>
                <a:gd name="T36" fmla="*/ 2147483647 w 162"/>
                <a:gd name="T37" fmla="*/ 2147483647 h 126"/>
                <a:gd name="T38" fmla="*/ 2147483647 w 162"/>
                <a:gd name="T39" fmla="*/ 2147483647 h 126"/>
                <a:gd name="T40" fmla="*/ 2147483647 w 162"/>
                <a:gd name="T41" fmla="*/ 2147483647 h 126"/>
                <a:gd name="T42" fmla="*/ 2147483647 w 162"/>
                <a:gd name="T43" fmla="*/ 2147483647 h 126"/>
                <a:gd name="T44" fmla="*/ 2147483647 w 162"/>
                <a:gd name="T45" fmla="*/ 2147483647 h 126"/>
                <a:gd name="T46" fmla="*/ 2147483647 w 162"/>
                <a:gd name="T47" fmla="*/ 2147483647 h 126"/>
                <a:gd name="T48" fmla="*/ 2147483647 w 162"/>
                <a:gd name="T49" fmla="*/ 2147483647 h 126"/>
                <a:gd name="T50" fmla="*/ 2147483647 w 162"/>
                <a:gd name="T51" fmla="*/ 2147483647 h 126"/>
                <a:gd name="T52" fmla="*/ 2147483647 w 162"/>
                <a:gd name="T53" fmla="*/ 2147483647 h 126"/>
                <a:gd name="T54" fmla="*/ 2147483647 w 162"/>
                <a:gd name="T55" fmla="*/ 2147483647 h 126"/>
                <a:gd name="T56" fmla="*/ 2147483647 w 162"/>
                <a:gd name="T57" fmla="*/ 2147483647 h 126"/>
                <a:gd name="T58" fmla="*/ 2147483647 w 162"/>
                <a:gd name="T59" fmla="*/ 2147483647 h 126"/>
                <a:gd name="T60" fmla="*/ 2147483647 w 162"/>
                <a:gd name="T61" fmla="*/ 2147483647 h 126"/>
                <a:gd name="T62" fmla="*/ 2147483647 w 162"/>
                <a:gd name="T63" fmla="*/ 2147483647 h 126"/>
                <a:gd name="T64" fmla="*/ 2147483647 w 162"/>
                <a:gd name="T65" fmla="*/ 2147483647 h 12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26"/>
                <a:gd name="T101" fmla="*/ 162 w 162"/>
                <a:gd name="T102" fmla="*/ 126 h 12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26">
                  <a:moveTo>
                    <a:pt x="150" y="42"/>
                  </a:moveTo>
                  <a:lnTo>
                    <a:pt x="132" y="30"/>
                  </a:lnTo>
                  <a:lnTo>
                    <a:pt x="132" y="18"/>
                  </a:lnTo>
                  <a:lnTo>
                    <a:pt x="126" y="18"/>
                  </a:lnTo>
                  <a:lnTo>
                    <a:pt x="114" y="0"/>
                  </a:lnTo>
                  <a:lnTo>
                    <a:pt x="72" y="6"/>
                  </a:lnTo>
                  <a:lnTo>
                    <a:pt x="66" y="12"/>
                  </a:lnTo>
                  <a:lnTo>
                    <a:pt x="48" y="12"/>
                  </a:lnTo>
                  <a:lnTo>
                    <a:pt x="48" y="24"/>
                  </a:lnTo>
                  <a:lnTo>
                    <a:pt x="24" y="24"/>
                  </a:lnTo>
                  <a:lnTo>
                    <a:pt x="18" y="36"/>
                  </a:lnTo>
                  <a:lnTo>
                    <a:pt x="0" y="42"/>
                  </a:lnTo>
                  <a:lnTo>
                    <a:pt x="0" y="66"/>
                  </a:lnTo>
                  <a:lnTo>
                    <a:pt x="6" y="78"/>
                  </a:lnTo>
                  <a:lnTo>
                    <a:pt x="6" y="102"/>
                  </a:lnTo>
                  <a:lnTo>
                    <a:pt x="12" y="108"/>
                  </a:lnTo>
                  <a:lnTo>
                    <a:pt x="18" y="108"/>
                  </a:lnTo>
                  <a:lnTo>
                    <a:pt x="18" y="126"/>
                  </a:lnTo>
                  <a:lnTo>
                    <a:pt x="42" y="120"/>
                  </a:lnTo>
                  <a:lnTo>
                    <a:pt x="42" y="126"/>
                  </a:lnTo>
                  <a:lnTo>
                    <a:pt x="54" y="120"/>
                  </a:lnTo>
                  <a:lnTo>
                    <a:pt x="60" y="120"/>
                  </a:lnTo>
                  <a:lnTo>
                    <a:pt x="66" y="126"/>
                  </a:lnTo>
                  <a:lnTo>
                    <a:pt x="90" y="126"/>
                  </a:lnTo>
                  <a:lnTo>
                    <a:pt x="96" y="114"/>
                  </a:lnTo>
                  <a:lnTo>
                    <a:pt x="96" y="108"/>
                  </a:lnTo>
                  <a:lnTo>
                    <a:pt x="120" y="108"/>
                  </a:lnTo>
                  <a:lnTo>
                    <a:pt x="132" y="102"/>
                  </a:lnTo>
                  <a:lnTo>
                    <a:pt x="156" y="78"/>
                  </a:lnTo>
                  <a:lnTo>
                    <a:pt x="162" y="66"/>
                  </a:lnTo>
                  <a:lnTo>
                    <a:pt x="162" y="60"/>
                  </a:lnTo>
                  <a:lnTo>
                    <a:pt x="156" y="48"/>
                  </a:lnTo>
                  <a:lnTo>
                    <a:pt x="150" y="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6" name="Luxembourg" descr="© INSCALE GmbH, 05.05.2010&#10;http://www.presentationload.com/">
              <a:extLst>
                <a:ext uri="{FF2B5EF4-FFF2-40B4-BE49-F238E27FC236}">
                  <a16:creationId xmlns:a16="http://schemas.microsoft.com/office/drawing/2014/main" id="{AF2364E3-80F2-45BC-81CE-AF3877237C01}"/>
                </a:ext>
              </a:extLst>
            </p:cNvPr>
            <p:cNvSpPr>
              <a:spLocks/>
            </p:cNvSpPr>
            <p:nvPr/>
          </p:nvSpPr>
          <p:spPr bwMode="gray">
            <a:xfrm>
              <a:off x="4402900" y="1693111"/>
              <a:ext cx="19271" cy="16307"/>
            </a:xfrm>
            <a:custGeom>
              <a:avLst/>
              <a:gdLst>
                <a:gd name="T0" fmla="*/ 2147483647 w 54"/>
                <a:gd name="T1" fmla="*/ 2147483647 h 42"/>
                <a:gd name="T2" fmla="*/ 2147483647 w 54"/>
                <a:gd name="T3" fmla="*/ 2147483647 h 42"/>
                <a:gd name="T4" fmla="*/ 2147483647 w 54"/>
                <a:gd name="T5" fmla="*/ 2147483647 h 42"/>
                <a:gd name="T6" fmla="*/ 2147483647 w 54"/>
                <a:gd name="T7" fmla="*/ 2147483647 h 42"/>
                <a:gd name="T8" fmla="*/ 2147483647 w 54"/>
                <a:gd name="T9" fmla="*/ 2147483647 h 42"/>
                <a:gd name="T10" fmla="*/ 2147483647 w 54"/>
                <a:gd name="T11" fmla="*/ 2147483647 h 42"/>
                <a:gd name="T12" fmla="*/ 2147483647 w 54"/>
                <a:gd name="T13" fmla="*/ 2147483647 h 42"/>
                <a:gd name="T14" fmla="*/ 2147483647 w 54"/>
                <a:gd name="T15" fmla="*/ 2147483647 h 42"/>
                <a:gd name="T16" fmla="*/ 2147483647 w 54"/>
                <a:gd name="T17" fmla="*/ 0 h 42"/>
                <a:gd name="T18" fmla="*/ 2147483647 w 54"/>
                <a:gd name="T19" fmla="*/ 0 h 42"/>
                <a:gd name="T20" fmla="*/ 2147483647 w 54"/>
                <a:gd name="T21" fmla="*/ 2147483647 h 42"/>
                <a:gd name="T22" fmla="*/ 2147483647 w 54"/>
                <a:gd name="T23" fmla="*/ 2147483647 h 42"/>
                <a:gd name="T24" fmla="*/ 0 w 54"/>
                <a:gd name="T25" fmla="*/ 2147483647 h 42"/>
                <a:gd name="T26" fmla="*/ 0 w 54"/>
                <a:gd name="T27" fmla="*/ 2147483647 h 42"/>
                <a:gd name="T28" fmla="*/ 2147483647 w 54"/>
                <a:gd name="T29" fmla="*/ 2147483647 h 42"/>
                <a:gd name="T30" fmla="*/ 2147483647 w 54"/>
                <a:gd name="T31" fmla="*/ 2147483647 h 4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42"/>
                <a:gd name="T50" fmla="*/ 54 w 54"/>
                <a:gd name="T51" fmla="*/ 42 h 4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42">
                  <a:moveTo>
                    <a:pt x="18" y="42"/>
                  </a:moveTo>
                  <a:lnTo>
                    <a:pt x="30" y="36"/>
                  </a:lnTo>
                  <a:lnTo>
                    <a:pt x="48" y="42"/>
                  </a:lnTo>
                  <a:lnTo>
                    <a:pt x="54" y="36"/>
                  </a:lnTo>
                  <a:lnTo>
                    <a:pt x="54" y="24"/>
                  </a:lnTo>
                  <a:lnTo>
                    <a:pt x="42" y="18"/>
                  </a:lnTo>
                  <a:lnTo>
                    <a:pt x="36" y="18"/>
                  </a:lnTo>
                  <a:lnTo>
                    <a:pt x="30" y="12"/>
                  </a:lnTo>
                  <a:lnTo>
                    <a:pt x="30" y="0"/>
                  </a:lnTo>
                  <a:lnTo>
                    <a:pt x="24" y="0"/>
                  </a:lnTo>
                  <a:lnTo>
                    <a:pt x="18" y="6"/>
                  </a:lnTo>
                  <a:lnTo>
                    <a:pt x="6" y="12"/>
                  </a:lnTo>
                  <a:lnTo>
                    <a:pt x="0" y="12"/>
                  </a:lnTo>
                  <a:lnTo>
                    <a:pt x="0" y="18"/>
                  </a:lnTo>
                  <a:lnTo>
                    <a:pt x="12" y="30"/>
                  </a:lnTo>
                  <a:lnTo>
                    <a:pt x="18" y="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7" name="Lithuania" descr="© INSCALE GmbH, 05.05.2010&#10;http://www.presentationload.com/">
              <a:extLst>
                <a:ext uri="{FF2B5EF4-FFF2-40B4-BE49-F238E27FC236}">
                  <a16:creationId xmlns:a16="http://schemas.microsoft.com/office/drawing/2014/main" id="{83179B93-05A8-46A7-8E71-F613B389D826}"/>
                </a:ext>
              </a:extLst>
            </p:cNvPr>
            <p:cNvSpPr>
              <a:spLocks/>
            </p:cNvSpPr>
            <p:nvPr/>
          </p:nvSpPr>
          <p:spPr bwMode="gray">
            <a:xfrm>
              <a:off x="4752740" y="1507814"/>
              <a:ext cx="128967" cy="74119"/>
            </a:xfrm>
            <a:custGeom>
              <a:avLst/>
              <a:gdLst>
                <a:gd name="T0" fmla="*/ 2147483647 w 342"/>
                <a:gd name="T1" fmla="*/ 2147483647 h 198"/>
                <a:gd name="T2" fmla="*/ 2147483647 w 342"/>
                <a:gd name="T3" fmla="*/ 2147483647 h 198"/>
                <a:gd name="T4" fmla="*/ 2147483647 w 342"/>
                <a:gd name="T5" fmla="*/ 2147483647 h 198"/>
                <a:gd name="T6" fmla="*/ 2147483647 w 342"/>
                <a:gd name="T7" fmla="*/ 2147483647 h 198"/>
                <a:gd name="T8" fmla="*/ 2147483647 w 342"/>
                <a:gd name="T9" fmla="*/ 2147483647 h 198"/>
                <a:gd name="T10" fmla="*/ 2147483647 w 342"/>
                <a:gd name="T11" fmla="*/ 2147483647 h 198"/>
                <a:gd name="T12" fmla="*/ 2147483647 w 342"/>
                <a:gd name="T13" fmla="*/ 2147483647 h 198"/>
                <a:gd name="T14" fmla="*/ 2147483647 w 342"/>
                <a:gd name="T15" fmla="*/ 2147483647 h 198"/>
                <a:gd name="T16" fmla="*/ 2147483647 w 342"/>
                <a:gd name="T17" fmla="*/ 2147483647 h 198"/>
                <a:gd name="T18" fmla="*/ 2147483647 w 342"/>
                <a:gd name="T19" fmla="*/ 2147483647 h 198"/>
                <a:gd name="T20" fmla="*/ 2147483647 w 342"/>
                <a:gd name="T21" fmla="*/ 2147483647 h 198"/>
                <a:gd name="T22" fmla="*/ 2147483647 w 342"/>
                <a:gd name="T23" fmla="*/ 2147483647 h 198"/>
                <a:gd name="T24" fmla="*/ 2147483647 w 342"/>
                <a:gd name="T25" fmla="*/ 0 h 198"/>
                <a:gd name="T26" fmla="*/ 2147483647 w 342"/>
                <a:gd name="T27" fmla="*/ 2147483647 h 198"/>
                <a:gd name="T28" fmla="*/ 0 w 342"/>
                <a:gd name="T29" fmla="*/ 2147483647 h 198"/>
                <a:gd name="T30" fmla="*/ 2147483647 w 342"/>
                <a:gd name="T31" fmla="*/ 2147483647 h 198"/>
                <a:gd name="T32" fmla="*/ 2147483647 w 342"/>
                <a:gd name="T33" fmla="*/ 2147483647 h 198"/>
                <a:gd name="T34" fmla="*/ 2147483647 w 342"/>
                <a:gd name="T35" fmla="*/ 2147483647 h 198"/>
                <a:gd name="T36" fmla="*/ 2147483647 w 342"/>
                <a:gd name="T37" fmla="*/ 2147483647 h 198"/>
                <a:gd name="T38" fmla="*/ 2147483647 w 342"/>
                <a:gd name="T39" fmla="*/ 2147483647 h 198"/>
                <a:gd name="T40" fmla="*/ 2147483647 w 342"/>
                <a:gd name="T41" fmla="*/ 2147483647 h 198"/>
                <a:gd name="T42" fmla="*/ 2147483647 w 342"/>
                <a:gd name="T43" fmla="*/ 2147483647 h 198"/>
                <a:gd name="T44" fmla="*/ 2147483647 w 342"/>
                <a:gd name="T45" fmla="*/ 2147483647 h 198"/>
                <a:gd name="T46" fmla="*/ 2147483647 w 342"/>
                <a:gd name="T47" fmla="*/ 2147483647 h 198"/>
                <a:gd name="T48" fmla="*/ 2147483647 w 342"/>
                <a:gd name="T49" fmla="*/ 2147483647 h 198"/>
                <a:gd name="T50" fmla="*/ 2147483647 w 342"/>
                <a:gd name="T51" fmla="*/ 2147483647 h 198"/>
                <a:gd name="T52" fmla="*/ 2147483647 w 342"/>
                <a:gd name="T53" fmla="*/ 2147483647 h 198"/>
                <a:gd name="T54" fmla="*/ 2147483647 w 342"/>
                <a:gd name="T55" fmla="*/ 2147483647 h 198"/>
                <a:gd name="T56" fmla="*/ 2147483647 w 342"/>
                <a:gd name="T57" fmla="*/ 2147483647 h 198"/>
                <a:gd name="T58" fmla="*/ 2147483647 w 342"/>
                <a:gd name="T59" fmla="*/ 2147483647 h 198"/>
                <a:gd name="T60" fmla="*/ 2147483647 w 342"/>
                <a:gd name="T61" fmla="*/ 2147483647 h 198"/>
                <a:gd name="T62" fmla="*/ 2147483647 w 342"/>
                <a:gd name="T63" fmla="*/ 2147483647 h 198"/>
                <a:gd name="T64" fmla="*/ 2147483647 w 342"/>
                <a:gd name="T65" fmla="*/ 2147483647 h 198"/>
                <a:gd name="T66" fmla="*/ 2147483647 w 342"/>
                <a:gd name="T67" fmla="*/ 2147483647 h 198"/>
                <a:gd name="T68" fmla="*/ 2147483647 w 342"/>
                <a:gd name="T69" fmla="*/ 2147483647 h 198"/>
                <a:gd name="T70" fmla="*/ 2147483647 w 342"/>
                <a:gd name="T71" fmla="*/ 2147483647 h 198"/>
                <a:gd name="T72" fmla="*/ 2147483647 w 342"/>
                <a:gd name="T73" fmla="*/ 2147483647 h 198"/>
                <a:gd name="T74" fmla="*/ 2147483647 w 342"/>
                <a:gd name="T75" fmla="*/ 2147483647 h 198"/>
                <a:gd name="T76" fmla="*/ 2147483647 w 342"/>
                <a:gd name="T77" fmla="*/ 2147483647 h 198"/>
                <a:gd name="T78" fmla="*/ 2147483647 w 342"/>
                <a:gd name="T79" fmla="*/ 2147483647 h 198"/>
                <a:gd name="T80" fmla="*/ 2147483647 w 342"/>
                <a:gd name="T81" fmla="*/ 2147483647 h 198"/>
                <a:gd name="T82" fmla="*/ 2147483647 w 342"/>
                <a:gd name="T83" fmla="*/ 2147483647 h 198"/>
                <a:gd name="T84" fmla="*/ 2147483647 w 342"/>
                <a:gd name="T85" fmla="*/ 2147483647 h 19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2"/>
                <a:gd name="T130" fmla="*/ 0 h 198"/>
                <a:gd name="T131" fmla="*/ 342 w 342"/>
                <a:gd name="T132" fmla="*/ 198 h 19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2" h="198">
                  <a:moveTo>
                    <a:pt x="330" y="60"/>
                  </a:moveTo>
                  <a:lnTo>
                    <a:pt x="312" y="54"/>
                  </a:lnTo>
                  <a:lnTo>
                    <a:pt x="294" y="42"/>
                  </a:lnTo>
                  <a:lnTo>
                    <a:pt x="282" y="30"/>
                  </a:lnTo>
                  <a:lnTo>
                    <a:pt x="276" y="30"/>
                  </a:lnTo>
                  <a:lnTo>
                    <a:pt x="264" y="24"/>
                  </a:lnTo>
                  <a:lnTo>
                    <a:pt x="234" y="24"/>
                  </a:lnTo>
                  <a:lnTo>
                    <a:pt x="228" y="12"/>
                  </a:lnTo>
                  <a:lnTo>
                    <a:pt x="222" y="6"/>
                  </a:lnTo>
                  <a:lnTo>
                    <a:pt x="210" y="6"/>
                  </a:lnTo>
                  <a:lnTo>
                    <a:pt x="198" y="18"/>
                  </a:lnTo>
                  <a:lnTo>
                    <a:pt x="180" y="18"/>
                  </a:lnTo>
                  <a:lnTo>
                    <a:pt x="174" y="12"/>
                  </a:lnTo>
                  <a:lnTo>
                    <a:pt x="162" y="12"/>
                  </a:lnTo>
                  <a:lnTo>
                    <a:pt x="156" y="18"/>
                  </a:lnTo>
                  <a:lnTo>
                    <a:pt x="150" y="18"/>
                  </a:lnTo>
                  <a:lnTo>
                    <a:pt x="144" y="12"/>
                  </a:lnTo>
                  <a:lnTo>
                    <a:pt x="138" y="12"/>
                  </a:lnTo>
                  <a:lnTo>
                    <a:pt x="126" y="6"/>
                  </a:lnTo>
                  <a:lnTo>
                    <a:pt x="120" y="6"/>
                  </a:lnTo>
                  <a:lnTo>
                    <a:pt x="114" y="12"/>
                  </a:lnTo>
                  <a:lnTo>
                    <a:pt x="108" y="12"/>
                  </a:lnTo>
                  <a:lnTo>
                    <a:pt x="102" y="6"/>
                  </a:lnTo>
                  <a:lnTo>
                    <a:pt x="96" y="6"/>
                  </a:lnTo>
                  <a:lnTo>
                    <a:pt x="90" y="0"/>
                  </a:lnTo>
                  <a:lnTo>
                    <a:pt x="72" y="0"/>
                  </a:lnTo>
                  <a:lnTo>
                    <a:pt x="60" y="12"/>
                  </a:lnTo>
                  <a:lnTo>
                    <a:pt x="18" y="12"/>
                  </a:lnTo>
                  <a:lnTo>
                    <a:pt x="6" y="18"/>
                  </a:lnTo>
                  <a:lnTo>
                    <a:pt x="0" y="18"/>
                  </a:lnTo>
                  <a:lnTo>
                    <a:pt x="0" y="60"/>
                  </a:lnTo>
                  <a:lnTo>
                    <a:pt x="12" y="84"/>
                  </a:lnTo>
                  <a:lnTo>
                    <a:pt x="18" y="90"/>
                  </a:lnTo>
                  <a:lnTo>
                    <a:pt x="18" y="96"/>
                  </a:lnTo>
                  <a:lnTo>
                    <a:pt x="30" y="96"/>
                  </a:lnTo>
                  <a:lnTo>
                    <a:pt x="30" y="102"/>
                  </a:lnTo>
                  <a:lnTo>
                    <a:pt x="42" y="102"/>
                  </a:lnTo>
                  <a:lnTo>
                    <a:pt x="48" y="108"/>
                  </a:lnTo>
                  <a:lnTo>
                    <a:pt x="72" y="108"/>
                  </a:lnTo>
                  <a:lnTo>
                    <a:pt x="84" y="102"/>
                  </a:lnTo>
                  <a:lnTo>
                    <a:pt x="102" y="102"/>
                  </a:lnTo>
                  <a:lnTo>
                    <a:pt x="108" y="114"/>
                  </a:lnTo>
                  <a:lnTo>
                    <a:pt x="108" y="132"/>
                  </a:lnTo>
                  <a:lnTo>
                    <a:pt x="96" y="144"/>
                  </a:lnTo>
                  <a:lnTo>
                    <a:pt x="102" y="162"/>
                  </a:lnTo>
                  <a:lnTo>
                    <a:pt x="120" y="162"/>
                  </a:lnTo>
                  <a:lnTo>
                    <a:pt x="138" y="168"/>
                  </a:lnTo>
                  <a:lnTo>
                    <a:pt x="144" y="168"/>
                  </a:lnTo>
                  <a:lnTo>
                    <a:pt x="156" y="174"/>
                  </a:lnTo>
                  <a:lnTo>
                    <a:pt x="156" y="198"/>
                  </a:lnTo>
                  <a:lnTo>
                    <a:pt x="162" y="198"/>
                  </a:lnTo>
                  <a:lnTo>
                    <a:pt x="168" y="192"/>
                  </a:lnTo>
                  <a:lnTo>
                    <a:pt x="180" y="192"/>
                  </a:lnTo>
                  <a:lnTo>
                    <a:pt x="192" y="186"/>
                  </a:lnTo>
                  <a:lnTo>
                    <a:pt x="198" y="186"/>
                  </a:lnTo>
                  <a:lnTo>
                    <a:pt x="204" y="192"/>
                  </a:lnTo>
                  <a:lnTo>
                    <a:pt x="204" y="198"/>
                  </a:lnTo>
                  <a:lnTo>
                    <a:pt x="234" y="198"/>
                  </a:lnTo>
                  <a:lnTo>
                    <a:pt x="234" y="180"/>
                  </a:lnTo>
                  <a:lnTo>
                    <a:pt x="246" y="192"/>
                  </a:lnTo>
                  <a:lnTo>
                    <a:pt x="252" y="180"/>
                  </a:lnTo>
                  <a:lnTo>
                    <a:pt x="258" y="174"/>
                  </a:lnTo>
                  <a:lnTo>
                    <a:pt x="270" y="168"/>
                  </a:lnTo>
                  <a:lnTo>
                    <a:pt x="288" y="168"/>
                  </a:lnTo>
                  <a:lnTo>
                    <a:pt x="288" y="174"/>
                  </a:lnTo>
                  <a:lnTo>
                    <a:pt x="282" y="180"/>
                  </a:lnTo>
                  <a:lnTo>
                    <a:pt x="294" y="180"/>
                  </a:lnTo>
                  <a:lnTo>
                    <a:pt x="294" y="174"/>
                  </a:lnTo>
                  <a:lnTo>
                    <a:pt x="288" y="168"/>
                  </a:lnTo>
                  <a:lnTo>
                    <a:pt x="288" y="156"/>
                  </a:lnTo>
                  <a:lnTo>
                    <a:pt x="282" y="150"/>
                  </a:lnTo>
                  <a:lnTo>
                    <a:pt x="282" y="144"/>
                  </a:lnTo>
                  <a:lnTo>
                    <a:pt x="294" y="144"/>
                  </a:lnTo>
                  <a:lnTo>
                    <a:pt x="294" y="138"/>
                  </a:lnTo>
                  <a:lnTo>
                    <a:pt x="288" y="126"/>
                  </a:lnTo>
                  <a:lnTo>
                    <a:pt x="288" y="120"/>
                  </a:lnTo>
                  <a:lnTo>
                    <a:pt x="294" y="114"/>
                  </a:lnTo>
                  <a:lnTo>
                    <a:pt x="312" y="114"/>
                  </a:lnTo>
                  <a:lnTo>
                    <a:pt x="306" y="96"/>
                  </a:lnTo>
                  <a:lnTo>
                    <a:pt x="312" y="96"/>
                  </a:lnTo>
                  <a:lnTo>
                    <a:pt x="318" y="102"/>
                  </a:lnTo>
                  <a:lnTo>
                    <a:pt x="336" y="102"/>
                  </a:lnTo>
                  <a:lnTo>
                    <a:pt x="342" y="96"/>
                  </a:lnTo>
                  <a:lnTo>
                    <a:pt x="324" y="78"/>
                  </a:lnTo>
                  <a:lnTo>
                    <a:pt x="324" y="72"/>
                  </a:lnTo>
                  <a:lnTo>
                    <a:pt x="330" y="66"/>
                  </a:lnTo>
                  <a:lnTo>
                    <a:pt x="330" y="6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8" name="Liechtenstein" descr="© INSCALE GmbH, 05.05.2010&#10;http://www.presentationload.com/">
              <a:extLst>
                <a:ext uri="{FF2B5EF4-FFF2-40B4-BE49-F238E27FC236}">
                  <a16:creationId xmlns:a16="http://schemas.microsoft.com/office/drawing/2014/main" id="{78DE229D-62B6-4213-AAFC-CB7D10535B92}"/>
                </a:ext>
              </a:extLst>
            </p:cNvPr>
            <p:cNvSpPr>
              <a:spLocks/>
            </p:cNvSpPr>
            <p:nvPr/>
          </p:nvSpPr>
          <p:spPr bwMode="gray">
            <a:xfrm>
              <a:off x="4488877" y="1776125"/>
              <a:ext cx="5929" cy="8894"/>
            </a:xfrm>
            <a:custGeom>
              <a:avLst/>
              <a:gdLst>
                <a:gd name="T0" fmla="*/ 2147483647 w 18"/>
                <a:gd name="T1" fmla="*/ 0 h 24"/>
                <a:gd name="T2" fmla="*/ 2147483647 w 18"/>
                <a:gd name="T3" fmla="*/ 2147483647 h 24"/>
                <a:gd name="T4" fmla="*/ 0 w 18"/>
                <a:gd name="T5" fmla="*/ 2147483647 h 24"/>
                <a:gd name="T6" fmla="*/ 0 w 18"/>
                <a:gd name="T7" fmla="*/ 2147483647 h 24"/>
                <a:gd name="T8" fmla="*/ 2147483647 w 18"/>
                <a:gd name="T9" fmla="*/ 2147483647 h 24"/>
                <a:gd name="T10" fmla="*/ 2147483647 w 18"/>
                <a:gd name="T11" fmla="*/ 0 h 24"/>
                <a:gd name="T12" fmla="*/ 2147483647 w 18"/>
                <a:gd name="T13" fmla="*/ 0 h 24"/>
                <a:gd name="T14" fmla="*/ 0 60000 65536"/>
                <a:gd name="T15" fmla="*/ 0 60000 65536"/>
                <a:gd name="T16" fmla="*/ 0 60000 65536"/>
                <a:gd name="T17" fmla="*/ 0 60000 65536"/>
                <a:gd name="T18" fmla="*/ 0 60000 65536"/>
                <a:gd name="T19" fmla="*/ 0 60000 65536"/>
                <a:gd name="T20" fmla="*/ 0 60000 65536"/>
                <a:gd name="T21" fmla="*/ 0 w 18"/>
                <a:gd name="T22" fmla="*/ 0 h 24"/>
                <a:gd name="T23" fmla="*/ 18 w 18"/>
                <a:gd name="T24" fmla="*/ 24 h 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 h="24">
                  <a:moveTo>
                    <a:pt x="12" y="0"/>
                  </a:moveTo>
                  <a:lnTo>
                    <a:pt x="6" y="6"/>
                  </a:lnTo>
                  <a:lnTo>
                    <a:pt x="0" y="18"/>
                  </a:lnTo>
                  <a:lnTo>
                    <a:pt x="0" y="24"/>
                  </a:lnTo>
                  <a:lnTo>
                    <a:pt x="18" y="24"/>
                  </a:lnTo>
                  <a:lnTo>
                    <a:pt x="18" y="0"/>
                  </a:lnTo>
                  <a:lnTo>
                    <a:pt x="12" y="0"/>
                  </a:lnTo>
                  <a:close/>
                </a:path>
              </a:pathLst>
            </a:custGeom>
            <a:solidFill>
              <a:srgbClr val="61A9C7"/>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79" name="Libya" descr="© INSCALE GmbH, 05.05.2010&#10;http://www.presentationload.com/">
              <a:extLst>
                <a:ext uri="{FF2B5EF4-FFF2-40B4-BE49-F238E27FC236}">
                  <a16:creationId xmlns:a16="http://schemas.microsoft.com/office/drawing/2014/main" id="{F7CA5796-FD1A-403E-BD70-DFC5CD79C363}"/>
                </a:ext>
              </a:extLst>
            </p:cNvPr>
            <p:cNvSpPr>
              <a:spLocks/>
            </p:cNvSpPr>
            <p:nvPr/>
          </p:nvSpPr>
          <p:spPr bwMode="gray">
            <a:xfrm>
              <a:off x="4485913" y="2203049"/>
              <a:ext cx="416547" cy="420995"/>
            </a:xfrm>
            <a:custGeom>
              <a:avLst/>
              <a:gdLst>
                <a:gd name="T0" fmla="*/ 2147483647 w 1098"/>
                <a:gd name="T1" fmla="*/ 2147483647 h 1110"/>
                <a:gd name="T2" fmla="*/ 2147483647 w 1098"/>
                <a:gd name="T3" fmla="*/ 2147483647 h 1110"/>
                <a:gd name="T4" fmla="*/ 2147483647 w 1098"/>
                <a:gd name="T5" fmla="*/ 2147483647 h 1110"/>
                <a:gd name="T6" fmla="*/ 2147483647 w 1098"/>
                <a:gd name="T7" fmla="*/ 2147483647 h 1110"/>
                <a:gd name="T8" fmla="*/ 2147483647 w 1098"/>
                <a:gd name="T9" fmla="*/ 2147483647 h 1110"/>
                <a:gd name="T10" fmla="*/ 2147483647 w 1098"/>
                <a:gd name="T11" fmla="*/ 2147483647 h 1110"/>
                <a:gd name="T12" fmla="*/ 2147483647 w 1098"/>
                <a:gd name="T13" fmla="*/ 2147483647 h 1110"/>
                <a:gd name="T14" fmla="*/ 2147483647 w 1098"/>
                <a:gd name="T15" fmla="*/ 2147483647 h 1110"/>
                <a:gd name="T16" fmla="*/ 2147483647 w 1098"/>
                <a:gd name="T17" fmla="*/ 2147483647 h 1110"/>
                <a:gd name="T18" fmla="*/ 2147483647 w 1098"/>
                <a:gd name="T19" fmla="*/ 2147483647 h 1110"/>
                <a:gd name="T20" fmla="*/ 2147483647 w 1098"/>
                <a:gd name="T21" fmla="*/ 2147483647 h 1110"/>
                <a:gd name="T22" fmla="*/ 2147483647 w 1098"/>
                <a:gd name="T23" fmla="*/ 2147483647 h 1110"/>
                <a:gd name="T24" fmla="*/ 0 w 1098"/>
                <a:gd name="T25" fmla="*/ 2147483647 h 1110"/>
                <a:gd name="T26" fmla="*/ 2147483647 w 1098"/>
                <a:gd name="T27" fmla="*/ 2147483647 h 1110"/>
                <a:gd name="T28" fmla="*/ 2147483647 w 1098"/>
                <a:gd name="T29" fmla="*/ 2147483647 h 1110"/>
                <a:gd name="T30" fmla="*/ 2147483647 w 1098"/>
                <a:gd name="T31" fmla="*/ 2147483647 h 1110"/>
                <a:gd name="T32" fmla="*/ 2147483647 w 1098"/>
                <a:gd name="T33" fmla="*/ 2147483647 h 1110"/>
                <a:gd name="T34" fmla="*/ 2147483647 w 1098"/>
                <a:gd name="T35" fmla="*/ 2147483647 h 1110"/>
                <a:gd name="T36" fmla="*/ 2147483647 w 1098"/>
                <a:gd name="T37" fmla="*/ 2147483647 h 1110"/>
                <a:gd name="T38" fmla="*/ 2147483647 w 1098"/>
                <a:gd name="T39" fmla="*/ 2147483647 h 1110"/>
                <a:gd name="T40" fmla="*/ 2147483647 w 1098"/>
                <a:gd name="T41" fmla="*/ 2147483647 h 1110"/>
                <a:gd name="T42" fmla="*/ 2147483647 w 1098"/>
                <a:gd name="T43" fmla="*/ 2147483647 h 1110"/>
                <a:gd name="T44" fmla="*/ 2147483647 w 1098"/>
                <a:gd name="T45" fmla="*/ 2147483647 h 1110"/>
                <a:gd name="T46" fmla="*/ 2147483647 w 1098"/>
                <a:gd name="T47" fmla="*/ 2147483647 h 1110"/>
                <a:gd name="T48" fmla="*/ 2147483647 w 1098"/>
                <a:gd name="T49" fmla="*/ 2147483647 h 1110"/>
                <a:gd name="T50" fmla="*/ 2147483647 w 1098"/>
                <a:gd name="T51" fmla="*/ 2147483647 h 1110"/>
                <a:gd name="T52" fmla="*/ 2147483647 w 1098"/>
                <a:gd name="T53" fmla="*/ 2147483647 h 1110"/>
                <a:gd name="T54" fmla="*/ 2147483647 w 1098"/>
                <a:gd name="T55" fmla="*/ 2147483647 h 1110"/>
                <a:gd name="T56" fmla="*/ 2147483647 w 1098"/>
                <a:gd name="T57" fmla="*/ 2147483647 h 1110"/>
                <a:gd name="T58" fmla="*/ 2147483647 w 1098"/>
                <a:gd name="T59" fmla="*/ 2147483647 h 1110"/>
                <a:gd name="T60" fmla="*/ 2147483647 w 1098"/>
                <a:gd name="T61" fmla="*/ 2147483647 h 1110"/>
                <a:gd name="T62" fmla="*/ 2147483647 w 1098"/>
                <a:gd name="T63" fmla="*/ 2147483647 h 1110"/>
                <a:gd name="T64" fmla="*/ 2147483647 w 1098"/>
                <a:gd name="T65" fmla="*/ 2147483647 h 1110"/>
                <a:gd name="T66" fmla="*/ 2147483647 w 1098"/>
                <a:gd name="T67" fmla="*/ 2147483647 h 1110"/>
                <a:gd name="T68" fmla="*/ 2147483647 w 1098"/>
                <a:gd name="T69" fmla="*/ 2147483647 h 1110"/>
                <a:gd name="T70" fmla="*/ 2147483647 w 1098"/>
                <a:gd name="T71" fmla="*/ 2147483647 h 1110"/>
                <a:gd name="T72" fmla="*/ 2147483647 w 1098"/>
                <a:gd name="T73" fmla="*/ 2147483647 h 1110"/>
                <a:gd name="T74" fmla="*/ 2147483647 w 1098"/>
                <a:gd name="T75" fmla="*/ 2147483647 h 1110"/>
                <a:gd name="T76" fmla="*/ 2147483647 w 1098"/>
                <a:gd name="T77" fmla="*/ 2147483647 h 1110"/>
                <a:gd name="T78" fmla="*/ 2147483647 w 1098"/>
                <a:gd name="T79" fmla="*/ 2147483647 h 1110"/>
                <a:gd name="T80" fmla="*/ 2147483647 w 1098"/>
                <a:gd name="T81" fmla="*/ 2147483647 h 1110"/>
                <a:gd name="T82" fmla="*/ 2147483647 w 1098"/>
                <a:gd name="T83" fmla="*/ 2147483647 h 1110"/>
                <a:gd name="T84" fmla="*/ 2147483647 w 1098"/>
                <a:gd name="T85" fmla="*/ 2147483647 h 1110"/>
                <a:gd name="T86" fmla="*/ 2147483647 w 1098"/>
                <a:gd name="T87" fmla="*/ 2147483647 h 1110"/>
                <a:gd name="T88" fmla="*/ 2147483647 w 1098"/>
                <a:gd name="T89" fmla="*/ 2147483647 h 1110"/>
                <a:gd name="T90" fmla="*/ 2147483647 w 1098"/>
                <a:gd name="T91" fmla="*/ 2147483647 h 1110"/>
                <a:gd name="T92" fmla="*/ 2147483647 w 1098"/>
                <a:gd name="T93" fmla="*/ 2147483647 h 1110"/>
                <a:gd name="T94" fmla="*/ 2147483647 w 1098"/>
                <a:gd name="T95" fmla="*/ 2147483647 h 1110"/>
                <a:gd name="T96" fmla="*/ 2147483647 w 1098"/>
                <a:gd name="T97" fmla="*/ 2147483647 h 1110"/>
                <a:gd name="T98" fmla="*/ 2147483647 w 1098"/>
                <a:gd name="T99" fmla="*/ 2147483647 h 1110"/>
                <a:gd name="T100" fmla="*/ 2147483647 w 1098"/>
                <a:gd name="T101" fmla="*/ 2147483647 h 1110"/>
                <a:gd name="T102" fmla="*/ 2147483647 w 1098"/>
                <a:gd name="T103" fmla="*/ 2147483647 h 1110"/>
                <a:gd name="T104" fmla="*/ 2147483647 w 1098"/>
                <a:gd name="T105" fmla="*/ 2147483647 h 1110"/>
                <a:gd name="T106" fmla="*/ 2147483647 w 1098"/>
                <a:gd name="T107" fmla="*/ 2147483647 h 1110"/>
                <a:gd name="T108" fmla="*/ 2147483647 w 1098"/>
                <a:gd name="T109" fmla="*/ 2147483647 h 1110"/>
                <a:gd name="T110" fmla="*/ 2147483647 w 1098"/>
                <a:gd name="T111" fmla="*/ 2147483647 h 1110"/>
                <a:gd name="T112" fmla="*/ 2147483647 w 1098"/>
                <a:gd name="T113" fmla="*/ 2147483647 h 1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8"/>
                <a:gd name="T172" fmla="*/ 0 h 1110"/>
                <a:gd name="T173" fmla="*/ 1098 w 1098"/>
                <a:gd name="T174" fmla="*/ 1110 h 111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8" h="1110">
                  <a:moveTo>
                    <a:pt x="156" y="60"/>
                  </a:moveTo>
                  <a:lnTo>
                    <a:pt x="150" y="66"/>
                  </a:lnTo>
                  <a:lnTo>
                    <a:pt x="126" y="78"/>
                  </a:lnTo>
                  <a:lnTo>
                    <a:pt x="114" y="78"/>
                  </a:lnTo>
                  <a:lnTo>
                    <a:pt x="102" y="84"/>
                  </a:lnTo>
                  <a:lnTo>
                    <a:pt x="96" y="90"/>
                  </a:lnTo>
                  <a:lnTo>
                    <a:pt x="90" y="102"/>
                  </a:lnTo>
                  <a:lnTo>
                    <a:pt x="84" y="108"/>
                  </a:lnTo>
                  <a:lnTo>
                    <a:pt x="78" y="120"/>
                  </a:lnTo>
                  <a:lnTo>
                    <a:pt x="72" y="120"/>
                  </a:lnTo>
                  <a:lnTo>
                    <a:pt x="54" y="138"/>
                  </a:lnTo>
                  <a:lnTo>
                    <a:pt x="54" y="156"/>
                  </a:lnTo>
                  <a:lnTo>
                    <a:pt x="66" y="180"/>
                  </a:lnTo>
                  <a:lnTo>
                    <a:pt x="66" y="204"/>
                  </a:lnTo>
                  <a:lnTo>
                    <a:pt x="36" y="234"/>
                  </a:lnTo>
                  <a:lnTo>
                    <a:pt x="30" y="234"/>
                  </a:lnTo>
                  <a:lnTo>
                    <a:pt x="24" y="240"/>
                  </a:lnTo>
                  <a:lnTo>
                    <a:pt x="12" y="246"/>
                  </a:lnTo>
                  <a:lnTo>
                    <a:pt x="6" y="246"/>
                  </a:lnTo>
                  <a:lnTo>
                    <a:pt x="0" y="252"/>
                  </a:lnTo>
                  <a:lnTo>
                    <a:pt x="12" y="270"/>
                  </a:lnTo>
                  <a:lnTo>
                    <a:pt x="36" y="330"/>
                  </a:lnTo>
                  <a:lnTo>
                    <a:pt x="48" y="354"/>
                  </a:lnTo>
                  <a:lnTo>
                    <a:pt x="48" y="360"/>
                  </a:lnTo>
                  <a:lnTo>
                    <a:pt x="42" y="372"/>
                  </a:lnTo>
                  <a:lnTo>
                    <a:pt x="42" y="402"/>
                  </a:lnTo>
                  <a:lnTo>
                    <a:pt x="36" y="408"/>
                  </a:lnTo>
                  <a:lnTo>
                    <a:pt x="36" y="414"/>
                  </a:lnTo>
                  <a:lnTo>
                    <a:pt x="42" y="432"/>
                  </a:lnTo>
                  <a:lnTo>
                    <a:pt x="30" y="456"/>
                  </a:lnTo>
                  <a:lnTo>
                    <a:pt x="36" y="510"/>
                  </a:lnTo>
                  <a:lnTo>
                    <a:pt x="36" y="516"/>
                  </a:lnTo>
                  <a:lnTo>
                    <a:pt x="42" y="522"/>
                  </a:lnTo>
                  <a:lnTo>
                    <a:pt x="42" y="534"/>
                  </a:lnTo>
                  <a:lnTo>
                    <a:pt x="36" y="546"/>
                  </a:lnTo>
                  <a:lnTo>
                    <a:pt x="30" y="552"/>
                  </a:lnTo>
                  <a:lnTo>
                    <a:pt x="18" y="558"/>
                  </a:lnTo>
                  <a:lnTo>
                    <a:pt x="6" y="558"/>
                  </a:lnTo>
                  <a:lnTo>
                    <a:pt x="0" y="564"/>
                  </a:lnTo>
                  <a:lnTo>
                    <a:pt x="0" y="570"/>
                  </a:lnTo>
                  <a:lnTo>
                    <a:pt x="6" y="582"/>
                  </a:lnTo>
                  <a:lnTo>
                    <a:pt x="18" y="594"/>
                  </a:lnTo>
                  <a:lnTo>
                    <a:pt x="24" y="612"/>
                  </a:lnTo>
                  <a:lnTo>
                    <a:pt x="36" y="624"/>
                  </a:lnTo>
                  <a:lnTo>
                    <a:pt x="42" y="636"/>
                  </a:lnTo>
                  <a:lnTo>
                    <a:pt x="48" y="642"/>
                  </a:lnTo>
                  <a:lnTo>
                    <a:pt x="48" y="684"/>
                  </a:lnTo>
                  <a:lnTo>
                    <a:pt x="72" y="708"/>
                  </a:lnTo>
                  <a:lnTo>
                    <a:pt x="96" y="696"/>
                  </a:lnTo>
                  <a:lnTo>
                    <a:pt x="102" y="696"/>
                  </a:lnTo>
                  <a:lnTo>
                    <a:pt x="138" y="714"/>
                  </a:lnTo>
                  <a:lnTo>
                    <a:pt x="150" y="714"/>
                  </a:lnTo>
                  <a:lnTo>
                    <a:pt x="162" y="726"/>
                  </a:lnTo>
                  <a:lnTo>
                    <a:pt x="162" y="732"/>
                  </a:lnTo>
                  <a:lnTo>
                    <a:pt x="168" y="744"/>
                  </a:lnTo>
                  <a:lnTo>
                    <a:pt x="174" y="762"/>
                  </a:lnTo>
                  <a:lnTo>
                    <a:pt x="180" y="774"/>
                  </a:lnTo>
                  <a:lnTo>
                    <a:pt x="186" y="780"/>
                  </a:lnTo>
                  <a:lnTo>
                    <a:pt x="186" y="786"/>
                  </a:lnTo>
                  <a:lnTo>
                    <a:pt x="222" y="792"/>
                  </a:lnTo>
                  <a:lnTo>
                    <a:pt x="234" y="792"/>
                  </a:lnTo>
                  <a:lnTo>
                    <a:pt x="246" y="798"/>
                  </a:lnTo>
                  <a:lnTo>
                    <a:pt x="258" y="798"/>
                  </a:lnTo>
                  <a:lnTo>
                    <a:pt x="276" y="804"/>
                  </a:lnTo>
                  <a:lnTo>
                    <a:pt x="288" y="810"/>
                  </a:lnTo>
                  <a:lnTo>
                    <a:pt x="294" y="810"/>
                  </a:lnTo>
                  <a:lnTo>
                    <a:pt x="300" y="816"/>
                  </a:lnTo>
                  <a:lnTo>
                    <a:pt x="312" y="822"/>
                  </a:lnTo>
                  <a:lnTo>
                    <a:pt x="318" y="828"/>
                  </a:lnTo>
                  <a:lnTo>
                    <a:pt x="324" y="840"/>
                  </a:lnTo>
                  <a:lnTo>
                    <a:pt x="336" y="846"/>
                  </a:lnTo>
                  <a:lnTo>
                    <a:pt x="342" y="852"/>
                  </a:lnTo>
                  <a:lnTo>
                    <a:pt x="360" y="846"/>
                  </a:lnTo>
                  <a:lnTo>
                    <a:pt x="396" y="828"/>
                  </a:lnTo>
                  <a:lnTo>
                    <a:pt x="456" y="792"/>
                  </a:lnTo>
                  <a:lnTo>
                    <a:pt x="468" y="786"/>
                  </a:lnTo>
                  <a:lnTo>
                    <a:pt x="1026" y="1110"/>
                  </a:lnTo>
                  <a:lnTo>
                    <a:pt x="1026" y="1062"/>
                  </a:lnTo>
                  <a:lnTo>
                    <a:pt x="1098" y="1062"/>
                  </a:lnTo>
                  <a:lnTo>
                    <a:pt x="1098" y="828"/>
                  </a:lnTo>
                  <a:lnTo>
                    <a:pt x="1092" y="750"/>
                  </a:lnTo>
                  <a:lnTo>
                    <a:pt x="1092" y="660"/>
                  </a:lnTo>
                  <a:lnTo>
                    <a:pt x="1086" y="564"/>
                  </a:lnTo>
                  <a:lnTo>
                    <a:pt x="1086" y="468"/>
                  </a:lnTo>
                  <a:lnTo>
                    <a:pt x="1080" y="390"/>
                  </a:lnTo>
                  <a:lnTo>
                    <a:pt x="1080" y="306"/>
                  </a:lnTo>
                  <a:lnTo>
                    <a:pt x="1068" y="270"/>
                  </a:lnTo>
                  <a:lnTo>
                    <a:pt x="1056" y="258"/>
                  </a:lnTo>
                  <a:lnTo>
                    <a:pt x="1050" y="246"/>
                  </a:lnTo>
                  <a:lnTo>
                    <a:pt x="1050" y="240"/>
                  </a:lnTo>
                  <a:lnTo>
                    <a:pt x="1056" y="228"/>
                  </a:lnTo>
                  <a:lnTo>
                    <a:pt x="1062" y="222"/>
                  </a:lnTo>
                  <a:lnTo>
                    <a:pt x="1068" y="210"/>
                  </a:lnTo>
                  <a:lnTo>
                    <a:pt x="1074" y="204"/>
                  </a:lnTo>
                  <a:lnTo>
                    <a:pt x="1074" y="198"/>
                  </a:lnTo>
                  <a:lnTo>
                    <a:pt x="1068" y="186"/>
                  </a:lnTo>
                  <a:lnTo>
                    <a:pt x="1056" y="180"/>
                  </a:lnTo>
                  <a:lnTo>
                    <a:pt x="1056" y="150"/>
                  </a:lnTo>
                  <a:lnTo>
                    <a:pt x="1080" y="126"/>
                  </a:lnTo>
                  <a:lnTo>
                    <a:pt x="1074" y="114"/>
                  </a:lnTo>
                  <a:lnTo>
                    <a:pt x="1074" y="96"/>
                  </a:lnTo>
                  <a:lnTo>
                    <a:pt x="1056" y="102"/>
                  </a:lnTo>
                  <a:lnTo>
                    <a:pt x="1044" y="90"/>
                  </a:lnTo>
                  <a:lnTo>
                    <a:pt x="1032" y="102"/>
                  </a:lnTo>
                  <a:lnTo>
                    <a:pt x="1026" y="102"/>
                  </a:lnTo>
                  <a:lnTo>
                    <a:pt x="1020" y="96"/>
                  </a:lnTo>
                  <a:lnTo>
                    <a:pt x="1008" y="90"/>
                  </a:lnTo>
                  <a:lnTo>
                    <a:pt x="1002" y="84"/>
                  </a:lnTo>
                  <a:lnTo>
                    <a:pt x="990" y="78"/>
                  </a:lnTo>
                  <a:lnTo>
                    <a:pt x="978" y="78"/>
                  </a:lnTo>
                  <a:lnTo>
                    <a:pt x="966" y="84"/>
                  </a:lnTo>
                  <a:lnTo>
                    <a:pt x="954" y="84"/>
                  </a:lnTo>
                  <a:lnTo>
                    <a:pt x="942" y="78"/>
                  </a:lnTo>
                  <a:lnTo>
                    <a:pt x="936" y="72"/>
                  </a:lnTo>
                  <a:lnTo>
                    <a:pt x="936" y="48"/>
                  </a:lnTo>
                  <a:lnTo>
                    <a:pt x="930" y="42"/>
                  </a:lnTo>
                  <a:lnTo>
                    <a:pt x="918" y="36"/>
                  </a:lnTo>
                  <a:lnTo>
                    <a:pt x="882" y="36"/>
                  </a:lnTo>
                  <a:lnTo>
                    <a:pt x="876" y="30"/>
                  </a:lnTo>
                  <a:lnTo>
                    <a:pt x="864" y="30"/>
                  </a:lnTo>
                  <a:lnTo>
                    <a:pt x="852" y="24"/>
                  </a:lnTo>
                  <a:lnTo>
                    <a:pt x="840" y="24"/>
                  </a:lnTo>
                  <a:lnTo>
                    <a:pt x="834" y="30"/>
                  </a:lnTo>
                  <a:lnTo>
                    <a:pt x="834" y="36"/>
                  </a:lnTo>
                  <a:lnTo>
                    <a:pt x="798" y="36"/>
                  </a:lnTo>
                  <a:lnTo>
                    <a:pt x="780" y="42"/>
                  </a:lnTo>
                  <a:lnTo>
                    <a:pt x="768" y="48"/>
                  </a:lnTo>
                  <a:lnTo>
                    <a:pt x="732" y="84"/>
                  </a:lnTo>
                  <a:lnTo>
                    <a:pt x="720" y="108"/>
                  </a:lnTo>
                  <a:lnTo>
                    <a:pt x="720" y="120"/>
                  </a:lnTo>
                  <a:lnTo>
                    <a:pt x="726" y="138"/>
                  </a:lnTo>
                  <a:lnTo>
                    <a:pt x="738" y="150"/>
                  </a:lnTo>
                  <a:lnTo>
                    <a:pt x="744" y="162"/>
                  </a:lnTo>
                  <a:lnTo>
                    <a:pt x="744" y="180"/>
                  </a:lnTo>
                  <a:lnTo>
                    <a:pt x="738" y="192"/>
                  </a:lnTo>
                  <a:lnTo>
                    <a:pt x="714" y="216"/>
                  </a:lnTo>
                  <a:lnTo>
                    <a:pt x="708" y="228"/>
                  </a:lnTo>
                  <a:lnTo>
                    <a:pt x="696" y="234"/>
                  </a:lnTo>
                  <a:lnTo>
                    <a:pt x="666" y="234"/>
                  </a:lnTo>
                  <a:lnTo>
                    <a:pt x="648" y="228"/>
                  </a:lnTo>
                  <a:lnTo>
                    <a:pt x="630" y="216"/>
                  </a:lnTo>
                  <a:lnTo>
                    <a:pt x="612" y="198"/>
                  </a:lnTo>
                  <a:lnTo>
                    <a:pt x="582" y="180"/>
                  </a:lnTo>
                  <a:lnTo>
                    <a:pt x="552" y="168"/>
                  </a:lnTo>
                  <a:lnTo>
                    <a:pt x="528" y="162"/>
                  </a:lnTo>
                  <a:lnTo>
                    <a:pt x="462" y="162"/>
                  </a:lnTo>
                  <a:lnTo>
                    <a:pt x="438" y="150"/>
                  </a:lnTo>
                  <a:lnTo>
                    <a:pt x="426" y="138"/>
                  </a:lnTo>
                  <a:lnTo>
                    <a:pt x="420" y="126"/>
                  </a:lnTo>
                  <a:lnTo>
                    <a:pt x="414" y="108"/>
                  </a:lnTo>
                  <a:lnTo>
                    <a:pt x="414" y="96"/>
                  </a:lnTo>
                  <a:lnTo>
                    <a:pt x="402" y="72"/>
                  </a:lnTo>
                  <a:lnTo>
                    <a:pt x="378" y="60"/>
                  </a:lnTo>
                  <a:lnTo>
                    <a:pt x="366" y="60"/>
                  </a:lnTo>
                  <a:lnTo>
                    <a:pt x="354" y="54"/>
                  </a:lnTo>
                  <a:lnTo>
                    <a:pt x="348" y="48"/>
                  </a:lnTo>
                  <a:lnTo>
                    <a:pt x="324" y="36"/>
                  </a:lnTo>
                  <a:lnTo>
                    <a:pt x="318" y="36"/>
                  </a:lnTo>
                  <a:lnTo>
                    <a:pt x="306" y="30"/>
                  </a:lnTo>
                  <a:lnTo>
                    <a:pt x="264" y="30"/>
                  </a:lnTo>
                  <a:lnTo>
                    <a:pt x="252" y="36"/>
                  </a:lnTo>
                  <a:lnTo>
                    <a:pt x="216" y="36"/>
                  </a:lnTo>
                  <a:lnTo>
                    <a:pt x="192" y="24"/>
                  </a:lnTo>
                  <a:lnTo>
                    <a:pt x="180" y="12"/>
                  </a:lnTo>
                  <a:lnTo>
                    <a:pt x="168" y="6"/>
                  </a:lnTo>
                  <a:lnTo>
                    <a:pt x="150" y="6"/>
                  </a:lnTo>
                  <a:lnTo>
                    <a:pt x="144" y="0"/>
                  </a:lnTo>
                  <a:lnTo>
                    <a:pt x="138" y="42"/>
                  </a:lnTo>
                  <a:lnTo>
                    <a:pt x="144" y="42"/>
                  </a:lnTo>
                  <a:lnTo>
                    <a:pt x="156" y="54"/>
                  </a:lnTo>
                  <a:lnTo>
                    <a:pt x="156" y="6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0" name="Liberia" descr="© INSCALE GmbH, 05.05.2010&#10;http://www.presentationload.com/">
              <a:extLst>
                <a:ext uri="{FF2B5EF4-FFF2-40B4-BE49-F238E27FC236}">
                  <a16:creationId xmlns:a16="http://schemas.microsoft.com/office/drawing/2014/main" id="{85646ED2-4BC9-4AD0-AF5D-5E9F25E00159}"/>
                </a:ext>
              </a:extLst>
            </p:cNvPr>
            <p:cNvSpPr>
              <a:spLocks/>
            </p:cNvSpPr>
            <p:nvPr/>
          </p:nvSpPr>
          <p:spPr bwMode="gray">
            <a:xfrm>
              <a:off x="3918164" y="2956098"/>
              <a:ext cx="117108" cy="130449"/>
            </a:xfrm>
            <a:custGeom>
              <a:avLst/>
              <a:gdLst>
                <a:gd name="T0" fmla="*/ 2147483647 w 312"/>
                <a:gd name="T1" fmla="*/ 2147483647 h 342"/>
                <a:gd name="T2" fmla="*/ 2147483647 w 312"/>
                <a:gd name="T3" fmla="*/ 2147483647 h 342"/>
                <a:gd name="T4" fmla="*/ 2147483647 w 312"/>
                <a:gd name="T5" fmla="*/ 2147483647 h 342"/>
                <a:gd name="T6" fmla="*/ 2147483647 w 312"/>
                <a:gd name="T7" fmla="*/ 2147483647 h 342"/>
                <a:gd name="T8" fmla="*/ 2147483647 w 312"/>
                <a:gd name="T9" fmla="*/ 2147483647 h 342"/>
                <a:gd name="T10" fmla="*/ 2147483647 w 312"/>
                <a:gd name="T11" fmla="*/ 2147483647 h 342"/>
                <a:gd name="T12" fmla="*/ 2147483647 w 312"/>
                <a:gd name="T13" fmla="*/ 2147483647 h 342"/>
                <a:gd name="T14" fmla="*/ 2147483647 w 312"/>
                <a:gd name="T15" fmla="*/ 2147483647 h 342"/>
                <a:gd name="T16" fmla="*/ 2147483647 w 312"/>
                <a:gd name="T17" fmla="*/ 2147483647 h 342"/>
                <a:gd name="T18" fmla="*/ 2147483647 w 312"/>
                <a:gd name="T19" fmla="*/ 2147483647 h 342"/>
                <a:gd name="T20" fmla="*/ 2147483647 w 312"/>
                <a:gd name="T21" fmla="*/ 2147483647 h 342"/>
                <a:gd name="T22" fmla="*/ 2147483647 w 312"/>
                <a:gd name="T23" fmla="*/ 2147483647 h 342"/>
                <a:gd name="T24" fmla="*/ 2147483647 w 312"/>
                <a:gd name="T25" fmla="*/ 2147483647 h 342"/>
                <a:gd name="T26" fmla="*/ 2147483647 w 312"/>
                <a:gd name="T27" fmla="*/ 2147483647 h 342"/>
                <a:gd name="T28" fmla="*/ 2147483647 w 312"/>
                <a:gd name="T29" fmla="*/ 2147483647 h 342"/>
                <a:gd name="T30" fmla="*/ 2147483647 w 312"/>
                <a:gd name="T31" fmla="*/ 2147483647 h 342"/>
                <a:gd name="T32" fmla="*/ 2147483647 w 312"/>
                <a:gd name="T33" fmla="*/ 2147483647 h 342"/>
                <a:gd name="T34" fmla="*/ 2147483647 w 312"/>
                <a:gd name="T35" fmla="*/ 2147483647 h 342"/>
                <a:gd name="T36" fmla="*/ 2147483647 w 312"/>
                <a:gd name="T37" fmla="*/ 2147483647 h 342"/>
                <a:gd name="T38" fmla="*/ 2147483647 w 312"/>
                <a:gd name="T39" fmla="*/ 2147483647 h 342"/>
                <a:gd name="T40" fmla="*/ 2147483647 w 312"/>
                <a:gd name="T41" fmla="*/ 2147483647 h 342"/>
                <a:gd name="T42" fmla="*/ 2147483647 w 312"/>
                <a:gd name="T43" fmla="*/ 2147483647 h 342"/>
                <a:gd name="T44" fmla="*/ 2147483647 w 312"/>
                <a:gd name="T45" fmla="*/ 2147483647 h 342"/>
                <a:gd name="T46" fmla="*/ 2147483647 w 312"/>
                <a:gd name="T47" fmla="*/ 2147483647 h 342"/>
                <a:gd name="T48" fmla="*/ 2147483647 w 312"/>
                <a:gd name="T49" fmla="*/ 2147483647 h 342"/>
                <a:gd name="T50" fmla="*/ 2147483647 w 312"/>
                <a:gd name="T51" fmla="*/ 0 h 342"/>
                <a:gd name="T52" fmla="*/ 2147483647 w 312"/>
                <a:gd name="T53" fmla="*/ 0 h 342"/>
                <a:gd name="T54" fmla="*/ 2147483647 w 312"/>
                <a:gd name="T55" fmla="*/ 2147483647 h 342"/>
                <a:gd name="T56" fmla="*/ 2147483647 w 312"/>
                <a:gd name="T57" fmla="*/ 2147483647 h 342"/>
                <a:gd name="T58" fmla="*/ 2147483647 w 312"/>
                <a:gd name="T59" fmla="*/ 2147483647 h 342"/>
                <a:gd name="T60" fmla="*/ 2147483647 w 312"/>
                <a:gd name="T61" fmla="*/ 2147483647 h 342"/>
                <a:gd name="T62" fmla="*/ 2147483647 w 312"/>
                <a:gd name="T63" fmla="*/ 2147483647 h 342"/>
                <a:gd name="T64" fmla="*/ 2147483647 w 312"/>
                <a:gd name="T65" fmla="*/ 2147483647 h 342"/>
                <a:gd name="T66" fmla="*/ 2147483647 w 312"/>
                <a:gd name="T67" fmla="*/ 2147483647 h 342"/>
                <a:gd name="T68" fmla="*/ 2147483647 w 312"/>
                <a:gd name="T69" fmla="*/ 2147483647 h 342"/>
                <a:gd name="T70" fmla="*/ 2147483647 w 312"/>
                <a:gd name="T71" fmla="*/ 2147483647 h 342"/>
                <a:gd name="T72" fmla="*/ 2147483647 w 312"/>
                <a:gd name="T73" fmla="*/ 2147483647 h 342"/>
                <a:gd name="T74" fmla="*/ 2147483647 w 312"/>
                <a:gd name="T75" fmla="*/ 2147483647 h 342"/>
                <a:gd name="T76" fmla="*/ 2147483647 w 312"/>
                <a:gd name="T77" fmla="*/ 2147483647 h 342"/>
                <a:gd name="T78" fmla="*/ 0 w 312"/>
                <a:gd name="T79" fmla="*/ 2147483647 h 342"/>
                <a:gd name="T80" fmla="*/ 2147483647 w 312"/>
                <a:gd name="T81" fmla="*/ 2147483647 h 342"/>
                <a:gd name="T82" fmla="*/ 2147483647 w 312"/>
                <a:gd name="T83" fmla="*/ 2147483647 h 342"/>
                <a:gd name="T84" fmla="*/ 2147483647 w 312"/>
                <a:gd name="T85" fmla="*/ 2147483647 h 342"/>
                <a:gd name="T86" fmla="*/ 2147483647 w 312"/>
                <a:gd name="T87" fmla="*/ 2147483647 h 342"/>
                <a:gd name="T88" fmla="*/ 2147483647 w 312"/>
                <a:gd name="T89" fmla="*/ 2147483647 h 342"/>
                <a:gd name="T90" fmla="*/ 2147483647 w 312"/>
                <a:gd name="T91" fmla="*/ 2147483647 h 342"/>
                <a:gd name="T92" fmla="*/ 2147483647 w 312"/>
                <a:gd name="T93" fmla="*/ 2147483647 h 342"/>
                <a:gd name="T94" fmla="*/ 2147483647 w 312"/>
                <a:gd name="T95" fmla="*/ 2147483647 h 342"/>
                <a:gd name="T96" fmla="*/ 2147483647 w 312"/>
                <a:gd name="T97" fmla="*/ 2147483647 h 342"/>
                <a:gd name="T98" fmla="*/ 2147483647 w 312"/>
                <a:gd name="T99" fmla="*/ 2147483647 h 342"/>
                <a:gd name="T100" fmla="*/ 2147483647 w 312"/>
                <a:gd name="T101" fmla="*/ 2147483647 h 342"/>
                <a:gd name="T102" fmla="*/ 2147483647 w 312"/>
                <a:gd name="T103" fmla="*/ 2147483647 h 342"/>
                <a:gd name="T104" fmla="*/ 2147483647 w 312"/>
                <a:gd name="T105" fmla="*/ 2147483647 h 342"/>
                <a:gd name="T106" fmla="*/ 2147483647 w 312"/>
                <a:gd name="T107" fmla="*/ 2147483647 h 342"/>
                <a:gd name="T108" fmla="*/ 2147483647 w 312"/>
                <a:gd name="T109" fmla="*/ 2147483647 h 342"/>
                <a:gd name="T110" fmla="*/ 2147483647 w 312"/>
                <a:gd name="T111" fmla="*/ 2147483647 h 342"/>
                <a:gd name="T112" fmla="*/ 2147483647 w 312"/>
                <a:gd name="T113" fmla="*/ 2147483647 h 342"/>
                <a:gd name="T114" fmla="*/ 2147483647 w 312"/>
                <a:gd name="T115" fmla="*/ 2147483647 h 342"/>
                <a:gd name="T116" fmla="*/ 2147483647 w 312"/>
                <a:gd name="T117" fmla="*/ 2147483647 h 342"/>
                <a:gd name="T118" fmla="*/ 2147483647 w 312"/>
                <a:gd name="T119" fmla="*/ 2147483647 h 342"/>
                <a:gd name="T120" fmla="*/ 2147483647 w 312"/>
                <a:gd name="T121" fmla="*/ 2147483647 h 3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12"/>
                <a:gd name="T184" fmla="*/ 0 h 342"/>
                <a:gd name="T185" fmla="*/ 312 w 312"/>
                <a:gd name="T186" fmla="*/ 342 h 34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12" h="342">
                  <a:moveTo>
                    <a:pt x="312" y="252"/>
                  </a:moveTo>
                  <a:lnTo>
                    <a:pt x="312" y="240"/>
                  </a:lnTo>
                  <a:lnTo>
                    <a:pt x="282" y="210"/>
                  </a:lnTo>
                  <a:lnTo>
                    <a:pt x="282" y="180"/>
                  </a:lnTo>
                  <a:lnTo>
                    <a:pt x="246" y="186"/>
                  </a:lnTo>
                  <a:lnTo>
                    <a:pt x="246" y="174"/>
                  </a:lnTo>
                  <a:lnTo>
                    <a:pt x="228" y="174"/>
                  </a:lnTo>
                  <a:lnTo>
                    <a:pt x="222" y="168"/>
                  </a:lnTo>
                  <a:lnTo>
                    <a:pt x="228" y="156"/>
                  </a:lnTo>
                  <a:lnTo>
                    <a:pt x="240" y="150"/>
                  </a:lnTo>
                  <a:lnTo>
                    <a:pt x="246" y="132"/>
                  </a:lnTo>
                  <a:lnTo>
                    <a:pt x="246" y="108"/>
                  </a:lnTo>
                  <a:lnTo>
                    <a:pt x="228" y="72"/>
                  </a:lnTo>
                  <a:lnTo>
                    <a:pt x="222" y="72"/>
                  </a:lnTo>
                  <a:lnTo>
                    <a:pt x="216" y="78"/>
                  </a:lnTo>
                  <a:lnTo>
                    <a:pt x="210" y="90"/>
                  </a:lnTo>
                  <a:lnTo>
                    <a:pt x="210" y="102"/>
                  </a:lnTo>
                  <a:lnTo>
                    <a:pt x="198" y="114"/>
                  </a:lnTo>
                  <a:lnTo>
                    <a:pt x="192" y="114"/>
                  </a:lnTo>
                  <a:lnTo>
                    <a:pt x="180" y="102"/>
                  </a:lnTo>
                  <a:lnTo>
                    <a:pt x="180" y="96"/>
                  </a:lnTo>
                  <a:lnTo>
                    <a:pt x="168" y="96"/>
                  </a:lnTo>
                  <a:lnTo>
                    <a:pt x="168" y="36"/>
                  </a:lnTo>
                  <a:lnTo>
                    <a:pt x="162" y="18"/>
                  </a:lnTo>
                  <a:lnTo>
                    <a:pt x="150" y="6"/>
                  </a:lnTo>
                  <a:lnTo>
                    <a:pt x="138" y="0"/>
                  </a:lnTo>
                  <a:lnTo>
                    <a:pt x="132" y="0"/>
                  </a:lnTo>
                  <a:lnTo>
                    <a:pt x="126" y="6"/>
                  </a:lnTo>
                  <a:lnTo>
                    <a:pt x="126" y="18"/>
                  </a:lnTo>
                  <a:lnTo>
                    <a:pt x="102" y="12"/>
                  </a:lnTo>
                  <a:lnTo>
                    <a:pt x="108" y="36"/>
                  </a:lnTo>
                  <a:lnTo>
                    <a:pt x="84" y="42"/>
                  </a:lnTo>
                  <a:lnTo>
                    <a:pt x="84" y="60"/>
                  </a:lnTo>
                  <a:lnTo>
                    <a:pt x="78" y="72"/>
                  </a:lnTo>
                  <a:lnTo>
                    <a:pt x="66" y="78"/>
                  </a:lnTo>
                  <a:lnTo>
                    <a:pt x="54" y="90"/>
                  </a:lnTo>
                  <a:lnTo>
                    <a:pt x="42" y="96"/>
                  </a:lnTo>
                  <a:lnTo>
                    <a:pt x="24" y="114"/>
                  </a:lnTo>
                  <a:lnTo>
                    <a:pt x="24" y="150"/>
                  </a:lnTo>
                  <a:lnTo>
                    <a:pt x="0" y="126"/>
                  </a:lnTo>
                  <a:lnTo>
                    <a:pt x="36" y="162"/>
                  </a:lnTo>
                  <a:lnTo>
                    <a:pt x="60" y="162"/>
                  </a:lnTo>
                  <a:lnTo>
                    <a:pt x="72" y="192"/>
                  </a:lnTo>
                  <a:lnTo>
                    <a:pt x="102" y="192"/>
                  </a:lnTo>
                  <a:lnTo>
                    <a:pt x="108" y="198"/>
                  </a:lnTo>
                  <a:lnTo>
                    <a:pt x="120" y="222"/>
                  </a:lnTo>
                  <a:lnTo>
                    <a:pt x="132" y="240"/>
                  </a:lnTo>
                  <a:lnTo>
                    <a:pt x="150" y="252"/>
                  </a:lnTo>
                  <a:lnTo>
                    <a:pt x="162" y="270"/>
                  </a:lnTo>
                  <a:lnTo>
                    <a:pt x="180" y="282"/>
                  </a:lnTo>
                  <a:lnTo>
                    <a:pt x="198" y="288"/>
                  </a:lnTo>
                  <a:lnTo>
                    <a:pt x="210" y="294"/>
                  </a:lnTo>
                  <a:lnTo>
                    <a:pt x="228" y="300"/>
                  </a:lnTo>
                  <a:lnTo>
                    <a:pt x="258" y="330"/>
                  </a:lnTo>
                  <a:lnTo>
                    <a:pt x="294" y="342"/>
                  </a:lnTo>
                  <a:lnTo>
                    <a:pt x="300" y="342"/>
                  </a:lnTo>
                  <a:lnTo>
                    <a:pt x="300" y="294"/>
                  </a:lnTo>
                  <a:lnTo>
                    <a:pt x="306" y="288"/>
                  </a:lnTo>
                  <a:lnTo>
                    <a:pt x="306" y="276"/>
                  </a:lnTo>
                  <a:lnTo>
                    <a:pt x="312" y="264"/>
                  </a:lnTo>
                  <a:lnTo>
                    <a:pt x="312" y="25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1" name="Lesotho" descr="© INSCALE GmbH, 05.05.2010&#10;http://www.presentationload.com/">
              <a:extLst>
                <a:ext uri="{FF2B5EF4-FFF2-40B4-BE49-F238E27FC236}">
                  <a16:creationId xmlns:a16="http://schemas.microsoft.com/office/drawing/2014/main" id="{8AD9B46A-E214-44F4-8DC9-E046F449E095}"/>
                </a:ext>
              </a:extLst>
            </p:cNvPr>
            <p:cNvSpPr>
              <a:spLocks/>
            </p:cNvSpPr>
            <p:nvPr/>
          </p:nvSpPr>
          <p:spPr bwMode="gray">
            <a:xfrm>
              <a:off x="4945448" y="4093082"/>
              <a:ext cx="63743" cy="62260"/>
            </a:xfrm>
            <a:custGeom>
              <a:avLst/>
              <a:gdLst>
                <a:gd name="T0" fmla="*/ 0 w 168"/>
                <a:gd name="T1" fmla="*/ 2147483647 h 162"/>
                <a:gd name="T2" fmla="*/ 2147483647 w 168"/>
                <a:gd name="T3" fmla="*/ 2147483647 h 162"/>
                <a:gd name="T4" fmla="*/ 2147483647 w 168"/>
                <a:gd name="T5" fmla="*/ 2147483647 h 162"/>
                <a:gd name="T6" fmla="*/ 2147483647 w 168"/>
                <a:gd name="T7" fmla="*/ 2147483647 h 162"/>
                <a:gd name="T8" fmla="*/ 2147483647 w 168"/>
                <a:gd name="T9" fmla="*/ 2147483647 h 162"/>
                <a:gd name="T10" fmla="*/ 2147483647 w 168"/>
                <a:gd name="T11" fmla="*/ 2147483647 h 162"/>
                <a:gd name="T12" fmla="*/ 2147483647 w 168"/>
                <a:gd name="T13" fmla="*/ 2147483647 h 162"/>
                <a:gd name="T14" fmla="*/ 2147483647 w 168"/>
                <a:gd name="T15" fmla="*/ 2147483647 h 162"/>
                <a:gd name="T16" fmla="*/ 2147483647 w 168"/>
                <a:gd name="T17" fmla="*/ 2147483647 h 162"/>
                <a:gd name="T18" fmla="*/ 2147483647 w 168"/>
                <a:gd name="T19" fmla="*/ 2147483647 h 162"/>
                <a:gd name="T20" fmla="*/ 2147483647 w 168"/>
                <a:gd name="T21" fmla="*/ 2147483647 h 162"/>
                <a:gd name="T22" fmla="*/ 2147483647 w 168"/>
                <a:gd name="T23" fmla="*/ 2147483647 h 162"/>
                <a:gd name="T24" fmla="*/ 2147483647 w 168"/>
                <a:gd name="T25" fmla="*/ 2147483647 h 162"/>
                <a:gd name="T26" fmla="*/ 2147483647 w 168"/>
                <a:gd name="T27" fmla="*/ 2147483647 h 162"/>
                <a:gd name="T28" fmla="*/ 2147483647 w 168"/>
                <a:gd name="T29" fmla="*/ 2147483647 h 162"/>
                <a:gd name="T30" fmla="*/ 2147483647 w 168"/>
                <a:gd name="T31" fmla="*/ 2147483647 h 162"/>
                <a:gd name="T32" fmla="*/ 2147483647 w 168"/>
                <a:gd name="T33" fmla="*/ 2147483647 h 162"/>
                <a:gd name="T34" fmla="*/ 2147483647 w 168"/>
                <a:gd name="T35" fmla="*/ 2147483647 h 162"/>
                <a:gd name="T36" fmla="*/ 2147483647 w 168"/>
                <a:gd name="T37" fmla="*/ 2147483647 h 162"/>
                <a:gd name="T38" fmla="*/ 2147483647 w 168"/>
                <a:gd name="T39" fmla="*/ 2147483647 h 162"/>
                <a:gd name="T40" fmla="*/ 2147483647 w 168"/>
                <a:gd name="T41" fmla="*/ 2147483647 h 162"/>
                <a:gd name="T42" fmla="*/ 2147483647 w 168"/>
                <a:gd name="T43" fmla="*/ 0 h 162"/>
                <a:gd name="T44" fmla="*/ 2147483647 w 168"/>
                <a:gd name="T45" fmla="*/ 0 h 162"/>
                <a:gd name="T46" fmla="*/ 2147483647 w 168"/>
                <a:gd name="T47" fmla="*/ 2147483647 h 162"/>
                <a:gd name="T48" fmla="*/ 2147483647 w 168"/>
                <a:gd name="T49" fmla="*/ 2147483647 h 162"/>
                <a:gd name="T50" fmla="*/ 2147483647 w 168"/>
                <a:gd name="T51" fmla="*/ 2147483647 h 162"/>
                <a:gd name="T52" fmla="*/ 2147483647 w 168"/>
                <a:gd name="T53" fmla="*/ 2147483647 h 162"/>
                <a:gd name="T54" fmla="*/ 2147483647 w 168"/>
                <a:gd name="T55" fmla="*/ 2147483647 h 162"/>
                <a:gd name="T56" fmla="*/ 2147483647 w 168"/>
                <a:gd name="T57" fmla="*/ 2147483647 h 162"/>
                <a:gd name="T58" fmla="*/ 2147483647 w 168"/>
                <a:gd name="T59" fmla="*/ 2147483647 h 162"/>
                <a:gd name="T60" fmla="*/ 0 w 168"/>
                <a:gd name="T61" fmla="*/ 2147483647 h 1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162"/>
                <a:gd name="T95" fmla="*/ 168 w 168"/>
                <a:gd name="T96" fmla="*/ 162 h 1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162">
                  <a:moveTo>
                    <a:pt x="0" y="78"/>
                  </a:moveTo>
                  <a:lnTo>
                    <a:pt x="24" y="114"/>
                  </a:lnTo>
                  <a:lnTo>
                    <a:pt x="24" y="132"/>
                  </a:lnTo>
                  <a:lnTo>
                    <a:pt x="54" y="162"/>
                  </a:lnTo>
                  <a:lnTo>
                    <a:pt x="72" y="162"/>
                  </a:lnTo>
                  <a:lnTo>
                    <a:pt x="72" y="150"/>
                  </a:lnTo>
                  <a:lnTo>
                    <a:pt x="78" y="144"/>
                  </a:lnTo>
                  <a:lnTo>
                    <a:pt x="84" y="132"/>
                  </a:lnTo>
                  <a:lnTo>
                    <a:pt x="90" y="126"/>
                  </a:lnTo>
                  <a:lnTo>
                    <a:pt x="102" y="120"/>
                  </a:lnTo>
                  <a:lnTo>
                    <a:pt x="120" y="120"/>
                  </a:lnTo>
                  <a:lnTo>
                    <a:pt x="132" y="114"/>
                  </a:lnTo>
                  <a:lnTo>
                    <a:pt x="138" y="108"/>
                  </a:lnTo>
                  <a:lnTo>
                    <a:pt x="150" y="102"/>
                  </a:lnTo>
                  <a:lnTo>
                    <a:pt x="144" y="84"/>
                  </a:lnTo>
                  <a:lnTo>
                    <a:pt x="168" y="66"/>
                  </a:lnTo>
                  <a:lnTo>
                    <a:pt x="162" y="42"/>
                  </a:lnTo>
                  <a:lnTo>
                    <a:pt x="150" y="36"/>
                  </a:lnTo>
                  <a:lnTo>
                    <a:pt x="144" y="24"/>
                  </a:lnTo>
                  <a:lnTo>
                    <a:pt x="138" y="18"/>
                  </a:lnTo>
                  <a:lnTo>
                    <a:pt x="132" y="6"/>
                  </a:lnTo>
                  <a:lnTo>
                    <a:pt x="126" y="0"/>
                  </a:lnTo>
                  <a:lnTo>
                    <a:pt x="90" y="0"/>
                  </a:lnTo>
                  <a:lnTo>
                    <a:pt x="78" y="6"/>
                  </a:lnTo>
                  <a:lnTo>
                    <a:pt x="78" y="18"/>
                  </a:lnTo>
                  <a:lnTo>
                    <a:pt x="54" y="18"/>
                  </a:lnTo>
                  <a:lnTo>
                    <a:pt x="48" y="24"/>
                  </a:lnTo>
                  <a:lnTo>
                    <a:pt x="48" y="42"/>
                  </a:lnTo>
                  <a:lnTo>
                    <a:pt x="30" y="60"/>
                  </a:lnTo>
                  <a:lnTo>
                    <a:pt x="24" y="78"/>
                  </a:lnTo>
                  <a:lnTo>
                    <a:pt x="0" y="7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2" name="Lebanon" descr="© INSCALE GmbH, 05.05.2010&#10;http://www.presentationload.com/">
              <a:extLst>
                <a:ext uri="{FF2B5EF4-FFF2-40B4-BE49-F238E27FC236}">
                  <a16:creationId xmlns:a16="http://schemas.microsoft.com/office/drawing/2014/main" id="{BF524FAC-CDA3-4B23-8F0B-7AB0065070AD}"/>
                </a:ext>
              </a:extLst>
            </p:cNvPr>
            <p:cNvSpPr>
              <a:spLocks/>
            </p:cNvSpPr>
            <p:nvPr/>
          </p:nvSpPr>
          <p:spPr bwMode="gray">
            <a:xfrm>
              <a:off x="5141121" y="2160060"/>
              <a:ext cx="41506" cy="59295"/>
            </a:xfrm>
            <a:custGeom>
              <a:avLst/>
              <a:gdLst>
                <a:gd name="T0" fmla="*/ 2147483647 w 108"/>
                <a:gd name="T1" fmla="*/ 2147483647 h 156"/>
                <a:gd name="T2" fmla="*/ 2147483647 w 108"/>
                <a:gd name="T3" fmla="*/ 2147483647 h 156"/>
                <a:gd name="T4" fmla="*/ 2147483647 w 108"/>
                <a:gd name="T5" fmla="*/ 2147483647 h 156"/>
                <a:gd name="T6" fmla="*/ 2147483647 w 108"/>
                <a:gd name="T7" fmla="*/ 2147483647 h 156"/>
                <a:gd name="T8" fmla="*/ 2147483647 w 108"/>
                <a:gd name="T9" fmla="*/ 2147483647 h 156"/>
                <a:gd name="T10" fmla="*/ 2147483647 w 108"/>
                <a:gd name="T11" fmla="*/ 2147483647 h 156"/>
                <a:gd name="T12" fmla="*/ 2147483647 w 108"/>
                <a:gd name="T13" fmla="*/ 2147483647 h 156"/>
                <a:gd name="T14" fmla="*/ 2147483647 w 108"/>
                <a:gd name="T15" fmla="*/ 2147483647 h 156"/>
                <a:gd name="T16" fmla="*/ 2147483647 w 108"/>
                <a:gd name="T17" fmla="*/ 2147483647 h 156"/>
                <a:gd name="T18" fmla="*/ 2147483647 w 108"/>
                <a:gd name="T19" fmla="*/ 2147483647 h 156"/>
                <a:gd name="T20" fmla="*/ 2147483647 w 108"/>
                <a:gd name="T21" fmla="*/ 0 h 156"/>
                <a:gd name="T22" fmla="*/ 2147483647 w 108"/>
                <a:gd name="T23" fmla="*/ 0 h 156"/>
                <a:gd name="T24" fmla="*/ 2147483647 w 108"/>
                <a:gd name="T25" fmla="*/ 0 h 156"/>
                <a:gd name="T26" fmla="*/ 2147483647 w 108"/>
                <a:gd name="T27" fmla="*/ 2147483647 h 156"/>
                <a:gd name="T28" fmla="*/ 2147483647 w 108"/>
                <a:gd name="T29" fmla="*/ 2147483647 h 156"/>
                <a:gd name="T30" fmla="*/ 2147483647 w 108"/>
                <a:gd name="T31" fmla="*/ 2147483647 h 156"/>
                <a:gd name="T32" fmla="*/ 2147483647 w 108"/>
                <a:gd name="T33" fmla="*/ 2147483647 h 156"/>
                <a:gd name="T34" fmla="*/ 2147483647 w 108"/>
                <a:gd name="T35" fmla="*/ 2147483647 h 156"/>
                <a:gd name="T36" fmla="*/ 2147483647 w 108"/>
                <a:gd name="T37" fmla="*/ 2147483647 h 156"/>
                <a:gd name="T38" fmla="*/ 2147483647 w 108"/>
                <a:gd name="T39" fmla="*/ 2147483647 h 156"/>
                <a:gd name="T40" fmla="*/ 2147483647 w 108"/>
                <a:gd name="T41" fmla="*/ 2147483647 h 156"/>
                <a:gd name="T42" fmla="*/ 0 w 108"/>
                <a:gd name="T43" fmla="*/ 2147483647 h 156"/>
                <a:gd name="T44" fmla="*/ 0 w 108"/>
                <a:gd name="T45" fmla="*/ 2147483647 h 156"/>
                <a:gd name="T46" fmla="*/ 2147483647 w 108"/>
                <a:gd name="T47" fmla="*/ 2147483647 h 156"/>
                <a:gd name="T48" fmla="*/ 2147483647 w 108"/>
                <a:gd name="T49" fmla="*/ 2147483647 h 156"/>
                <a:gd name="T50" fmla="*/ 2147483647 w 108"/>
                <a:gd name="T51" fmla="*/ 2147483647 h 156"/>
                <a:gd name="T52" fmla="*/ 2147483647 w 108"/>
                <a:gd name="T53" fmla="*/ 2147483647 h 156"/>
                <a:gd name="T54" fmla="*/ 2147483647 w 108"/>
                <a:gd name="T55" fmla="*/ 2147483647 h 156"/>
                <a:gd name="T56" fmla="*/ 2147483647 w 108"/>
                <a:gd name="T57" fmla="*/ 2147483647 h 156"/>
                <a:gd name="T58" fmla="*/ 2147483647 w 108"/>
                <a:gd name="T59" fmla="*/ 2147483647 h 156"/>
                <a:gd name="T60" fmla="*/ 2147483647 w 108"/>
                <a:gd name="T61" fmla="*/ 2147483647 h 15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8"/>
                <a:gd name="T94" fmla="*/ 0 h 156"/>
                <a:gd name="T95" fmla="*/ 108 w 108"/>
                <a:gd name="T96" fmla="*/ 156 h 15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8" h="156">
                  <a:moveTo>
                    <a:pt x="72" y="96"/>
                  </a:moveTo>
                  <a:lnTo>
                    <a:pt x="72" y="72"/>
                  </a:lnTo>
                  <a:lnTo>
                    <a:pt x="78" y="66"/>
                  </a:lnTo>
                  <a:lnTo>
                    <a:pt x="84" y="66"/>
                  </a:lnTo>
                  <a:lnTo>
                    <a:pt x="96" y="60"/>
                  </a:lnTo>
                  <a:lnTo>
                    <a:pt x="102" y="60"/>
                  </a:lnTo>
                  <a:lnTo>
                    <a:pt x="108" y="48"/>
                  </a:lnTo>
                  <a:lnTo>
                    <a:pt x="108" y="30"/>
                  </a:lnTo>
                  <a:lnTo>
                    <a:pt x="102" y="18"/>
                  </a:lnTo>
                  <a:lnTo>
                    <a:pt x="96" y="12"/>
                  </a:lnTo>
                  <a:lnTo>
                    <a:pt x="102" y="0"/>
                  </a:lnTo>
                  <a:lnTo>
                    <a:pt x="54" y="0"/>
                  </a:lnTo>
                  <a:lnTo>
                    <a:pt x="60" y="0"/>
                  </a:lnTo>
                  <a:lnTo>
                    <a:pt x="60" y="6"/>
                  </a:lnTo>
                  <a:lnTo>
                    <a:pt x="54" y="6"/>
                  </a:lnTo>
                  <a:lnTo>
                    <a:pt x="48" y="18"/>
                  </a:lnTo>
                  <a:lnTo>
                    <a:pt x="36" y="24"/>
                  </a:lnTo>
                  <a:lnTo>
                    <a:pt x="30" y="30"/>
                  </a:lnTo>
                  <a:lnTo>
                    <a:pt x="18" y="66"/>
                  </a:lnTo>
                  <a:lnTo>
                    <a:pt x="12" y="78"/>
                  </a:lnTo>
                  <a:lnTo>
                    <a:pt x="12" y="90"/>
                  </a:lnTo>
                  <a:lnTo>
                    <a:pt x="0" y="114"/>
                  </a:lnTo>
                  <a:lnTo>
                    <a:pt x="0" y="156"/>
                  </a:lnTo>
                  <a:lnTo>
                    <a:pt x="12" y="150"/>
                  </a:lnTo>
                  <a:lnTo>
                    <a:pt x="24" y="126"/>
                  </a:lnTo>
                  <a:lnTo>
                    <a:pt x="30" y="132"/>
                  </a:lnTo>
                  <a:lnTo>
                    <a:pt x="36" y="132"/>
                  </a:lnTo>
                  <a:lnTo>
                    <a:pt x="42" y="126"/>
                  </a:lnTo>
                  <a:lnTo>
                    <a:pt x="48" y="114"/>
                  </a:lnTo>
                  <a:lnTo>
                    <a:pt x="48" y="102"/>
                  </a:lnTo>
                  <a:lnTo>
                    <a:pt x="72" y="9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3" name="Latvia" descr="© INSCALE GmbH, 05.05.2010&#10;http://www.presentationload.com/">
              <a:extLst>
                <a:ext uri="{FF2B5EF4-FFF2-40B4-BE49-F238E27FC236}">
                  <a16:creationId xmlns:a16="http://schemas.microsoft.com/office/drawing/2014/main" id="{CBD892BE-B38E-4483-A673-D19C583FCFDF}"/>
                </a:ext>
              </a:extLst>
            </p:cNvPr>
            <p:cNvSpPr>
              <a:spLocks/>
            </p:cNvSpPr>
            <p:nvPr/>
          </p:nvSpPr>
          <p:spPr bwMode="gray">
            <a:xfrm>
              <a:off x="4749775" y="1461860"/>
              <a:ext cx="161579" cy="68189"/>
            </a:xfrm>
            <a:custGeom>
              <a:avLst/>
              <a:gdLst>
                <a:gd name="T0" fmla="*/ 2147483647 w 426"/>
                <a:gd name="T1" fmla="*/ 2147483647 h 180"/>
                <a:gd name="T2" fmla="*/ 2147483647 w 426"/>
                <a:gd name="T3" fmla="*/ 2147483647 h 180"/>
                <a:gd name="T4" fmla="*/ 2147483647 w 426"/>
                <a:gd name="T5" fmla="*/ 2147483647 h 180"/>
                <a:gd name="T6" fmla="*/ 2147483647 w 426"/>
                <a:gd name="T7" fmla="*/ 2147483647 h 180"/>
                <a:gd name="T8" fmla="*/ 2147483647 w 426"/>
                <a:gd name="T9" fmla="*/ 2147483647 h 180"/>
                <a:gd name="T10" fmla="*/ 2147483647 w 426"/>
                <a:gd name="T11" fmla="*/ 2147483647 h 180"/>
                <a:gd name="T12" fmla="*/ 2147483647 w 426"/>
                <a:gd name="T13" fmla="*/ 2147483647 h 180"/>
                <a:gd name="T14" fmla="*/ 2147483647 w 426"/>
                <a:gd name="T15" fmla="*/ 2147483647 h 180"/>
                <a:gd name="T16" fmla="*/ 2147483647 w 426"/>
                <a:gd name="T17" fmla="*/ 2147483647 h 180"/>
                <a:gd name="T18" fmla="*/ 2147483647 w 426"/>
                <a:gd name="T19" fmla="*/ 2147483647 h 180"/>
                <a:gd name="T20" fmla="*/ 2147483647 w 426"/>
                <a:gd name="T21" fmla="*/ 2147483647 h 180"/>
                <a:gd name="T22" fmla="*/ 2147483647 w 426"/>
                <a:gd name="T23" fmla="*/ 2147483647 h 180"/>
                <a:gd name="T24" fmla="*/ 2147483647 w 426"/>
                <a:gd name="T25" fmla="*/ 2147483647 h 180"/>
                <a:gd name="T26" fmla="*/ 2147483647 w 426"/>
                <a:gd name="T27" fmla="*/ 2147483647 h 180"/>
                <a:gd name="T28" fmla="*/ 2147483647 w 426"/>
                <a:gd name="T29" fmla="*/ 2147483647 h 180"/>
                <a:gd name="T30" fmla="*/ 2147483647 w 426"/>
                <a:gd name="T31" fmla="*/ 2147483647 h 180"/>
                <a:gd name="T32" fmla="*/ 2147483647 w 426"/>
                <a:gd name="T33" fmla="*/ 2147483647 h 180"/>
                <a:gd name="T34" fmla="*/ 2147483647 w 426"/>
                <a:gd name="T35" fmla="*/ 2147483647 h 180"/>
                <a:gd name="T36" fmla="*/ 2147483647 w 426"/>
                <a:gd name="T37" fmla="*/ 2147483647 h 180"/>
                <a:gd name="T38" fmla="*/ 2147483647 w 426"/>
                <a:gd name="T39" fmla="*/ 2147483647 h 180"/>
                <a:gd name="T40" fmla="*/ 2147483647 w 426"/>
                <a:gd name="T41" fmla="*/ 2147483647 h 180"/>
                <a:gd name="T42" fmla="*/ 2147483647 w 426"/>
                <a:gd name="T43" fmla="*/ 2147483647 h 180"/>
                <a:gd name="T44" fmla="*/ 2147483647 w 426"/>
                <a:gd name="T45" fmla="*/ 2147483647 h 180"/>
                <a:gd name="T46" fmla="*/ 2147483647 w 426"/>
                <a:gd name="T47" fmla="*/ 2147483647 h 180"/>
                <a:gd name="T48" fmla="*/ 2147483647 w 426"/>
                <a:gd name="T49" fmla="*/ 2147483647 h 180"/>
                <a:gd name="T50" fmla="*/ 2147483647 w 426"/>
                <a:gd name="T51" fmla="*/ 2147483647 h 180"/>
                <a:gd name="T52" fmla="*/ 2147483647 w 426"/>
                <a:gd name="T53" fmla="*/ 2147483647 h 180"/>
                <a:gd name="T54" fmla="*/ 2147483647 w 426"/>
                <a:gd name="T55" fmla="*/ 2147483647 h 180"/>
                <a:gd name="T56" fmla="*/ 2147483647 w 426"/>
                <a:gd name="T57" fmla="*/ 2147483647 h 180"/>
                <a:gd name="T58" fmla="*/ 2147483647 w 426"/>
                <a:gd name="T59" fmla="*/ 2147483647 h 180"/>
                <a:gd name="T60" fmla="*/ 2147483647 w 426"/>
                <a:gd name="T61" fmla="*/ 0 h 180"/>
                <a:gd name="T62" fmla="*/ 2147483647 w 426"/>
                <a:gd name="T63" fmla="*/ 2147483647 h 180"/>
                <a:gd name="T64" fmla="*/ 2147483647 w 426"/>
                <a:gd name="T65" fmla="*/ 2147483647 h 180"/>
                <a:gd name="T66" fmla="*/ 2147483647 w 426"/>
                <a:gd name="T67" fmla="*/ 2147483647 h 180"/>
                <a:gd name="T68" fmla="*/ 2147483647 w 426"/>
                <a:gd name="T69" fmla="*/ 2147483647 h 180"/>
                <a:gd name="T70" fmla="*/ 2147483647 w 426"/>
                <a:gd name="T71" fmla="*/ 2147483647 h 180"/>
                <a:gd name="T72" fmla="*/ 2147483647 w 426"/>
                <a:gd name="T73" fmla="*/ 2147483647 h 180"/>
                <a:gd name="T74" fmla="*/ 2147483647 w 426"/>
                <a:gd name="T75" fmla="*/ 2147483647 h 180"/>
                <a:gd name="T76" fmla="*/ 2147483647 w 426"/>
                <a:gd name="T77" fmla="*/ 2147483647 h 180"/>
                <a:gd name="T78" fmla="*/ 2147483647 w 426"/>
                <a:gd name="T79" fmla="*/ 2147483647 h 180"/>
                <a:gd name="T80" fmla="*/ 2147483647 w 426"/>
                <a:gd name="T81" fmla="*/ 2147483647 h 180"/>
                <a:gd name="T82" fmla="*/ 2147483647 w 426"/>
                <a:gd name="T83" fmla="*/ 2147483647 h 180"/>
                <a:gd name="T84" fmla="*/ 0 w 426"/>
                <a:gd name="T85" fmla="*/ 2147483647 h 180"/>
                <a:gd name="T86" fmla="*/ 2147483647 w 426"/>
                <a:gd name="T87" fmla="*/ 2147483647 h 18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6"/>
                <a:gd name="T133" fmla="*/ 0 h 180"/>
                <a:gd name="T134" fmla="*/ 426 w 426"/>
                <a:gd name="T135" fmla="*/ 180 h 18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6" h="180">
                  <a:moveTo>
                    <a:pt x="6" y="144"/>
                  </a:moveTo>
                  <a:lnTo>
                    <a:pt x="6" y="138"/>
                  </a:lnTo>
                  <a:lnTo>
                    <a:pt x="12" y="138"/>
                  </a:lnTo>
                  <a:lnTo>
                    <a:pt x="24" y="132"/>
                  </a:lnTo>
                  <a:lnTo>
                    <a:pt x="66" y="132"/>
                  </a:lnTo>
                  <a:lnTo>
                    <a:pt x="78" y="120"/>
                  </a:lnTo>
                  <a:lnTo>
                    <a:pt x="96" y="120"/>
                  </a:lnTo>
                  <a:lnTo>
                    <a:pt x="102" y="126"/>
                  </a:lnTo>
                  <a:lnTo>
                    <a:pt x="108" y="126"/>
                  </a:lnTo>
                  <a:lnTo>
                    <a:pt x="114" y="132"/>
                  </a:lnTo>
                  <a:lnTo>
                    <a:pt x="120" y="132"/>
                  </a:lnTo>
                  <a:lnTo>
                    <a:pt x="126" y="126"/>
                  </a:lnTo>
                  <a:lnTo>
                    <a:pt x="132" y="126"/>
                  </a:lnTo>
                  <a:lnTo>
                    <a:pt x="144" y="132"/>
                  </a:lnTo>
                  <a:lnTo>
                    <a:pt x="150" y="132"/>
                  </a:lnTo>
                  <a:lnTo>
                    <a:pt x="156" y="138"/>
                  </a:lnTo>
                  <a:lnTo>
                    <a:pt x="162" y="138"/>
                  </a:lnTo>
                  <a:lnTo>
                    <a:pt x="168" y="132"/>
                  </a:lnTo>
                  <a:lnTo>
                    <a:pt x="180" y="132"/>
                  </a:lnTo>
                  <a:lnTo>
                    <a:pt x="186" y="138"/>
                  </a:lnTo>
                  <a:lnTo>
                    <a:pt x="204" y="138"/>
                  </a:lnTo>
                  <a:lnTo>
                    <a:pt x="216" y="126"/>
                  </a:lnTo>
                  <a:lnTo>
                    <a:pt x="228" y="126"/>
                  </a:lnTo>
                  <a:lnTo>
                    <a:pt x="234" y="132"/>
                  </a:lnTo>
                  <a:lnTo>
                    <a:pt x="240" y="144"/>
                  </a:lnTo>
                  <a:lnTo>
                    <a:pt x="270" y="144"/>
                  </a:lnTo>
                  <a:lnTo>
                    <a:pt x="282" y="150"/>
                  </a:lnTo>
                  <a:lnTo>
                    <a:pt x="288" y="150"/>
                  </a:lnTo>
                  <a:lnTo>
                    <a:pt x="300" y="162"/>
                  </a:lnTo>
                  <a:lnTo>
                    <a:pt x="318" y="174"/>
                  </a:lnTo>
                  <a:lnTo>
                    <a:pt x="336" y="180"/>
                  </a:lnTo>
                  <a:lnTo>
                    <a:pt x="360" y="168"/>
                  </a:lnTo>
                  <a:lnTo>
                    <a:pt x="378" y="168"/>
                  </a:lnTo>
                  <a:lnTo>
                    <a:pt x="384" y="174"/>
                  </a:lnTo>
                  <a:lnTo>
                    <a:pt x="390" y="168"/>
                  </a:lnTo>
                  <a:lnTo>
                    <a:pt x="396" y="168"/>
                  </a:lnTo>
                  <a:lnTo>
                    <a:pt x="402" y="162"/>
                  </a:lnTo>
                  <a:lnTo>
                    <a:pt x="408" y="150"/>
                  </a:lnTo>
                  <a:lnTo>
                    <a:pt x="414" y="144"/>
                  </a:lnTo>
                  <a:lnTo>
                    <a:pt x="420" y="150"/>
                  </a:lnTo>
                  <a:lnTo>
                    <a:pt x="426" y="150"/>
                  </a:lnTo>
                  <a:lnTo>
                    <a:pt x="426" y="126"/>
                  </a:lnTo>
                  <a:lnTo>
                    <a:pt x="414" y="114"/>
                  </a:lnTo>
                  <a:lnTo>
                    <a:pt x="408" y="102"/>
                  </a:lnTo>
                  <a:lnTo>
                    <a:pt x="402" y="96"/>
                  </a:lnTo>
                  <a:lnTo>
                    <a:pt x="378" y="90"/>
                  </a:lnTo>
                  <a:lnTo>
                    <a:pt x="384" y="72"/>
                  </a:lnTo>
                  <a:lnTo>
                    <a:pt x="402" y="72"/>
                  </a:lnTo>
                  <a:lnTo>
                    <a:pt x="402" y="66"/>
                  </a:lnTo>
                  <a:lnTo>
                    <a:pt x="396" y="60"/>
                  </a:lnTo>
                  <a:lnTo>
                    <a:pt x="384" y="54"/>
                  </a:lnTo>
                  <a:lnTo>
                    <a:pt x="372" y="42"/>
                  </a:lnTo>
                  <a:lnTo>
                    <a:pt x="354" y="42"/>
                  </a:lnTo>
                  <a:lnTo>
                    <a:pt x="348" y="36"/>
                  </a:lnTo>
                  <a:lnTo>
                    <a:pt x="330" y="36"/>
                  </a:lnTo>
                  <a:lnTo>
                    <a:pt x="324" y="42"/>
                  </a:lnTo>
                  <a:lnTo>
                    <a:pt x="306" y="42"/>
                  </a:lnTo>
                  <a:lnTo>
                    <a:pt x="288" y="24"/>
                  </a:lnTo>
                  <a:lnTo>
                    <a:pt x="276" y="18"/>
                  </a:lnTo>
                  <a:lnTo>
                    <a:pt x="270" y="12"/>
                  </a:lnTo>
                  <a:lnTo>
                    <a:pt x="246" y="0"/>
                  </a:lnTo>
                  <a:lnTo>
                    <a:pt x="216" y="0"/>
                  </a:lnTo>
                  <a:lnTo>
                    <a:pt x="186" y="12"/>
                  </a:lnTo>
                  <a:lnTo>
                    <a:pt x="174" y="12"/>
                  </a:lnTo>
                  <a:lnTo>
                    <a:pt x="180" y="24"/>
                  </a:lnTo>
                  <a:lnTo>
                    <a:pt x="180" y="30"/>
                  </a:lnTo>
                  <a:lnTo>
                    <a:pt x="186" y="42"/>
                  </a:lnTo>
                  <a:lnTo>
                    <a:pt x="186" y="60"/>
                  </a:lnTo>
                  <a:lnTo>
                    <a:pt x="192" y="66"/>
                  </a:lnTo>
                  <a:lnTo>
                    <a:pt x="186" y="78"/>
                  </a:lnTo>
                  <a:lnTo>
                    <a:pt x="156" y="78"/>
                  </a:lnTo>
                  <a:lnTo>
                    <a:pt x="138" y="72"/>
                  </a:lnTo>
                  <a:lnTo>
                    <a:pt x="126" y="72"/>
                  </a:lnTo>
                  <a:lnTo>
                    <a:pt x="114" y="54"/>
                  </a:lnTo>
                  <a:lnTo>
                    <a:pt x="84" y="24"/>
                  </a:lnTo>
                  <a:lnTo>
                    <a:pt x="72" y="24"/>
                  </a:lnTo>
                  <a:lnTo>
                    <a:pt x="60" y="30"/>
                  </a:lnTo>
                  <a:lnTo>
                    <a:pt x="48" y="30"/>
                  </a:lnTo>
                  <a:lnTo>
                    <a:pt x="36" y="36"/>
                  </a:lnTo>
                  <a:lnTo>
                    <a:pt x="30" y="42"/>
                  </a:lnTo>
                  <a:lnTo>
                    <a:pt x="24" y="54"/>
                  </a:lnTo>
                  <a:lnTo>
                    <a:pt x="24" y="66"/>
                  </a:lnTo>
                  <a:lnTo>
                    <a:pt x="18" y="78"/>
                  </a:lnTo>
                  <a:lnTo>
                    <a:pt x="6" y="84"/>
                  </a:lnTo>
                  <a:lnTo>
                    <a:pt x="0" y="96"/>
                  </a:lnTo>
                  <a:lnTo>
                    <a:pt x="0" y="120"/>
                  </a:lnTo>
                  <a:lnTo>
                    <a:pt x="6" y="132"/>
                  </a:lnTo>
                  <a:lnTo>
                    <a:pt x="6" y="150"/>
                  </a:lnTo>
                  <a:lnTo>
                    <a:pt x="6" y="14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4" name="Laos" descr="© INSCALE GmbH, 05.05.2010&#10;http://www.presentationload.com/">
              <a:extLst>
                <a:ext uri="{FF2B5EF4-FFF2-40B4-BE49-F238E27FC236}">
                  <a16:creationId xmlns:a16="http://schemas.microsoft.com/office/drawing/2014/main" id="{B88D80FA-328E-4649-994C-D0E836A30163}"/>
                </a:ext>
              </a:extLst>
            </p:cNvPr>
            <p:cNvSpPr>
              <a:spLocks/>
            </p:cNvSpPr>
            <p:nvPr/>
          </p:nvSpPr>
          <p:spPr bwMode="gray">
            <a:xfrm>
              <a:off x="6890321" y="2530655"/>
              <a:ext cx="228285" cy="263864"/>
            </a:xfrm>
            <a:custGeom>
              <a:avLst/>
              <a:gdLst>
                <a:gd name="T0" fmla="*/ 2147483647 w 600"/>
                <a:gd name="T1" fmla="*/ 2147483647 h 696"/>
                <a:gd name="T2" fmla="*/ 2147483647 w 600"/>
                <a:gd name="T3" fmla="*/ 2147483647 h 696"/>
                <a:gd name="T4" fmla="*/ 2147483647 w 600"/>
                <a:gd name="T5" fmla="*/ 2147483647 h 696"/>
                <a:gd name="T6" fmla="*/ 2147483647 w 600"/>
                <a:gd name="T7" fmla="*/ 2147483647 h 696"/>
                <a:gd name="T8" fmla="*/ 2147483647 w 600"/>
                <a:gd name="T9" fmla="*/ 2147483647 h 696"/>
                <a:gd name="T10" fmla="*/ 2147483647 w 600"/>
                <a:gd name="T11" fmla="*/ 2147483647 h 696"/>
                <a:gd name="T12" fmla="*/ 2147483647 w 600"/>
                <a:gd name="T13" fmla="*/ 2147483647 h 696"/>
                <a:gd name="T14" fmla="*/ 2147483647 w 600"/>
                <a:gd name="T15" fmla="*/ 2147483647 h 696"/>
                <a:gd name="T16" fmla="*/ 2147483647 w 600"/>
                <a:gd name="T17" fmla="*/ 2147483647 h 696"/>
                <a:gd name="T18" fmla="*/ 2147483647 w 600"/>
                <a:gd name="T19" fmla="*/ 2147483647 h 696"/>
                <a:gd name="T20" fmla="*/ 2147483647 w 600"/>
                <a:gd name="T21" fmla="*/ 2147483647 h 696"/>
                <a:gd name="T22" fmla="*/ 2147483647 w 600"/>
                <a:gd name="T23" fmla="*/ 2147483647 h 696"/>
                <a:gd name="T24" fmla="*/ 2147483647 w 600"/>
                <a:gd name="T25" fmla="*/ 2147483647 h 696"/>
                <a:gd name="T26" fmla="*/ 2147483647 w 600"/>
                <a:gd name="T27" fmla="*/ 2147483647 h 696"/>
                <a:gd name="T28" fmla="*/ 2147483647 w 600"/>
                <a:gd name="T29" fmla="*/ 2147483647 h 696"/>
                <a:gd name="T30" fmla="*/ 2147483647 w 600"/>
                <a:gd name="T31" fmla="*/ 2147483647 h 696"/>
                <a:gd name="T32" fmla="*/ 2147483647 w 600"/>
                <a:gd name="T33" fmla="*/ 2147483647 h 696"/>
                <a:gd name="T34" fmla="*/ 2147483647 w 600"/>
                <a:gd name="T35" fmla="*/ 2147483647 h 696"/>
                <a:gd name="T36" fmla="*/ 2147483647 w 600"/>
                <a:gd name="T37" fmla="*/ 2147483647 h 696"/>
                <a:gd name="T38" fmla="*/ 2147483647 w 600"/>
                <a:gd name="T39" fmla="*/ 2147483647 h 696"/>
                <a:gd name="T40" fmla="*/ 2147483647 w 600"/>
                <a:gd name="T41" fmla="*/ 2147483647 h 696"/>
                <a:gd name="T42" fmla="*/ 2147483647 w 600"/>
                <a:gd name="T43" fmla="*/ 2147483647 h 696"/>
                <a:gd name="T44" fmla="*/ 2147483647 w 600"/>
                <a:gd name="T45" fmla="*/ 2147483647 h 696"/>
                <a:gd name="T46" fmla="*/ 2147483647 w 600"/>
                <a:gd name="T47" fmla="*/ 2147483647 h 696"/>
                <a:gd name="T48" fmla="*/ 2147483647 w 600"/>
                <a:gd name="T49" fmla="*/ 2147483647 h 696"/>
                <a:gd name="T50" fmla="*/ 2147483647 w 600"/>
                <a:gd name="T51" fmla="*/ 2147483647 h 696"/>
                <a:gd name="T52" fmla="*/ 2147483647 w 600"/>
                <a:gd name="T53" fmla="*/ 2147483647 h 696"/>
                <a:gd name="T54" fmla="*/ 2147483647 w 600"/>
                <a:gd name="T55" fmla="*/ 2147483647 h 696"/>
                <a:gd name="T56" fmla="*/ 2147483647 w 600"/>
                <a:gd name="T57" fmla="*/ 2147483647 h 696"/>
                <a:gd name="T58" fmla="*/ 2147483647 w 600"/>
                <a:gd name="T59" fmla="*/ 2147483647 h 696"/>
                <a:gd name="T60" fmla="*/ 2147483647 w 600"/>
                <a:gd name="T61" fmla="*/ 2147483647 h 696"/>
                <a:gd name="T62" fmla="*/ 2147483647 w 600"/>
                <a:gd name="T63" fmla="*/ 2147483647 h 696"/>
                <a:gd name="T64" fmla="*/ 2147483647 w 600"/>
                <a:gd name="T65" fmla="*/ 2147483647 h 696"/>
                <a:gd name="T66" fmla="*/ 2147483647 w 600"/>
                <a:gd name="T67" fmla="*/ 2147483647 h 696"/>
                <a:gd name="T68" fmla="*/ 2147483647 w 600"/>
                <a:gd name="T69" fmla="*/ 2147483647 h 696"/>
                <a:gd name="T70" fmla="*/ 2147483647 w 600"/>
                <a:gd name="T71" fmla="*/ 2147483647 h 696"/>
                <a:gd name="T72" fmla="*/ 2147483647 w 600"/>
                <a:gd name="T73" fmla="*/ 2147483647 h 696"/>
                <a:gd name="T74" fmla="*/ 2147483647 w 600"/>
                <a:gd name="T75" fmla="*/ 2147483647 h 696"/>
                <a:gd name="T76" fmla="*/ 2147483647 w 600"/>
                <a:gd name="T77" fmla="*/ 2147483647 h 696"/>
                <a:gd name="T78" fmla="*/ 2147483647 w 600"/>
                <a:gd name="T79" fmla="*/ 2147483647 h 696"/>
                <a:gd name="T80" fmla="*/ 2147483647 w 600"/>
                <a:gd name="T81" fmla="*/ 2147483647 h 696"/>
                <a:gd name="T82" fmla="*/ 2147483647 w 600"/>
                <a:gd name="T83" fmla="*/ 2147483647 h 696"/>
                <a:gd name="T84" fmla="*/ 2147483647 w 600"/>
                <a:gd name="T85" fmla="*/ 2147483647 h 696"/>
                <a:gd name="T86" fmla="*/ 2147483647 w 600"/>
                <a:gd name="T87" fmla="*/ 2147483647 h 696"/>
                <a:gd name="T88" fmla="*/ 2147483647 w 600"/>
                <a:gd name="T89" fmla="*/ 2147483647 h 696"/>
                <a:gd name="T90" fmla="*/ 2147483647 w 600"/>
                <a:gd name="T91" fmla="*/ 2147483647 h 696"/>
                <a:gd name="T92" fmla="*/ 2147483647 w 600"/>
                <a:gd name="T93" fmla="*/ 2147483647 h 696"/>
                <a:gd name="T94" fmla="*/ 2147483647 w 600"/>
                <a:gd name="T95" fmla="*/ 2147483647 h 696"/>
                <a:gd name="T96" fmla="*/ 2147483647 w 600"/>
                <a:gd name="T97" fmla="*/ 2147483647 h 696"/>
                <a:gd name="T98" fmla="*/ 2147483647 w 600"/>
                <a:gd name="T99" fmla="*/ 2147483647 h 696"/>
                <a:gd name="T100" fmla="*/ 2147483647 w 600"/>
                <a:gd name="T101" fmla="*/ 2147483647 h 696"/>
                <a:gd name="T102" fmla="*/ 2147483647 w 600"/>
                <a:gd name="T103" fmla="*/ 2147483647 h 696"/>
                <a:gd name="T104" fmla="*/ 2147483647 w 600"/>
                <a:gd name="T105" fmla="*/ 2147483647 h 696"/>
                <a:gd name="T106" fmla="*/ 2147483647 w 600"/>
                <a:gd name="T107" fmla="*/ 2147483647 h 696"/>
                <a:gd name="T108" fmla="*/ 2147483647 w 600"/>
                <a:gd name="T109" fmla="*/ 2147483647 h 696"/>
                <a:gd name="T110" fmla="*/ 2147483647 w 600"/>
                <a:gd name="T111" fmla="*/ 2147483647 h 696"/>
                <a:gd name="T112" fmla="*/ 2147483647 w 600"/>
                <a:gd name="T113" fmla="*/ 2147483647 h 696"/>
                <a:gd name="T114" fmla="*/ 2147483647 w 600"/>
                <a:gd name="T115" fmla="*/ 2147483647 h 696"/>
                <a:gd name="T116" fmla="*/ 2147483647 w 600"/>
                <a:gd name="T117" fmla="*/ 2147483647 h 696"/>
                <a:gd name="T118" fmla="*/ 0 w 600"/>
                <a:gd name="T119" fmla="*/ 2147483647 h 696"/>
                <a:gd name="T120" fmla="*/ 2147483647 w 600"/>
                <a:gd name="T121" fmla="*/ 2147483647 h 6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00"/>
                <a:gd name="T184" fmla="*/ 0 h 696"/>
                <a:gd name="T185" fmla="*/ 600 w 600"/>
                <a:gd name="T186" fmla="*/ 696 h 6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00" h="696">
                  <a:moveTo>
                    <a:pt x="24" y="180"/>
                  </a:moveTo>
                  <a:lnTo>
                    <a:pt x="36" y="180"/>
                  </a:lnTo>
                  <a:lnTo>
                    <a:pt x="42" y="186"/>
                  </a:lnTo>
                  <a:lnTo>
                    <a:pt x="42" y="198"/>
                  </a:lnTo>
                  <a:lnTo>
                    <a:pt x="36" y="204"/>
                  </a:lnTo>
                  <a:lnTo>
                    <a:pt x="36" y="228"/>
                  </a:lnTo>
                  <a:lnTo>
                    <a:pt x="42" y="240"/>
                  </a:lnTo>
                  <a:lnTo>
                    <a:pt x="48" y="246"/>
                  </a:lnTo>
                  <a:lnTo>
                    <a:pt x="66" y="246"/>
                  </a:lnTo>
                  <a:lnTo>
                    <a:pt x="66" y="234"/>
                  </a:lnTo>
                  <a:lnTo>
                    <a:pt x="78" y="234"/>
                  </a:lnTo>
                  <a:lnTo>
                    <a:pt x="84" y="228"/>
                  </a:lnTo>
                  <a:lnTo>
                    <a:pt x="90" y="228"/>
                  </a:lnTo>
                  <a:lnTo>
                    <a:pt x="102" y="234"/>
                  </a:lnTo>
                  <a:lnTo>
                    <a:pt x="102" y="264"/>
                  </a:lnTo>
                  <a:lnTo>
                    <a:pt x="96" y="270"/>
                  </a:lnTo>
                  <a:lnTo>
                    <a:pt x="102" y="276"/>
                  </a:lnTo>
                  <a:lnTo>
                    <a:pt x="108" y="288"/>
                  </a:lnTo>
                  <a:lnTo>
                    <a:pt x="108" y="300"/>
                  </a:lnTo>
                  <a:lnTo>
                    <a:pt x="102" y="312"/>
                  </a:lnTo>
                  <a:lnTo>
                    <a:pt x="90" y="324"/>
                  </a:lnTo>
                  <a:lnTo>
                    <a:pt x="102" y="324"/>
                  </a:lnTo>
                  <a:lnTo>
                    <a:pt x="108" y="330"/>
                  </a:lnTo>
                  <a:lnTo>
                    <a:pt x="108" y="342"/>
                  </a:lnTo>
                  <a:lnTo>
                    <a:pt x="84" y="390"/>
                  </a:lnTo>
                  <a:lnTo>
                    <a:pt x="84" y="402"/>
                  </a:lnTo>
                  <a:lnTo>
                    <a:pt x="102" y="402"/>
                  </a:lnTo>
                  <a:lnTo>
                    <a:pt x="126" y="390"/>
                  </a:lnTo>
                  <a:lnTo>
                    <a:pt x="132" y="384"/>
                  </a:lnTo>
                  <a:lnTo>
                    <a:pt x="132" y="378"/>
                  </a:lnTo>
                  <a:lnTo>
                    <a:pt x="144" y="366"/>
                  </a:lnTo>
                  <a:lnTo>
                    <a:pt x="150" y="354"/>
                  </a:lnTo>
                  <a:lnTo>
                    <a:pt x="156" y="348"/>
                  </a:lnTo>
                  <a:lnTo>
                    <a:pt x="168" y="348"/>
                  </a:lnTo>
                  <a:lnTo>
                    <a:pt x="174" y="354"/>
                  </a:lnTo>
                  <a:lnTo>
                    <a:pt x="198" y="366"/>
                  </a:lnTo>
                  <a:lnTo>
                    <a:pt x="216" y="366"/>
                  </a:lnTo>
                  <a:lnTo>
                    <a:pt x="234" y="348"/>
                  </a:lnTo>
                  <a:lnTo>
                    <a:pt x="234" y="336"/>
                  </a:lnTo>
                  <a:lnTo>
                    <a:pt x="240" y="330"/>
                  </a:lnTo>
                  <a:lnTo>
                    <a:pt x="258" y="330"/>
                  </a:lnTo>
                  <a:lnTo>
                    <a:pt x="264" y="336"/>
                  </a:lnTo>
                  <a:lnTo>
                    <a:pt x="276" y="342"/>
                  </a:lnTo>
                  <a:lnTo>
                    <a:pt x="300" y="342"/>
                  </a:lnTo>
                  <a:lnTo>
                    <a:pt x="306" y="348"/>
                  </a:lnTo>
                  <a:lnTo>
                    <a:pt x="306" y="360"/>
                  </a:lnTo>
                  <a:lnTo>
                    <a:pt x="318" y="372"/>
                  </a:lnTo>
                  <a:lnTo>
                    <a:pt x="336" y="384"/>
                  </a:lnTo>
                  <a:lnTo>
                    <a:pt x="348" y="390"/>
                  </a:lnTo>
                  <a:lnTo>
                    <a:pt x="366" y="408"/>
                  </a:lnTo>
                  <a:lnTo>
                    <a:pt x="372" y="450"/>
                  </a:lnTo>
                  <a:lnTo>
                    <a:pt x="372" y="462"/>
                  </a:lnTo>
                  <a:lnTo>
                    <a:pt x="384" y="486"/>
                  </a:lnTo>
                  <a:lnTo>
                    <a:pt x="420" y="522"/>
                  </a:lnTo>
                  <a:lnTo>
                    <a:pt x="420" y="528"/>
                  </a:lnTo>
                  <a:lnTo>
                    <a:pt x="426" y="534"/>
                  </a:lnTo>
                  <a:lnTo>
                    <a:pt x="426" y="546"/>
                  </a:lnTo>
                  <a:lnTo>
                    <a:pt x="432" y="540"/>
                  </a:lnTo>
                  <a:lnTo>
                    <a:pt x="432" y="546"/>
                  </a:lnTo>
                  <a:lnTo>
                    <a:pt x="444" y="558"/>
                  </a:lnTo>
                  <a:lnTo>
                    <a:pt x="432" y="582"/>
                  </a:lnTo>
                  <a:lnTo>
                    <a:pt x="426" y="588"/>
                  </a:lnTo>
                  <a:lnTo>
                    <a:pt x="426" y="594"/>
                  </a:lnTo>
                  <a:lnTo>
                    <a:pt x="438" y="606"/>
                  </a:lnTo>
                  <a:lnTo>
                    <a:pt x="450" y="612"/>
                  </a:lnTo>
                  <a:lnTo>
                    <a:pt x="456" y="618"/>
                  </a:lnTo>
                  <a:lnTo>
                    <a:pt x="456" y="630"/>
                  </a:lnTo>
                  <a:lnTo>
                    <a:pt x="450" y="636"/>
                  </a:lnTo>
                  <a:lnTo>
                    <a:pt x="444" y="648"/>
                  </a:lnTo>
                  <a:lnTo>
                    <a:pt x="432" y="654"/>
                  </a:lnTo>
                  <a:lnTo>
                    <a:pt x="426" y="660"/>
                  </a:lnTo>
                  <a:lnTo>
                    <a:pt x="426" y="672"/>
                  </a:lnTo>
                  <a:lnTo>
                    <a:pt x="450" y="672"/>
                  </a:lnTo>
                  <a:lnTo>
                    <a:pt x="456" y="678"/>
                  </a:lnTo>
                  <a:lnTo>
                    <a:pt x="462" y="678"/>
                  </a:lnTo>
                  <a:lnTo>
                    <a:pt x="462" y="684"/>
                  </a:lnTo>
                  <a:lnTo>
                    <a:pt x="474" y="696"/>
                  </a:lnTo>
                  <a:lnTo>
                    <a:pt x="486" y="696"/>
                  </a:lnTo>
                  <a:lnTo>
                    <a:pt x="492" y="690"/>
                  </a:lnTo>
                  <a:lnTo>
                    <a:pt x="492" y="678"/>
                  </a:lnTo>
                  <a:lnTo>
                    <a:pt x="480" y="666"/>
                  </a:lnTo>
                  <a:lnTo>
                    <a:pt x="498" y="654"/>
                  </a:lnTo>
                  <a:lnTo>
                    <a:pt x="510" y="642"/>
                  </a:lnTo>
                  <a:lnTo>
                    <a:pt x="546" y="654"/>
                  </a:lnTo>
                  <a:lnTo>
                    <a:pt x="558" y="642"/>
                  </a:lnTo>
                  <a:lnTo>
                    <a:pt x="582" y="648"/>
                  </a:lnTo>
                  <a:lnTo>
                    <a:pt x="588" y="648"/>
                  </a:lnTo>
                  <a:lnTo>
                    <a:pt x="600" y="636"/>
                  </a:lnTo>
                  <a:lnTo>
                    <a:pt x="600" y="630"/>
                  </a:lnTo>
                  <a:lnTo>
                    <a:pt x="588" y="618"/>
                  </a:lnTo>
                  <a:lnTo>
                    <a:pt x="582" y="618"/>
                  </a:lnTo>
                  <a:lnTo>
                    <a:pt x="600" y="582"/>
                  </a:lnTo>
                  <a:lnTo>
                    <a:pt x="594" y="582"/>
                  </a:lnTo>
                  <a:lnTo>
                    <a:pt x="588" y="576"/>
                  </a:lnTo>
                  <a:lnTo>
                    <a:pt x="564" y="564"/>
                  </a:lnTo>
                  <a:lnTo>
                    <a:pt x="540" y="540"/>
                  </a:lnTo>
                  <a:lnTo>
                    <a:pt x="546" y="540"/>
                  </a:lnTo>
                  <a:lnTo>
                    <a:pt x="552" y="534"/>
                  </a:lnTo>
                  <a:lnTo>
                    <a:pt x="558" y="534"/>
                  </a:lnTo>
                  <a:lnTo>
                    <a:pt x="564" y="528"/>
                  </a:lnTo>
                  <a:lnTo>
                    <a:pt x="564" y="516"/>
                  </a:lnTo>
                  <a:lnTo>
                    <a:pt x="558" y="510"/>
                  </a:lnTo>
                  <a:lnTo>
                    <a:pt x="546" y="504"/>
                  </a:lnTo>
                  <a:lnTo>
                    <a:pt x="540" y="498"/>
                  </a:lnTo>
                  <a:lnTo>
                    <a:pt x="528" y="498"/>
                  </a:lnTo>
                  <a:lnTo>
                    <a:pt x="516" y="486"/>
                  </a:lnTo>
                  <a:lnTo>
                    <a:pt x="504" y="462"/>
                  </a:lnTo>
                  <a:lnTo>
                    <a:pt x="498" y="456"/>
                  </a:lnTo>
                  <a:lnTo>
                    <a:pt x="498" y="450"/>
                  </a:lnTo>
                  <a:lnTo>
                    <a:pt x="480" y="450"/>
                  </a:lnTo>
                  <a:lnTo>
                    <a:pt x="474" y="432"/>
                  </a:lnTo>
                  <a:lnTo>
                    <a:pt x="456" y="414"/>
                  </a:lnTo>
                  <a:lnTo>
                    <a:pt x="438" y="402"/>
                  </a:lnTo>
                  <a:lnTo>
                    <a:pt x="426" y="378"/>
                  </a:lnTo>
                  <a:lnTo>
                    <a:pt x="426" y="354"/>
                  </a:lnTo>
                  <a:lnTo>
                    <a:pt x="420" y="354"/>
                  </a:lnTo>
                  <a:lnTo>
                    <a:pt x="414" y="348"/>
                  </a:lnTo>
                  <a:lnTo>
                    <a:pt x="402" y="342"/>
                  </a:lnTo>
                  <a:lnTo>
                    <a:pt x="390" y="342"/>
                  </a:lnTo>
                  <a:lnTo>
                    <a:pt x="384" y="336"/>
                  </a:lnTo>
                  <a:lnTo>
                    <a:pt x="384" y="306"/>
                  </a:lnTo>
                  <a:lnTo>
                    <a:pt x="372" y="306"/>
                  </a:lnTo>
                  <a:lnTo>
                    <a:pt x="366" y="300"/>
                  </a:lnTo>
                  <a:lnTo>
                    <a:pt x="354" y="294"/>
                  </a:lnTo>
                  <a:lnTo>
                    <a:pt x="342" y="282"/>
                  </a:lnTo>
                  <a:lnTo>
                    <a:pt x="306" y="264"/>
                  </a:lnTo>
                  <a:lnTo>
                    <a:pt x="300" y="258"/>
                  </a:lnTo>
                  <a:lnTo>
                    <a:pt x="288" y="252"/>
                  </a:lnTo>
                  <a:lnTo>
                    <a:pt x="288" y="234"/>
                  </a:lnTo>
                  <a:lnTo>
                    <a:pt x="282" y="228"/>
                  </a:lnTo>
                  <a:lnTo>
                    <a:pt x="306" y="228"/>
                  </a:lnTo>
                  <a:lnTo>
                    <a:pt x="312" y="234"/>
                  </a:lnTo>
                  <a:lnTo>
                    <a:pt x="330" y="234"/>
                  </a:lnTo>
                  <a:lnTo>
                    <a:pt x="336" y="228"/>
                  </a:lnTo>
                  <a:lnTo>
                    <a:pt x="342" y="216"/>
                  </a:lnTo>
                  <a:lnTo>
                    <a:pt x="354" y="210"/>
                  </a:lnTo>
                  <a:lnTo>
                    <a:pt x="360" y="198"/>
                  </a:lnTo>
                  <a:lnTo>
                    <a:pt x="360" y="186"/>
                  </a:lnTo>
                  <a:lnTo>
                    <a:pt x="348" y="180"/>
                  </a:lnTo>
                  <a:lnTo>
                    <a:pt x="330" y="174"/>
                  </a:lnTo>
                  <a:lnTo>
                    <a:pt x="306" y="162"/>
                  </a:lnTo>
                  <a:lnTo>
                    <a:pt x="306" y="156"/>
                  </a:lnTo>
                  <a:lnTo>
                    <a:pt x="312" y="150"/>
                  </a:lnTo>
                  <a:lnTo>
                    <a:pt x="318" y="150"/>
                  </a:lnTo>
                  <a:lnTo>
                    <a:pt x="294" y="126"/>
                  </a:lnTo>
                  <a:lnTo>
                    <a:pt x="282" y="120"/>
                  </a:lnTo>
                  <a:lnTo>
                    <a:pt x="270" y="120"/>
                  </a:lnTo>
                  <a:lnTo>
                    <a:pt x="264" y="132"/>
                  </a:lnTo>
                  <a:lnTo>
                    <a:pt x="264" y="138"/>
                  </a:lnTo>
                  <a:lnTo>
                    <a:pt x="258" y="150"/>
                  </a:lnTo>
                  <a:lnTo>
                    <a:pt x="252" y="156"/>
                  </a:lnTo>
                  <a:lnTo>
                    <a:pt x="240" y="144"/>
                  </a:lnTo>
                  <a:lnTo>
                    <a:pt x="240" y="138"/>
                  </a:lnTo>
                  <a:lnTo>
                    <a:pt x="222" y="138"/>
                  </a:lnTo>
                  <a:lnTo>
                    <a:pt x="216" y="126"/>
                  </a:lnTo>
                  <a:lnTo>
                    <a:pt x="198" y="108"/>
                  </a:lnTo>
                  <a:lnTo>
                    <a:pt x="186" y="84"/>
                  </a:lnTo>
                  <a:lnTo>
                    <a:pt x="186" y="54"/>
                  </a:lnTo>
                  <a:lnTo>
                    <a:pt x="180" y="54"/>
                  </a:lnTo>
                  <a:lnTo>
                    <a:pt x="174" y="60"/>
                  </a:lnTo>
                  <a:lnTo>
                    <a:pt x="168" y="48"/>
                  </a:lnTo>
                  <a:lnTo>
                    <a:pt x="156" y="42"/>
                  </a:lnTo>
                  <a:lnTo>
                    <a:pt x="150" y="30"/>
                  </a:lnTo>
                  <a:lnTo>
                    <a:pt x="144" y="24"/>
                  </a:lnTo>
                  <a:lnTo>
                    <a:pt x="138" y="12"/>
                  </a:lnTo>
                  <a:lnTo>
                    <a:pt x="132" y="6"/>
                  </a:lnTo>
                  <a:lnTo>
                    <a:pt x="96" y="0"/>
                  </a:lnTo>
                  <a:lnTo>
                    <a:pt x="90" y="6"/>
                  </a:lnTo>
                  <a:lnTo>
                    <a:pt x="90" y="48"/>
                  </a:lnTo>
                  <a:lnTo>
                    <a:pt x="114" y="72"/>
                  </a:lnTo>
                  <a:lnTo>
                    <a:pt x="114" y="108"/>
                  </a:lnTo>
                  <a:lnTo>
                    <a:pt x="72" y="108"/>
                  </a:lnTo>
                  <a:lnTo>
                    <a:pt x="72" y="84"/>
                  </a:lnTo>
                  <a:lnTo>
                    <a:pt x="36" y="102"/>
                  </a:lnTo>
                  <a:lnTo>
                    <a:pt x="36" y="114"/>
                  </a:lnTo>
                  <a:lnTo>
                    <a:pt x="30" y="126"/>
                  </a:lnTo>
                  <a:lnTo>
                    <a:pt x="36" y="132"/>
                  </a:lnTo>
                  <a:lnTo>
                    <a:pt x="30" y="138"/>
                  </a:lnTo>
                  <a:lnTo>
                    <a:pt x="18" y="138"/>
                  </a:lnTo>
                  <a:lnTo>
                    <a:pt x="0" y="156"/>
                  </a:lnTo>
                  <a:lnTo>
                    <a:pt x="0" y="168"/>
                  </a:lnTo>
                  <a:lnTo>
                    <a:pt x="6" y="168"/>
                  </a:lnTo>
                  <a:lnTo>
                    <a:pt x="12" y="174"/>
                  </a:lnTo>
                  <a:lnTo>
                    <a:pt x="24" y="18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5" name="Kyrgyzstan" descr="© INSCALE GmbH, 05.05.2010&#10;http://www.presentationload.com/">
              <a:extLst>
                <a:ext uri="{FF2B5EF4-FFF2-40B4-BE49-F238E27FC236}">
                  <a16:creationId xmlns:a16="http://schemas.microsoft.com/office/drawing/2014/main" id="{6113D027-29CA-45A5-9A11-C12AB77300D3}"/>
                </a:ext>
              </a:extLst>
            </p:cNvPr>
            <p:cNvSpPr>
              <a:spLocks/>
            </p:cNvSpPr>
            <p:nvPr/>
          </p:nvSpPr>
          <p:spPr bwMode="gray">
            <a:xfrm>
              <a:off x="5980144" y="1900644"/>
              <a:ext cx="254967" cy="118590"/>
            </a:xfrm>
            <a:custGeom>
              <a:avLst/>
              <a:gdLst>
                <a:gd name="T0" fmla="*/ 2147483647 w 672"/>
                <a:gd name="T1" fmla="*/ 2147483647 h 312"/>
                <a:gd name="T2" fmla="*/ 2147483647 w 672"/>
                <a:gd name="T3" fmla="*/ 2147483647 h 312"/>
                <a:gd name="T4" fmla="*/ 2147483647 w 672"/>
                <a:gd name="T5" fmla="*/ 2147483647 h 312"/>
                <a:gd name="T6" fmla="*/ 2147483647 w 672"/>
                <a:gd name="T7" fmla="*/ 2147483647 h 312"/>
                <a:gd name="T8" fmla="*/ 2147483647 w 672"/>
                <a:gd name="T9" fmla="*/ 2147483647 h 312"/>
                <a:gd name="T10" fmla="*/ 2147483647 w 672"/>
                <a:gd name="T11" fmla="*/ 2147483647 h 312"/>
                <a:gd name="T12" fmla="*/ 2147483647 w 672"/>
                <a:gd name="T13" fmla="*/ 2147483647 h 312"/>
                <a:gd name="T14" fmla="*/ 2147483647 w 672"/>
                <a:gd name="T15" fmla="*/ 2147483647 h 312"/>
                <a:gd name="T16" fmla="*/ 2147483647 w 672"/>
                <a:gd name="T17" fmla="*/ 2147483647 h 312"/>
                <a:gd name="T18" fmla="*/ 2147483647 w 672"/>
                <a:gd name="T19" fmla="*/ 2147483647 h 312"/>
                <a:gd name="T20" fmla="*/ 2147483647 w 672"/>
                <a:gd name="T21" fmla="*/ 2147483647 h 312"/>
                <a:gd name="T22" fmla="*/ 2147483647 w 672"/>
                <a:gd name="T23" fmla="*/ 2147483647 h 312"/>
                <a:gd name="T24" fmla="*/ 0 w 672"/>
                <a:gd name="T25" fmla="*/ 2147483647 h 312"/>
                <a:gd name="T26" fmla="*/ 2147483647 w 672"/>
                <a:gd name="T27" fmla="*/ 2147483647 h 312"/>
                <a:gd name="T28" fmla="*/ 2147483647 w 672"/>
                <a:gd name="T29" fmla="*/ 2147483647 h 312"/>
                <a:gd name="T30" fmla="*/ 2147483647 w 672"/>
                <a:gd name="T31" fmla="*/ 2147483647 h 312"/>
                <a:gd name="T32" fmla="*/ 2147483647 w 672"/>
                <a:gd name="T33" fmla="*/ 2147483647 h 312"/>
                <a:gd name="T34" fmla="*/ 2147483647 w 672"/>
                <a:gd name="T35" fmla="*/ 2147483647 h 312"/>
                <a:gd name="T36" fmla="*/ 2147483647 w 672"/>
                <a:gd name="T37" fmla="*/ 2147483647 h 312"/>
                <a:gd name="T38" fmla="*/ 2147483647 w 672"/>
                <a:gd name="T39" fmla="*/ 2147483647 h 312"/>
                <a:gd name="T40" fmla="*/ 2147483647 w 672"/>
                <a:gd name="T41" fmla="*/ 2147483647 h 312"/>
                <a:gd name="T42" fmla="*/ 2147483647 w 672"/>
                <a:gd name="T43" fmla="*/ 2147483647 h 312"/>
                <a:gd name="T44" fmla="*/ 2147483647 w 672"/>
                <a:gd name="T45" fmla="*/ 2147483647 h 312"/>
                <a:gd name="T46" fmla="*/ 2147483647 w 672"/>
                <a:gd name="T47" fmla="*/ 2147483647 h 312"/>
                <a:gd name="T48" fmla="*/ 2147483647 w 672"/>
                <a:gd name="T49" fmla="*/ 2147483647 h 312"/>
                <a:gd name="T50" fmla="*/ 2147483647 w 672"/>
                <a:gd name="T51" fmla="*/ 2147483647 h 312"/>
                <a:gd name="T52" fmla="*/ 2147483647 w 672"/>
                <a:gd name="T53" fmla="*/ 2147483647 h 312"/>
                <a:gd name="T54" fmla="*/ 2147483647 w 672"/>
                <a:gd name="T55" fmla="*/ 2147483647 h 312"/>
                <a:gd name="T56" fmla="*/ 2147483647 w 672"/>
                <a:gd name="T57" fmla="*/ 2147483647 h 312"/>
                <a:gd name="T58" fmla="*/ 2147483647 w 672"/>
                <a:gd name="T59" fmla="*/ 2147483647 h 312"/>
                <a:gd name="T60" fmla="*/ 2147483647 w 672"/>
                <a:gd name="T61" fmla="*/ 2147483647 h 312"/>
                <a:gd name="T62" fmla="*/ 2147483647 w 672"/>
                <a:gd name="T63" fmla="*/ 2147483647 h 312"/>
                <a:gd name="T64" fmla="*/ 2147483647 w 672"/>
                <a:gd name="T65" fmla="*/ 2147483647 h 312"/>
                <a:gd name="T66" fmla="*/ 2147483647 w 672"/>
                <a:gd name="T67" fmla="*/ 2147483647 h 312"/>
                <a:gd name="T68" fmla="*/ 2147483647 w 672"/>
                <a:gd name="T69" fmla="*/ 2147483647 h 312"/>
                <a:gd name="T70" fmla="*/ 2147483647 w 672"/>
                <a:gd name="T71" fmla="*/ 2147483647 h 312"/>
                <a:gd name="T72" fmla="*/ 2147483647 w 672"/>
                <a:gd name="T73" fmla="*/ 2147483647 h 312"/>
                <a:gd name="T74" fmla="*/ 2147483647 w 672"/>
                <a:gd name="T75" fmla="*/ 2147483647 h 312"/>
                <a:gd name="T76" fmla="*/ 2147483647 w 672"/>
                <a:gd name="T77" fmla="*/ 0 h 312"/>
                <a:gd name="T78" fmla="*/ 2147483647 w 672"/>
                <a:gd name="T79" fmla="*/ 2147483647 h 312"/>
                <a:gd name="T80" fmla="*/ 2147483647 w 672"/>
                <a:gd name="T81" fmla="*/ 2147483647 h 312"/>
                <a:gd name="T82" fmla="*/ 2147483647 w 672"/>
                <a:gd name="T83" fmla="*/ 2147483647 h 312"/>
                <a:gd name="T84" fmla="*/ 2147483647 w 672"/>
                <a:gd name="T85" fmla="*/ 2147483647 h 312"/>
                <a:gd name="T86" fmla="*/ 2147483647 w 672"/>
                <a:gd name="T87" fmla="*/ 2147483647 h 312"/>
                <a:gd name="T88" fmla="*/ 2147483647 w 672"/>
                <a:gd name="T89" fmla="*/ 2147483647 h 31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72"/>
                <a:gd name="T136" fmla="*/ 0 h 312"/>
                <a:gd name="T137" fmla="*/ 672 w 672"/>
                <a:gd name="T138" fmla="*/ 312 h 31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72" h="312">
                  <a:moveTo>
                    <a:pt x="36" y="132"/>
                  </a:moveTo>
                  <a:lnTo>
                    <a:pt x="66" y="144"/>
                  </a:lnTo>
                  <a:lnTo>
                    <a:pt x="78" y="156"/>
                  </a:lnTo>
                  <a:lnTo>
                    <a:pt x="114" y="156"/>
                  </a:lnTo>
                  <a:lnTo>
                    <a:pt x="114" y="144"/>
                  </a:lnTo>
                  <a:lnTo>
                    <a:pt x="126" y="144"/>
                  </a:lnTo>
                  <a:lnTo>
                    <a:pt x="126" y="132"/>
                  </a:lnTo>
                  <a:lnTo>
                    <a:pt x="144" y="156"/>
                  </a:lnTo>
                  <a:lnTo>
                    <a:pt x="162" y="156"/>
                  </a:lnTo>
                  <a:lnTo>
                    <a:pt x="168" y="174"/>
                  </a:lnTo>
                  <a:lnTo>
                    <a:pt x="192" y="174"/>
                  </a:lnTo>
                  <a:lnTo>
                    <a:pt x="198" y="186"/>
                  </a:lnTo>
                  <a:lnTo>
                    <a:pt x="204" y="186"/>
                  </a:lnTo>
                  <a:lnTo>
                    <a:pt x="216" y="180"/>
                  </a:lnTo>
                  <a:lnTo>
                    <a:pt x="228" y="180"/>
                  </a:lnTo>
                  <a:lnTo>
                    <a:pt x="228" y="192"/>
                  </a:lnTo>
                  <a:lnTo>
                    <a:pt x="216" y="204"/>
                  </a:lnTo>
                  <a:lnTo>
                    <a:pt x="204" y="210"/>
                  </a:lnTo>
                  <a:lnTo>
                    <a:pt x="192" y="210"/>
                  </a:lnTo>
                  <a:lnTo>
                    <a:pt x="192" y="216"/>
                  </a:lnTo>
                  <a:lnTo>
                    <a:pt x="174" y="222"/>
                  </a:lnTo>
                  <a:lnTo>
                    <a:pt x="156" y="240"/>
                  </a:lnTo>
                  <a:lnTo>
                    <a:pt x="150" y="240"/>
                  </a:lnTo>
                  <a:lnTo>
                    <a:pt x="144" y="234"/>
                  </a:lnTo>
                  <a:lnTo>
                    <a:pt x="138" y="234"/>
                  </a:lnTo>
                  <a:lnTo>
                    <a:pt x="132" y="228"/>
                  </a:lnTo>
                  <a:lnTo>
                    <a:pt x="114" y="228"/>
                  </a:lnTo>
                  <a:lnTo>
                    <a:pt x="102" y="234"/>
                  </a:lnTo>
                  <a:lnTo>
                    <a:pt x="96" y="234"/>
                  </a:lnTo>
                  <a:lnTo>
                    <a:pt x="96" y="246"/>
                  </a:lnTo>
                  <a:lnTo>
                    <a:pt x="90" y="252"/>
                  </a:lnTo>
                  <a:lnTo>
                    <a:pt x="84" y="252"/>
                  </a:lnTo>
                  <a:lnTo>
                    <a:pt x="72" y="246"/>
                  </a:lnTo>
                  <a:lnTo>
                    <a:pt x="36" y="234"/>
                  </a:lnTo>
                  <a:lnTo>
                    <a:pt x="24" y="234"/>
                  </a:lnTo>
                  <a:lnTo>
                    <a:pt x="18" y="240"/>
                  </a:lnTo>
                  <a:lnTo>
                    <a:pt x="18" y="252"/>
                  </a:lnTo>
                  <a:lnTo>
                    <a:pt x="12" y="258"/>
                  </a:lnTo>
                  <a:lnTo>
                    <a:pt x="0" y="264"/>
                  </a:lnTo>
                  <a:lnTo>
                    <a:pt x="0" y="276"/>
                  </a:lnTo>
                  <a:lnTo>
                    <a:pt x="6" y="282"/>
                  </a:lnTo>
                  <a:lnTo>
                    <a:pt x="6" y="288"/>
                  </a:lnTo>
                  <a:lnTo>
                    <a:pt x="12" y="294"/>
                  </a:lnTo>
                  <a:lnTo>
                    <a:pt x="24" y="288"/>
                  </a:lnTo>
                  <a:lnTo>
                    <a:pt x="36" y="288"/>
                  </a:lnTo>
                  <a:lnTo>
                    <a:pt x="42" y="282"/>
                  </a:lnTo>
                  <a:lnTo>
                    <a:pt x="60" y="282"/>
                  </a:lnTo>
                  <a:lnTo>
                    <a:pt x="72" y="288"/>
                  </a:lnTo>
                  <a:lnTo>
                    <a:pt x="96" y="288"/>
                  </a:lnTo>
                  <a:lnTo>
                    <a:pt x="108" y="300"/>
                  </a:lnTo>
                  <a:lnTo>
                    <a:pt x="126" y="300"/>
                  </a:lnTo>
                  <a:lnTo>
                    <a:pt x="132" y="294"/>
                  </a:lnTo>
                  <a:lnTo>
                    <a:pt x="144" y="288"/>
                  </a:lnTo>
                  <a:lnTo>
                    <a:pt x="150" y="282"/>
                  </a:lnTo>
                  <a:lnTo>
                    <a:pt x="180" y="312"/>
                  </a:lnTo>
                  <a:lnTo>
                    <a:pt x="192" y="306"/>
                  </a:lnTo>
                  <a:lnTo>
                    <a:pt x="198" y="306"/>
                  </a:lnTo>
                  <a:lnTo>
                    <a:pt x="198" y="312"/>
                  </a:lnTo>
                  <a:lnTo>
                    <a:pt x="210" y="312"/>
                  </a:lnTo>
                  <a:lnTo>
                    <a:pt x="222" y="306"/>
                  </a:lnTo>
                  <a:lnTo>
                    <a:pt x="228" y="300"/>
                  </a:lnTo>
                  <a:lnTo>
                    <a:pt x="270" y="300"/>
                  </a:lnTo>
                  <a:lnTo>
                    <a:pt x="282" y="288"/>
                  </a:lnTo>
                  <a:lnTo>
                    <a:pt x="300" y="294"/>
                  </a:lnTo>
                  <a:lnTo>
                    <a:pt x="318" y="294"/>
                  </a:lnTo>
                  <a:lnTo>
                    <a:pt x="318" y="282"/>
                  </a:lnTo>
                  <a:lnTo>
                    <a:pt x="312" y="270"/>
                  </a:lnTo>
                  <a:lnTo>
                    <a:pt x="300" y="264"/>
                  </a:lnTo>
                  <a:lnTo>
                    <a:pt x="300" y="258"/>
                  </a:lnTo>
                  <a:lnTo>
                    <a:pt x="306" y="252"/>
                  </a:lnTo>
                  <a:lnTo>
                    <a:pt x="318" y="246"/>
                  </a:lnTo>
                  <a:lnTo>
                    <a:pt x="330" y="246"/>
                  </a:lnTo>
                  <a:lnTo>
                    <a:pt x="336" y="240"/>
                  </a:lnTo>
                  <a:lnTo>
                    <a:pt x="348" y="234"/>
                  </a:lnTo>
                  <a:lnTo>
                    <a:pt x="348" y="216"/>
                  </a:lnTo>
                  <a:lnTo>
                    <a:pt x="372" y="216"/>
                  </a:lnTo>
                  <a:lnTo>
                    <a:pt x="384" y="204"/>
                  </a:lnTo>
                  <a:lnTo>
                    <a:pt x="396" y="204"/>
                  </a:lnTo>
                  <a:lnTo>
                    <a:pt x="402" y="210"/>
                  </a:lnTo>
                  <a:lnTo>
                    <a:pt x="408" y="222"/>
                  </a:lnTo>
                  <a:lnTo>
                    <a:pt x="414" y="228"/>
                  </a:lnTo>
                  <a:lnTo>
                    <a:pt x="426" y="222"/>
                  </a:lnTo>
                  <a:lnTo>
                    <a:pt x="456" y="228"/>
                  </a:lnTo>
                  <a:lnTo>
                    <a:pt x="462" y="222"/>
                  </a:lnTo>
                  <a:lnTo>
                    <a:pt x="462" y="198"/>
                  </a:lnTo>
                  <a:lnTo>
                    <a:pt x="468" y="186"/>
                  </a:lnTo>
                  <a:lnTo>
                    <a:pt x="486" y="168"/>
                  </a:lnTo>
                  <a:lnTo>
                    <a:pt x="516" y="168"/>
                  </a:lnTo>
                  <a:lnTo>
                    <a:pt x="534" y="174"/>
                  </a:lnTo>
                  <a:lnTo>
                    <a:pt x="552" y="174"/>
                  </a:lnTo>
                  <a:lnTo>
                    <a:pt x="558" y="168"/>
                  </a:lnTo>
                  <a:lnTo>
                    <a:pt x="564" y="156"/>
                  </a:lnTo>
                  <a:lnTo>
                    <a:pt x="564" y="138"/>
                  </a:lnTo>
                  <a:lnTo>
                    <a:pt x="570" y="132"/>
                  </a:lnTo>
                  <a:lnTo>
                    <a:pt x="582" y="126"/>
                  </a:lnTo>
                  <a:lnTo>
                    <a:pt x="594" y="114"/>
                  </a:lnTo>
                  <a:lnTo>
                    <a:pt x="642" y="96"/>
                  </a:lnTo>
                  <a:lnTo>
                    <a:pt x="666" y="96"/>
                  </a:lnTo>
                  <a:lnTo>
                    <a:pt x="672" y="90"/>
                  </a:lnTo>
                  <a:lnTo>
                    <a:pt x="672" y="78"/>
                  </a:lnTo>
                  <a:lnTo>
                    <a:pt x="660" y="66"/>
                  </a:lnTo>
                  <a:lnTo>
                    <a:pt x="642" y="60"/>
                  </a:lnTo>
                  <a:lnTo>
                    <a:pt x="600" y="60"/>
                  </a:lnTo>
                  <a:lnTo>
                    <a:pt x="576" y="30"/>
                  </a:lnTo>
                  <a:lnTo>
                    <a:pt x="558" y="30"/>
                  </a:lnTo>
                  <a:lnTo>
                    <a:pt x="546" y="18"/>
                  </a:lnTo>
                  <a:lnTo>
                    <a:pt x="498" y="24"/>
                  </a:lnTo>
                  <a:lnTo>
                    <a:pt x="486" y="24"/>
                  </a:lnTo>
                  <a:lnTo>
                    <a:pt x="474" y="18"/>
                  </a:lnTo>
                  <a:lnTo>
                    <a:pt x="354" y="18"/>
                  </a:lnTo>
                  <a:lnTo>
                    <a:pt x="336" y="24"/>
                  </a:lnTo>
                  <a:lnTo>
                    <a:pt x="318" y="24"/>
                  </a:lnTo>
                  <a:lnTo>
                    <a:pt x="306" y="18"/>
                  </a:lnTo>
                  <a:lnTo>
                    <a:pt x="282" y="18"/>
                  </a:lnTo>
                  <a:lnTo>
                    <a:pt x="276" y="6"/>
                  </a:lnTo>
                  <a:lnTo>
                    <a:pt x="264" y="0"/>
                  </a:lnTo>
                  <a:lnTo>
                    <a:pt x="222" y="0"/>
                  </a:lnTo>
                  <a:lnTo>
                    <a:pt x="216" y="6"/>
                  </a:lnTo>
                  <a:lnTo>
                    <a:pt x="216" y="36"/>
                  </a:lnTo>
                  <a:lnTo>
                    <a:pt x="222" y="48"/>
                  </a:lnTo>
                  <a:lnTo>
                    <a:pt x="222" y="60"/>
                  </a:lnTo>
                  <a:lnTo>
                    <a:pt x="204" y="54"/>
                  </a:lnTo>
                  <a:lnTo>
                    <a:pt x="174" y="54"/>
                  </a:lnTo>
                  <a:lnTo>
                    <a:pt x="138" y="36"/>
                  </a:lnTo>
                  <a:lnTo>
                    <a:pt x="120" y="30"/>
                  </a:lnTo>
                  <a:lnTo>
                    <a:pt x="108" y="24"/>
                  </a:lnTo>
                  <a:lnTo>
                    <a:pt x="78" y="24"/>
                  </a:lnTo>
                  <a:lnTo>
                    <a:pt x="60" y="42"/>
                  </a:lnTo>
                  <a:lnTo>
                    <a:pt x="54" y="54"/>
                  </a:lnTo>
                  <a:lnTo>
                    <a:pt x="54" y="72"/>
                  </a:lnTo>
                  <a:lnTo>
                    <a:pt x="72" y="72"/>
                  </a:lnTo>
                  <a:lnTo>
                    <a:pt x="78" y="78"/>
                  </a:lnTo>
                  <a:lnTo>
                    <a:pt x="84" y="78"/>
                  </a:lnTo>
                  <a:lnTo>
                    <a:pt x="84" y="84"/>
                  </a:lnTo>
                  <a:lnTo>
                    <a:pt x="36" y="13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6" name="Kuwait" descr="© INSCALE GmbH, 05.05.2010&#10;http://www.presentationload.com/">
              <a:extLst>
                <a:ext uri="{FF2B5EF4-FFF2-40B4-BE49-F238E27FC236}">
                  <a16:creationId xmlns:a16="http://schemas.microsoft.com/office/drawing/2014/main" id="{BE57E5C7-A8AE-41E1-AAF8-DF3755A30616}"/>
                </a:ext>
              </a:extLst>
            </p:cNvPr>
            <p:cNvSpPr>
              <a:spLocks/>
            </p:cNvSpPr>
            <p:nvPr/>
          </p:nvSpPr>
          <p:spPr bwMode="gray">
            <a:xfrm>
              <a:off x="5455385" y="2300887"/>
              <a:ext cx="51884" cy="45954"/>
            </a:xfrm>
            <a:custGeom>
              <a:avLst/>
              <a:gdLst>
                <a:gd name="T0" fmla="*/ 2147483647 w 138"/>
                <a:gd name="T1" fmla="*/ 0 h 120"/>
                <a:gd name="T2" fmla="*/ 2147483647 w 138"/>
                <a:gd name="T3" fmla="*/ 0 h 120"/>
                <a:gd name="T4" fmla="*/ 2147483647 w 138"/>
                <a:gd name="T5" fmla="*/ 2147483647 h 120"/>
                <a:gd name="T6" fmla="*/ 2147483647 w 138"/>
                <a:gd name="T7" fmla="*/ 2147483647 h 120"/>
                <a:gd name="T8" fmla="*/ 2147483647 w 138"/>
                <a:gd name="T9" fmla="*/ 2147483647 h 120"/>
                <a:gd name="T10" fmla="*/ 2147483647 w 138"/>
                <a:gd name="T11" fmla="*/ 2147483647 h 120"/>
                <a:gd name="T12" fmla="*/ 0 w 138"/>
                <a:gd name="T13" fmla="*/ 2147483647 h 120"/>
                <a:gd name="T14" fmla="*/ 2147483647 w 138"/>
                <a:gd name="T15" fmla="*/ 2147483647 h 120"/>
                <a:gd name="T16" fmla="*/ 2147483647 w 138"/>
                <a:gd name="T17" fmla="*/ 2147483647 h 120"/>
                <a:gd name="T18" fmla="*/ 2147483647 w 138"/>
                <a:gd name="T19" fmla="*/ 2147483647 h 120"/>
                <a:gd name="T20" fmla="*/ 2147483647 w 138"/>
                <a:gd name="T21" fmla="*/ 2147483647 h 120"/>
                <a:gd name="T22" fmla="*/ 2147483647 w 138"/>
                <a:gd name="T23" fmla="*/ 2147483647 h 120"/>
                <a:gd name="T24" fmla="*/ 2147483647 w 138"/>
                <a:gd name="T25" fmla="*/ 2147483647 h 120"/>
                <a:gd name="T26" fmla="*/ 2147483647 w 138"/>
                <a:gd name="T27" fmla="*/ 2147483647 h 120"/>
                <a:gd name="T28" fmla="*/ 2147483647 w 138"/>
                <a:gd name="T29" fmla="*/ 2147483647 h 120"/>
                <a:gd name="T30" fmla="*/ 2147483647 w 138"/>
                <a:gd name="T31" fmla="*/ 2147483647 h 120"/>
                <a:gd name="T32" fmla="*/ 2147483647 w 138"/>
                <a:gd name="T33" fmla="*/ 2147483647 h 120"/>
                <a:gd name="T34" fmla="*/ 2147483647 w 138"/>
                <a:gd name="T35" fmla="*/ 2147483647 h 120"/>
                <a:gd name="T36" fmla="*/ 2147483647 w 138"/>
                <a:gd name="T37" fmla="*/ 2147483647 h 120"/>
                <a:gd name="T38" fmla="*/ 2147483647 w 138"/>
                <a:gd name="T39" fmla="*/ 2147483647 h 120"/>
                <a:gd name="T40" fmla="*/ 2147483647 w 138"/>
                <a:gd name="T41" fmla="*/ 2147483647 h 120"/>
                <a:gd name="T42" fmla="*/ 2147483647 w 138"/>
                <a:gd name="T43" fmla="*/ 2147483647 h 120"/>
                <a:gd name="T44" fmla="*/ 2147483647 w 138"/>
                <a:gd name="T45" fmla="*/ 2147483647 h 120"/>
                <a:gd name="T46" fmla="*/ 2147483647 w 138"/>
                <a:gd name="T47" fmla="*/ 2147483647 h 120"/>
                <a:gd name="T48" fmla="*/ 2147483647 w 138"/>
                <a:gd name="T49" fmla="*/ 0 h 120"/>
                <a:gd name="T50" fmla="*/ 2147483647 w 138"/>
                <a:gd name="T51" fmla="*/ 0 h 12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8"/>
                <a:gd name="T79" fmla="*/ 0 h 120"/>
                <a:gd name="T80" fmla="*/ 138 w 138"/>
                <a:gd name="T81" fmla="*/ 120 h 12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8" h="120">
                  <a:moveTo>
                    <a:pt x="54" y="0"/>
                  </a:moveTo>
                  <a:lnTo>
                    <a:pt x="36" y="0"/>
                  </a:lnTo>
                  <a:lnTo>
                    <a:pt x="30" y="12"/>
                  </a:lnTo>
                  <a:lnTo>
                    <a:pt x="24" y="18"/>
                  </a:lnTo>
                  <a:lnTo>
                    <a:pt x="24" y="30"/>
                  </a:lnTo>
                  <a:lnTo>
                    <a:pt x="6" y="66"/>
                  </a:lnTo>
                  <a:lnTo>
                    <a:pt x="0" y="72"/>
                  </a:lnTo>
                  <a:lnTo>
                    <a:pt x="42" y="72"/>
                  </a:lnTo>
                  <a:lnTo>
                    <a:pt x="60" y="78"/>
                  </a:lnTo>
                  <a:lnTo>
                    <a:pt x="66" y="78"/>
                  </a:lnTo>
                  <a:lnTo>
                    <a:pt x="66" y="114"/>
                  </a:lnTo>
                  <a:lnTo>
                    <a:pt x="72" y="120"/>
                  </a:lnTo>
                  <a:lnTo>
                    <a:pt x="138" y="120"/>
                  </a:lnTo>
                  <a:lnTo>
                    <a:pt x="126" y="114"/>
                  </a:lnTo>
                  <a:lnTo>
                    <a:pt x="114" y="102"/>
                  </a:lnTo>
                  <a:lnTo>
                    <a:pt x="102" y="78"/>
                  </a:lnTo>
                  <a:lnTo>
                    <a:pt x="102" y="66"/>
                  </a:lnTo>
                  <a:lnTo>
                    <a:pt x="90" y="60"/>
                  </a:lnTo>
                  <a:lnTo>
                    <a:pt x="84" y="36"/>
                  </a:lnTo>
                  <a:lnTo>
                    <a:pt x="120" y="36"/>
                  </a:lnTo>
                  <a:lnTo>
                    <a:pt x="120" y="18"/>
                  </a:lnTo>
                  <a:lnTo>
                    <a:pt x="114" y="12"/>
                  </a:lnTo>
                  <a:lnTo>
                    <a:pt x="90" y="12"/>
                  </a:lnTo>
                  <a:lnTo>
                    <a:pt x="90" y="18"/>
                  </a:lnTo>
                  <a:lnTo>
                    <a:pt x="84" y="0"/>
                  </a:lnTo>
                  <a:lnTo>
                    <a:pt x="54" y="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7" name="Kosovo" descr="© INSCALE GmbH, 05.05.2010&#10;http://www.presentationload.com/">
              <a:extLst>
                <a:ext uri="{FF2B5EF4-FFF2-40B4-BE49-F238E27FC236}">
                  <a16:creationId xmlns:a16="http://schemas.microsoft.com/office/drawing/2014/main" id="{E2CBD56C-6227-4BFB-AB01-057D8F8235BC}"/>
                </a:ext>
              </a:extLst>
            </p:cNvPr>
            <p:cNvSpPr>
              <a:spLocks noEditPoints="1"/>
            </p:cNvSpPr>
            <p:nvPr/>
          </p:nvSpPr>
          <p:spPr bwMode="gray">
            <a:xfrm>
              <a:off x="4751078" y="1888485"/>
              <a:ext cx="48855" cy="49219"/>
            </a:xfrm>
            <a:custGeom>
              <a:avLst/>
              <a:gdLst/>
              <a:ahLst/>
              <a:cxnLst>
                <a:cxn ang="0">
                  <a:pos x="6" y="75"/>
                </a:cxn>
                <a:cxn ang="0">
                  <a:pos x="0" y="72"/>
                </a:cxn>
                <a:cxn ang="0">
                  <a:pos x="227" y="122"/>
                </a:cxn>
                <a:cxn ang="0">
                  <a:pos x="218" y="127"/>
                </a:cxn>
                <a:cxn ang="0">
                  <a:pos x="214" y="120"/>
                </a:cxn>
                <a:cxn ang="0">
                  <a:pos x="206" y="113"/>
                </a:cxn>
                <a:cxn ang="0">
                  <a:pos x="197" y="111"/>
                </a:cxn>
                <a:cxn ang="0">
                  <a:pos x="190" y="110"/>
                </a:cxn>
                <a:cxn ang="0">
                  <a:pos x="185" y="110"/>
                </a:cxn>
                <a:cxn ang="0">
                  <a:pos x="185" y="101"/>
                </a:cxn>
                <a:cxn ang="0">
                  <a:pos x="189" y="95"/>
                </a:cxn>
                <a:cxn ang="0">
                  <a:pos x="187" y="84"/>
                </a:cxn>
                <a:cxn ang="0">
                  <a:pos x="177" y="78"/>
                </a:cxn>
                <a:cxn ang="0">
                  <a:pos x="169" y="76"/>
                </a:cxn>
                <a:cxn ang="0">
                  <a:pos x="170" y="61"/>
                </a:cxn>
                <a:cxn ang="0">
                  <a:pos x="165" y="56"/>
                </a:cxn>
                <a:cxn ang="0">
                  <a:pos x="161" y="61"/>
                </a:cxn>
                <a:cxn ang="0">
                  <a:pos x="157" y="53"/>
                </a:cxn>
                <a:cxn ang="0">
                  <a:pos x="158" y="35"/>
                </a:cxn>
                <a:cxn ang="0">
                  <a:pos x="154" y="32"/>
                </a:cxn>
                <a:cxn ang="0">
                  <a:pos x="147" y="32"/>
                </a:cxn>
                <a:cxn ang="0">
                  <a:pos x="137" y="32"/>
                </a:cxn>
                <a:cxn ang="0">
                  <a:pos x="126" y="27"/>
                </a:cxn>
                <a:cxn ang="0">
                  <a:pos x="131" y="20"/>
                </a:cxn>
                <a:cxn ang="0">
                  <a:pos x="130" y="12"/>
                </a:cxn>
                <a:cxn ang="0">
                  <a:pos x="122" y="0"/>
                </a:cxn>
                <a:cxn ang="0">
                  <a:pos x="115" y="6"/>
                </a:cxn>
                <a:cxn ang="0">
                  <a:pos x="104" y="13"/>
                </a:cxn>
                <a:cxn ang="0">
                  <a:pos x="96" y="15"/>
                </a:cxn>
                <a:cxn ang="0">
                  <a:pos x="89" y="13"/>
                </a:cxn>
                <a:cxn ang="0">
                  <a:pos x="91" y="22"/>
                </a:cxn>
                <a:cxn ang="0">
                  <a:pos x="101" y="27"/>
                </a:cxn>
                <a:cxn ang="0">
                  <a:pos x="97" y="33"/>
                </a:cxn>
                <a:cxn ang="0">
                  <a:pos x="100" y="40"/>
                </a:cxn>
                <a:cxn ang="0">
                  <a:pos x="99" y="46"/>
                </a:cxn>
                <a:cxn ang="0">
                  <a:pos x="92" y="49"/>
                </a:cxn>
                <a:cxn ang="0">
                  <a:pos x="88" y="45"/>
                </a:cxn>
                <a:cxn ang="0">
                  <a:pos x="70" y="59"/>
                </a:cxn>
                <a:cxn ang="0">
                  <a:pos x="73" y="71"/>
                </a:cxn>
                <a:cxn ang="0">
                  <a:pos x="45" y="74"/>
                </a:cxn>
                <a:cxn ang="0">
                  <a:pos x="14" y="72"/>
                </a:cxn>
                <a:cxn ang="0">
                  <a:pos x="6" y="75"/>
                </a:cxn>
                <a:cxn ang="0">
                  <a:pos x="6" y="141"/>
                </a:cxn>
                <a:cxn ang="0">
                  <a:pos x="14" y="155"/>
                </a:cxn>
                <a:cxn ang="0">
                  <a:pos x="27" y="173"/>
                </a:cxn>
                <a:cxn ang="0">
                  <a:pos x="50" y="175"/>
                </a:cxn>
                <a:cxn ang="0">
                  <a:pos x="60" y="211"/>
                </a:cxn>
                <a:cxn ang="0">
                  <a:pos x="60" y="237"/>
                </a:cxn>
                <a:cxn ang="0">
                  <a:pos x="92" y="226"/>
                </a:cxn>
                <a:cxn ang="0">
                  <a:pos x="138" y="205"/>
                </a:cxn>
                <a:cxn ang="0">
                  <a:pos x="146" y="184"/>
                </a:cxn>
                <a:cxn ang="0">
                  <a:pos x="189" y="173"/>
                </a:cxn>
                <a:cxn ang="0">
                  <a:pos x="209" y="163"/>
                </a:cxn>
                <a:cxn ang="0">
                  <a:pos x="217" y="156"/>
                </a:cxn>
                <a:cxn ang="0">
                  <a:pos x="225" y="144"/>
                </a:cxn>
                <a:cxn ang="0">
                  <a:pos x="228" y="137"/>
                </a:cxn>
                <a:cxn ang="0">
                  <a:pos x="232" y="129"/>
                </a:cxn>
              </a:cxnLst>
              <a:rect l="0" t="0" r="r" b="b"/>
              <a:pathLst>
                <a:path w="232" h="237">
                  <a:moveTo>
                    <a:pt x="0" y="72"/>
                  </a:moveTo>
                  <a:cubicBezTo>
                    <a:pt x="1" y="72"/>
                    <a:pt x="2" y="73"/>
                    <a:pt x="6" y="75"/>
                  </a:cubicBezTo>
                  <a:cubicBezTo>
                    <a:pt x="6" y="66"/>
                    <a:pt x="6" y="66"/>
                    <a:pt x="6" y="66"/>
                  </a:cubicBezTo>
                  <a:lnTo>
                    <a:pt x="0" y="72"/>
                  </a:lnTo>
                  <a:close/>
                  <a:moveTo>
                    <a:pt x="231" y="124"/>
                  </a:moveTo>
                  <a:cubicBezTo>
                    <a:pt x="227" y="122"/>
                    <a:pt x="227" y="122"/>
                    <a:pt x="227" y="122"/>
                  </a:cubicBezTo>
                  <a:cubicBezTo>
                    <a:pt x="223" y="124"/>
                    <a:pt x="223" y="124"/>
                    <a:pt x="223" y="124"/>
                  </a:cubicBezTo>
                  <a:cubicBezTo>
                    <a:pt x="218" y="127"/>
                    <a:pt x="218" y="127"/>
                    <a:pt x="218" y="127"/>
                  </a:cubicBezTo>
                  <a:cubicBezTo>
                    <a:pt x="216" y="124"/>
                    <a:pt x="216" y="124"/>
                    <a:pt x="216" y="124"/>
                  </a:cubicBezTo>
                  <a:cubicBezTo>
                    <a:pt x="214" y="120"/>
                    <a:pt x="214" y="120"/>
                    <a:pt x="214" y="120"/>
                  </a:cubicBezTo>
                  <a:cubicBezTo>
                    <a:pt x="210" y="117"/>
                    <a:pt x="210" y="117"/>
                    <a:pt x="210" y="117"/>
                  </a:cubicBezTo>
                  <a:cubicBezTo>
                    <a:pt x="206" y="113"/>
                    <a:pt x="206" y="113"/>
                    <a:pt x="206" y="113"/>
                  </a:cubicBezTo>
                  <a:cubicBezTo>
                    <a:pt x="202" y="113"/>
                    <a:pt x="202" y="113"/>
                    <a:pt x="202" y="113"/>
                  </a:cubicBezTo>
                  <a:cubicBezTo>
                    <a:pt x="197" y="111"/>
                    <a:pt x="197" y="111"/>
                    <a:pt x="197" y="111"/>
                  </a:cubicBezTo>
                  <a:cubicBezTo>
                    <a:pt x="195" y="113"/>
                    <a:pt x="195" y="113"/>
                    <a:pt x="195" y="113"/>
                  </a:cubicBezTo>
                  <a:cubicBezTo>
                    <a:pt x="190" y="110"/>
                    <a:pt x="190" y="110"/>
                    <a:pt x="190" y="110"/>
                  </a:cubicBezTo>
                  <a:cubicBezTo>
                    <a:pt x="186" y="111"/>
                    <a:pt x="186" y="111"/>
                    <a:pt x="186" y="111"/>
                  </a:cubicBezTo>
                  <a:cubicBezTo>
                    <a:pt x="185" y="110"/>
                    <a:pt x="185" y="110"/>
                    <a:pt x="185" y="110"/>
                  </a:cubicBezTo>
                  <a:cubicBezTo>
                    <a:pt x="187" y="106"/>
                    <a:pt x="187" y="106"/>
                    <a:pt x="187" y="106"/>
                  </a:cubicBezTo>
                  <a:cubicBezTo>
                    <a:pt x="185" y="101"/>
                    <a:pt x="185" y="101"/>
                    <a:pt x="185" y="101"/>
                  </a:cubicBezTo>
                  <a:cubicBezTo>
                    <a:pt x="189" y="100"/>
                    <a:pt x="189" y="100"/>
                    <a:pt x="189" y="100"/>
                  </a:cubicBezTo>
                  <a:cubicBezTo>
                    <a:pt x="189" y="95"/>
                    <a:pt x="189" y="95"/>
                    <a:pt x="189" y="95"/>
                  </a:cubicBezTo>
                  <a:cubicBezTo>
                    <a:pt x="191" y="85"/>
                    <a:pt x="191" y="85"/>
                    <a:pt x="191" y="85"/>
                  </a:cubicBezTo>
                  <a:cubicBezTo>
                    <a:pt x="187" y="84"/>
                    <a:pt x="187" y="84"/>
                    <a:pt x="187" y="84"/>
                  </a:cubicBezTo>
                  <a:cubicBezTo>
                    <a:pt x="182" y="80"/>
                    <a:pt x="182" y="80"/>
                    <a:pt x="182" y="80"/>
                  </a:cubicBezTo>
                  <a:cubicBezTo>
                    <a:pt x="177" y="78"/>
                    <a:pt x="177" y="78"/>
                    <a:pt x="177" y="78"/>
                  </a:cubicBezTo>
                  <a:cubicBezTo>
                    <a:pt x="172" y="78"/>
                    <a:pt x="172" y="78"/>
                    <a:pt x="172" y="78"/>
                  </a:cubicBezTo>
                  <a:cubicBezTo>
                    <a:pt x="169" y="76"/>
                    <a:pt x="169" y="76"/>
                    <a:pt x="169" y="76"/>
                  </a:cubicBezTo>
                  <a:cubicBezTo>
                    <a:pt x="169" y="71"/>
                    <a:pt x="169" y="71"/>
                    <a:pt x="169" y="71"/>
                  </a:cubicBezTo>
                  <a:cubicBezTo>
                    <a:pt x="170" y="61"/>
                    <a:pt x="170" y="61"/>
                    <a:pt x="170" y="61"/>
                  </a:cubicBezTo>
                  <a:cubicBezTo>
                    <a:pt x="167" y="57"/>
                    <a:pt x="167" y="57"/>
                    <a:pt x="167" y="57"/>
                  </a:cubicBezTo>
                  <a:cubicBezTo>
                    <a:pt x="165" y="56"/>
                    <a:pt x="165" y="56"/>
                    <a:pt x="165" y="56"/>
                  </a:cubicBezTo>
                  <a:cubicBezTo>
                    <a:pt x="163" y="59"/>
                    <a:pt x="163" y="59"/>
                    <a:pt x="163" y="59"/>
                  </a:cubicBezTo>
                  <a:cubicBezTo>
                    <a:pt x="161" y="61"/>
                    <a:pt x="161" y="61"/>
                    <a:pt x="161" y="61"/>
                  </a:cubicBezTo>
                  <a:cubicBezTo>
                    <a:pt x="158" y="60"/>
                    <a:pt x="158" y="60"/>
                    <a:pt x="158" y="60"/>
                  </a:cubicBezTo>
                  <a:cubicBezTo>
                    <a:pt x="157" y="53"/>
                    <a:pt x="157" y="53"/>
                    <a:pt x="157" y="53"/>
                  </a:cubicBezTo>
                  <a:cubicBezTo>
                    <a:pt x="159" y="36"/>
                    <a:pt x="159" y="36"/>
                    <a:pt x="159" y="36"/>
                  </a:cubicBezTo>
                  <a:cubicBezTo>
                    <a:pt x="158" y="35"/>
                    <a:pt x="158" y="35"/>
                    <a:pt x="158" y="35"/>
                  </a:cubicBezTo>
                  <a:cubicBezTo>
                    <a:pt x="151" y="36"/>
                    <a:pt x="151" y="36"/>
                    <a:pt x="151" y="36"/>
                  </a:cubicBezTo>
                  <a:cubicBezTo>
                    <a:pt x="154" y="32"/>
                    <a:pt x="154" y="32"/>
                    <a:pt x="154" y="32"/>
                  </a:cubicBezTo>
                  <a:cubicBezTo>
                    <a:pt x="152" y="29"/>
                    <a:pt x="152" y="29"/>
                    <a:pt x="152" y="29"/>
                  </a:cubicBezTo>
                  <a:cubicBezTo>
                    <a:pt x="147" y="32"/>
                    <a:pt x="147" y="32"/>
                    <a:pt x="147" y="32"/>
                  </a:cubicBezTo>
                  <a:cubicBezTo>
                    <a:pt x="142" y="30"/>
                    <a:pt x="142" y="30"/>
                    <a:pt x="142" y="30"/>
                  </a:cubicBezTo>
                  <a:cubicBezTo>
                    <a:pt x="137" y="32"/>
                    <a:pt x="137" y="32"/>
                    <a:pt x="137" y="32"/>
                  </a:cubicBezTo>
                  <a:cubicBezTo>
                    <a:pt x="132" y="28"/>
                    <a:pt x="132" y="28"/>
                    <a:pt x="132" y="28"/>
                  </a:cubicBezTo>
                  <a:cubicBezTo>
                    <a:pt x="126" y="27"/>
                    <a:pt x="126" y="27"/>
                    <a:pt x="126" y="27"/>
                  </a:cubicBezTo>
                  <a:cubicBezTo>
                    <a:pt x="125" y="24"/>
                    <a:pt x="125" y="24"/>
                    <a:pt x="125" y="24"/>
                  </a:cubicBezTo>
                  <a:cubicBezTo>
                    <a:pt x="131" y="20"/>
                    <a:pt x="131" y="20"/>
                    <a:pt x="131" y="20"/>
                  </a:cubicBezTo>
                  <a:cubicBezTo>
                    <a:pt x="131" y="17"/>
                    <a:pt x="131" y="17"/>
                    <a:pt x="131" y="17"/>
                  </a:cubicBezTo>
                  <a:cubicBezTo>
                    <a:pt x="130" y="12"/>
                    <a:pt x="130" y="12"/>
                    <a:pt x="130" y="12"/>
                  </a:cubicBezTo>
                  <a:cubicBezTo>
                    <a:pt x="126" y="5"/>
                    <a:pt x="126" y="5"/>
                    <a:pt x="126" y="5"/>
                  </a:cubicBezTo>
                  <a:cubicBezTo>
                    <a:pt x="122" y="0"/>
                    <a:pt x="122" y="0"/>
                    <a:pt x="122" y="0"/>
                  </a:cubicBezTo>
                  <a:cubicBezTo>
                    <a:pt x="116" y="2"/>
                    <a:pt x="116" y="2"/>
                    <a:pt x="116" y="2"/>
                  </a:cubicBezTo>
                  <a:cubicBezTo>
                    <a:pt x="115" y="6"/>
                    <a:pt x="115" y="6"/>
                    <a:pt x="115" y="6"/>
                  </a:cubicBezTo>
                  <a:cubicBezTo>
                    <a:pt x="112" y="8"/>
                    <a:pt x="112" y="8"/>
                    <a:pt x="112" y="8"/>
                  </a:cubicBezTo>
                  <a:cubicBezTo>
                    <a:pt x="104" y="13"/>
                    <a:pt x="104" y="13"/>
                    <a:pt x="104" y="13"/>
                  </a:cubicBezTo>
                  <a:cubicBezTo>
                    <a:pt x="100" y="16"/>
                    <a:pt x="100" y="16"/>
                    <a:pt x="100" y="16"/>
                  </a:cubicBezTo>
                  <a:cubicBezTo>
                    <a:pt x="96" y="15"/>
                    <a:pt x="96" y="15"/>
                    <a:pt x="96" y="15"/>
                  </a:cubicBezTo>
                  <a:cubicBezTo>
                    <a:pt x="92" y="17"/>
                    <a:pt x="92" y="17"/>
                    <a:pt x="92" y="17"/>
                  </a:cubicBezTo>
                  <a:cubicBezTo>
                    <a:pt x="89" y="13"/>
                    <a:pt x="89" y="13"/>
                    <a:pt x="89" y="13"/>
                  </a:cubicBezTo>
                  <a:cubicBezTo>
                    <a:pt x="88" y="16"/>
                    <a:pt x="88" y="16"/>
                    <a:pt x="88" y="16"/>
                  </a:cubicBezTo>
                  <a:cubicBezTo>
                    <a:pt x="91" y="22"/>
                    <a:pt x="91" y="22"/>
                    <a:pt x="91" y="22"/>
                  </a:cubicBezTo>
                  <a:cubicBezTo>
                    <a:pt x="99" y="24"/>
                    <a:pt x="99" y="24"/>
                    <a:pt x="99" y="24"/>
                  </a:cubicBezTo>
                  <a:cubicBezTo>
                    <a:pt x="101" y="27"/>
                    <a:pt x="101" y="27"/>
                    <a:pt x="101" y="27"/>
                  </a:cubicBezTo>
                  <a:cubicBezTo>
                    <a:pt x="97" y="30"/>
                    <a:pt x="97" y="30"/>
                    <a:pt x="97" y="30"/>
                  </a:cubicBezTo>
                  <a:cubicBezTo>
                    <a:pt x="97" y="33"/>
                    <a:pt x="97" y="33"/>
                    <a:pt x="97" y="33"/>
                  </a:cubicBezTo>
                  <a:cubicBezTo>
                    <a:pt x="101" y="35"/>
                    <a:pt x="101" y="35"/>
                    <a:pt x="101" y="35"/>
                  </a:cubicBezTo>
                  <a:cubicBezTo>
                    <a:pt x="100" y="40"/>
                    <a:pt x="100" y="40"/>
                    <a:pt x="100" y="40"/>
                  </a:cubicBezTo>
                  <a:cubicBezTo>
                    <a:pt x="97" y="42"/>
                    <a:pt x="97" y="42"/>
                    <a:pt x="97" y="42"/>
                  </a:cubicBezTo>
                  <a:cubicBezTo>
                    <a:pt x="99" y="46"/>
                    <a:pt x="99" y="46"/>
                    <a:pt x="99" y="46"/>
                  </a:cubicBezTo>
                  <a:cubicBezTo>
                    <a:pt x="96" y="47"/>
                    <a:pt x="96" y="47"/>
                    <a:pt x="96" y="47"/>
                  </a:cubicBezTo>
                  <a:cubicBezTo>
                    <a:pt x="92" y="49"/>
                    <a:pt x="92" y="49"/>
                    <a:pt x="92" y="49"/>
                  </a:cubicBezTo>
                  <a:cubicBezTo>
                    <a:pt x="91" y="44"/>
                    <a:pt x="91" y="44"/>
                    <a:pt x="91" y="44"/>
                  </a:cubicBezTo>
                  <a:cubicBezTo>
                    <a:pt x="88" y="45"/>
                    <a:pt x="88" y="45"/>
                    <a:pt x="88" y="45"/>
                  </a:cubicBezTo>
                  <a:cubicBezTo>
                    <a:pt x="78" y="53"/>
                    <a:pt x="78" y="53"/>
                    <a:pt x="78" y="53"/>
                  </a:cubicBezTo>
                  <a:cubicBezTo>
                    <a:pt x="70" y="59"/>
                    <a:pt x="70" y="59"/>
                    <a:pt x="70" y="59"/>
                  </a:cubicBezTo>
                  <a:cubicBezTo>
                    <a:pt x="72" y="65"/>
                    <a:pt x="72" y="65"/>
                    <a:pt x="72" y="65"/>
                  </a:cubicBezTo>
                  <a:cubicBezTo>
                    <a:pt x="73" y="71"/>
                    <a:pt x="73" y="71"/>
                    <a:pt x="73" y="71"/>
                  </a:cubicBezTo>
                  <a:cubicBezTo>
                    <a:pt x="63" y="74"/>
                    <a:pt x="63" y="74"/>
                    <a:pt x="63" y="74"/>
                  </a:cubicBezTo>
                  <a:cubicBezTo>
                    <a:pt x="45" y="74"/>
                    <a:pt x="45" y="74"/>
                    <a:pt x="45" y="74"/>
                  </a:cubicBezTo>
                  <a:cubicBezTo>
                    <a:pt x="32" y="75"/>
                    <a:pt x="32" y="75"/>
                    <a:pt x="32" y="75"/>
                  </a:cubicBezTo>
                  <a:cubicBezTo>
                    <a:pt x="14" y="72"/>
                    <a:pt x="14" y="72"/>
                    <a:pt x="14" y="72"/>
                  </a:cubicBezTo>
                  <a:cubicBezTo>
                    <a:pt x="9" y="77"/>
                    <a:pt x="9" y="77"/>
                    <a:pt x="9" y="77"/>
                  </a:cubicBezTo>
                  <a:cubicBezTo>
                    <a:pt x="8" y="76"/>
                    <a:pt x="7" y="76"/>
                    <a:pt x="6" y="75"/>
                  </a:cubicBezTo>
                  <a:cubicBezTo>
                    <a:pt x="6" y="116"/>
                    <a:pt x="6" y="116"/>
                    <a:pt x="6" y="116"/>
                  </a:cubicBezTo>
                  <a:cubicBezTo>
                    <a:pt x="6" y="141"/>
                    <a:pt x="6" y="141"/>
                    <a:pt x="6" y="141"/>
                  </a:cubicBezTo>
                  <a:cubicBezTo>
                    <a:pt x="14" y="153"/>
                    <a:pt x="14" y="153"/>
                    <a:pt x="14" y="153"/>
                  </a:cubicBezTo>
                  <a:cubicBezTo>
                    <a:pt x="14" y="154"/>
                    <a:pt x="14" y="155"/>
                    <a:pt x="14" y="155"/>
                  </a:cubicBezTo>
                  <a:cubicBezTo>
                    <a:pt x="14" y="155"/>
                    <a:pt x="15" y="155"/>
                    <a:pt x="16" y="156"/>
                  </a:cubicBezTo>
                  <a:cubicBezTo>
                    <a:pt x="27" y="173"/>
                    <a:pt x="27" y="173"/>
                    <a:pt x="27" y="173"/>
                  </a:cubicBezTo>
                  <a:cubicBezTo>
                    <a:pt x="48" y="173"/>
                    <a:pt x="48" y="173"/>
                    <a:pt x="48" y="173"/>
                  </a:cubicBezTo>
                  <a:cubicBezTo>
                    <a:pt x="48" y="173"/>
                    <a:pt x="49" y="174"/>
                    <a:pt x="50" y="175"/>
                  </a:cubicBezTo>
                  <a:cubicBezTo>
                    <a:pt x="59" y="201"/>
                    <a:pt x="59" y="201"/>
                    <a:pt x="59" y="201"/>
                  </a:cubicBezTo>
                  <a:cubicBezTo>
                    <a:pt x="59" y="205"/>
                    <a:pt x="60" y="208"/>
                    <a:pt x="60" y="211"/>
                  </a:cubicBezTo>
                  <a:cubicBezTo>
                    <a:pt x="60" y="229"/>
                    <a:pt x="60" y="229"/>
                    <a:pt x="60" y="229"/>
                  </a:cubicBezTo>
                  <a:cubicBezTo>
                    <a:pt x="60" y="237"/>
                    <a:pt x="60" y="237"/>
                    <a:pt x="60" y="237"/>
                  </a:cubicBezTo>
                  <a:cubicBezTo>
                    <a:pt x="76" y="232"/>
                    <a:pt x="76" y="232"/>
                    <a:pt x="76" y="232"/>
                  </a:cubicBezTo>
                  <a:cubicBezTo>
                    <a:pt x="92" y="226"/>
                    <a:pt x="92" y="226"/>
                    <a:pt x="92" y="226"/>
                  </a:cubicBezTo>
                  <a:cubicBezTo>
                    <a:pt x="103" y="205"/>
                    <a:pt x="103" y="205"/>
                    <a:pt x="103" y="205"/>
                  </a:cubicBezTo>
                  <a:cubicBezTo>
                    <a:pt x="138" y="205"/>
                    <a:pt x="138" y="205"/>
                    <a:pt x="138" y="205"/>
                  </a:cubicBezTo>
                  <a:cubicBezTo>
                    <a:pt x="146" y="205"/>
                    <a:pt x="146" y="205"/>
                    <a:pt x="146" y="205"/>
                  </a:cubicBezTo>
                  <a:cubicBezTo>
                    <a:pt x="146" y="184"/>
                    <a:pt x="146" y="184"/>
                    <a:pt x="146" y="184"/>
                  </a:cubicBezTo>
                  <a:cubicBezTo>
                    <a:pt x="178" y="184"/>
                    <a:pt x="178" y="184"/>
                    <a:pt x="178" y="184"/>
                  </a:cubicBezTo>
                  <a:cubicBezTo>
                    <a:pt x="189" y="173"/>
                    <a:pt x="189" y="173"/>
                    <a:pt x="189" y="173"/>
                  </a:cubicBezTo>
                  <a:cubicBezTo>
                    <a:pt x="210" y="170"/>
                    <a:pt x="210" y="170"/>
                    <a:pt x="210" y="170"/>
                  </a:cubicBezTo>
                  <a:cubicBezTo>
                    <a:pt x="209" y="163"/>
                    <a:pt x="209" y="163"/>
                    <a:pt x="209" y="163"/>
                  </a:cubicBezTo>
                  <a:cubicBezTo>
                    <a:pt x="213" y="159"/>
                    <a:pt x="213" y="159"/>
                    <a:pt x="213" y="159"/>
                  </a:cubicBezTo>
                  <a:cubicBezTo>
                    <a:pt x="217" y="156"/>
                    <a:pt x="217" y="156"/>
                    <a:pt x="217" y="156"/>
                  </a:cubicBezTo>
                  <a:cubicBezTo>
                    <a:pt x="219" y="147"/>
                    <a:pt x="219" y="147"/>
                    <a:pt x="219" y="147"/>
                  </a:cubicBezTo>
                  <a:cubicBezTo>
                    <a:pt x="225" y="144"/>
                    <a:pt x="225" y="144"/>
                    <a:pt x="225" y="144"/>
                  </a:cubicBezTo>
                  <a:cubicBezTo>
                    <a:pt x="225" y="141"/>
                    <a:pt x="225" y="141"/>
                    <a:pt x="225" y="141"/>
                  </a:cubicBezTo>
                  <a:cubicBezTo>
                    <a:pt x="228" y="137"/>
                    <a:pt x="228" y="137"/>
                    <a:pt x="228" y="137"/>
                  </a:cubicBezTo>
                  <a:cubicBezTo>
                    <a:pt x="229" y="133"/>
                    <a:pt x="229" y="133"/>
                    <a:pt x="229" y="133"/>
                  </a:cubicBezTo>
                  <a:cubicBezTo>
                    <a:pt x="232" y="129"/>
                    <a:pt x="232" y="129"/>
                    <a:pt x="232" y="129"/>
                  </a:cubicBezTo>
                  <a:cubicBezTo>
                    <a:pt x="231" y="124"/>
                    <a:pt x="231" y="124"/>
                    <a:pt x="231" y="124"/>
                  </a:cubicBez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8" name="Korea, South" descr="© INSCALE GmbH, 05.05.2010&#10;http://www.presentationload.com/">
              <a:extLst>
                <a:ext uri="{FF2B5EF4-FFF2-40B4-BE49-F238E27FC236}">
                  <a16:creationId xmlns:a16="http://schemas.microsoft.com/office/drawing/2014/main" id="{820BC39E-9A48-4AC1-B905-BFF084157EDA}"/>
                </a:ext>
              </a:extLst>
            </p:cNvPr>
            <p:cNvSpPr>
              <a:spLocks noEditPoints="1"/>
            </p:cNvSpPr>
            <p:nvPr/>
          </p:nvSpPr>
          <p:spPr bwMode="gray">
            <a:xfrm>
              <a:off x="7434351" y="2041470"/>
              <a:ext cx="103766" cy="161579"/>
            </a:xfrm>
            <a:custGeom>
              <a:avLst/>
              <a:gdLst>
                <a:gd name="T0" fmla="*/ 2147483647 w 276"/>
                <a:gd name="T1" fmla="*/ 2147483647 h 426"/>
                <a:gd name="T2" fmla="*/ 2147483647 w 276"/>
                <a:gd name="T3" fmla="*/ 2147483647 h 426"/>
                <a:gd name="T4" fmla="*/ 2147483647 w 276"/>
                <a:gd name="T5" fmla="*/ 2147483647 h 426"/>
                <a:gd name="T6" fmla="*/ 2147483647 w 276"/>
                <a:gd name="T7" fmla="*/ 2147483647 h 426"/>
                <a:gd name="T8" fmla="*/ 2147483647 w 276"/>
                <a:gd name="T9" fmla="*/ 2147483647 h 426"/>
                <a:gd name="T10" fmla="*/ 2147483647 w 276"/>
                <a:gd name="T11" fmla="*/ 2147483647 h 426"/>
                <a:gd name="T12" fmla="*/ 2147483647 w 276"/>
                <a:gd name="T13" fmla="*/ 2147483647 h 426"/>
                <a:gd name="T14" fmla="*/ 2147483647 w 276"/>
                <a:gd name="T15" fmla="*/ 2147483647 h 426"/>
                <a:gd name="T16" fmla="*/ 2147483647 w 276"/>
                <a:gd name="T17" fmla="*/ 2147483647 h 426"/>
                <a:gd name="T18" fmla="*/ 2147483647 w 276"/>
                <a:gd name="T19" fmla="*/ 2147483647 h 426"/>
                <a:gd name="T20" fmla="*/ 2147483647 w 276"/>
                <a:gd name="T21" fmla="*/ 2147483647 h 426"/>
                <a:gd name="T22" fmla="*/ 2147483647 w 276"/>
                <a:gd name="T23" fmla="*/ 2147483647 h 426"/>
                <a:gd name="T24" fmla="*/ 2147483647 w 276"/>
                <a:gd name="T25" fmla="*/ 0 h 426"/>
                <a:gd name="T26" fmla="*/ 2147483647 w 276"/>
                <a:gd name="T27" fmla="*/ 2147483647 h 426"/>
                <a:gd name="T28" fmla="*/ 2147483647 w 276"/>
                <a:gd name="T29" fmla="*/ 2147483647 h 426"/>
                <a:gd name="T30" fmla="*/ 2147483647 w 276"/>
                <a:gd name="T31" fmla="*/ 2147483647 h 426"/>
                <a:gd name="T32" fmla="*/ 2147483647 w 276"/>
                <a:gd name="T33" fmla="*/ 2147483647 h 426"/>
                <a:gd name="T34" fmla="*/ 0 w 276"/>
                <a:gd name="T35" fmla="*/ 2147483647 h 426"/>
                <a:gd name="T36" fmla="*/ 2147483647 w 276"/>
                <a:gd name="T37" fmla="*/ 2147483647 h 426"/>
                <a:gd name="T38" fmla="*/ 2147483647 w 276"/>
                <a:gd name="T39" fmla="*/ 2147483647 h 426"/>
                <a:gd name="T40" fmla="*/ 2147483647 w 276"/>
                <a:gd name="T41" fmla="*/ 2147483647 h 426"/>
                <a:gd name="T42" fmla="*/ 2147483647 w 276"/>
                <a:gd name="T43" fmla="*/ 2147483647 h 426"/>
                <a:gd name="T44" fmla="*/ 2147483647 w 276"/>
                <a:gd name="T45" fmla="*/ 2147483647 h 426"/>
                <a:gd name="T46" fmla="*/ 2147483647 w 276"/>
                <a:gd name="T47" fmla="*/ 2147483647 h 426"/>
                <a:gd name="T48" fmla="*/ 2147483647 w 276"/>
                <a:gd name="T49" fmla="*/ 2147483647 h 426"/>
                <a:gd name="T50" fmla="*/ 2147483647 w 276"/>
                <a:gd name="T51" fmla="*/ 2147483647 h 426"/>
                <a:gd name="T52" fmla="*/ 2147483647 w 276"/>
                <a:gd name="T53" fmla="*/ 2147483647 h 426"/>
                <a:gd name="T54" fmla="*/ 2147483647 w 276"/>
                <a:gd name="T55" fmla="*/ 2147483647 h 426"/>
                <a:gd name="T56" fmla="*/ 2147483647 w 276"/>
                <a:gd name="T57" fmla="*/ 2147483647 h 426"/>
                <a:gd name="T58" fmla="*/ 2147483647 w 276"/>
                <a:gd name="T59" fmla="*/ 2147483647 h 426"/>
                <a:gd name="T60" fmla="*/ 2147483647 w 276"/>
                <a:gd name="T61" fmla="*/ 2147483647 h 426"/>
                <a:gd name="T62" fmla="*/ 2147483647 w 276"/>
                <a:gd name="T63" fmla="*/ 2147483647 h 426"/>
                <a:gd name="T64" fmla="*/ 2147483647 w 276"/>
                <a:gd name="T65" fmla="*/ 2147483647 h 426"/>
                <a:gd name="T66" fmla="*/ 2147483647 w 276"/>
                <a:gd name="T67" fmla="*/ 2147483647 h 426"/>
                <a:gd name="T68" fmla="*/ 2147483647 w 276"/>
                <a:gd name="T69" fmla="*/ 2147483647 h 426"/>
                <a:gd name="T70" fmla="*/ 2147483647 w 276"/>
                <a:gd name="T71" fmla="*/ 2147483647 h 426"/>
                <a:gd name="T72" fmla="*/ 2147483647 w 276"/>
                <a:gd name="T73" fmla="*/ 2147483647 h 426"/>
                <a:gd name="T74" fmla="*/ 2147483647 w 276"/>
                <a:gd name="T75" fmla="*/ 2147483647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6"/>
                <a:gd name="T115" fmla="*/ 0 h 426"/>
                <a:gd name="T116" fmla="*/ 276 w 276"/>
                <a:gd name="T117" fmla="*/ 426 h 42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6" h="426">
                  <a:moveTo>
                    <a:pt x="150" y="402"/>
                  </a:moveTo>
                  <a:lnTo>
                    <a:pt x="132" y="408"/>
                  </a:lnTo>
                  <a:lnTo>
                    <a:pt x="126" y="414"/>
                  </a:lnTo>
                  <a:lnTo>
                    <a:pt x="138" y="426"/>
                  </a:lnTo>
                  <a:lnTo>
                    <a:pt x="162" y="426"/>
                  </a:lnTo>
                  <a:lnTo>
                    <a:pt x="174" y="414"/>
                  </a:lnTo>
                  <a:lnTo>
                    <a:pt x="174" y="408"/>
                  </a:lnTo>
                  <a:lnTo>
                    <a:pt x="168" y="402"/>
                  </a:lnTo>
                  <a:lnTo>
                    <a:pt x="150" y="402"/>
                  </a:lnTo>
                  <a:close/>
                  <a:moveTo>
                    <a:pt x="276" y="246"/>
                  </a:moveTo>
                  <a:lnTo>
                    <a:pt x="270" y="228"/>
                  </a:lnTo>
                  <a:lnTo>
                    <a:pt x="264" y="216"/>
                  </a:lnTo>
                  <a:lnTo>
                    <a:pt x="246" y="198"/>
                  </a:lnTo>
                  <a:lnTo>
                    <a:pt x="252" y="186"/>
                  </a:lnTo>
                  <a:lnTo>
                    <a:pt x="252" y="180"/>
                  </a:lnTo>
                  <a:lnTo>
                    <a:pt x="246" y="162"/>
                  </a:lnTo>
                  <a:lnTo>
                    <a:pt x="240" y="150"/>
                  </a:lnTo>
                  <a:lnTo>
                    <a:pt x="210" y="120"/>
                  </a:lnTo>
                  <a:lnTo>
                    <a:pt x="198" y="102"/>
                  </a:lnTo>
                  <a:lnTo>
                    <a:pt x="168" y="72"/>
                  </a:lnTo>
                  <a:lnTo>
                    <a:pt x="144" y="66"/>
                  </a:lnTo>
                  <a:lnTo>
                    <a:pt x="144" y="60"/>
                  </a:lnTo>
                  <a:lnTo>
                    <a:pt x="138" y="54"/>
                  </a:lnTo>
                  <a:lnTo>
                    <a:pt x="132" y="42"/>
                  </a:lnTo>
                  <a:lnTo>
                    <a:pt x="102" y="12"/>
                  </a:lnTo>
                  <a:lnTo>
                    <a:pt x="96" y="0"/>
                  </a:lnTo>
                  <a:lnTo>
                    <a:pt x="78" y="12"/>
                  </a:lnTo>
                  <a:lnTo>
                    <a:pt x="48" y="12"/>
                  </a:lnTo>
                  <a:lnTo>
                    <a:pt x="24" y="24"/>
                  </a:lnTo>
                  <a:lnTo>
                    <a:pt x="18" y="30"/>
                  </a:lnTo>
                  <a:lnTo>
                    <a:pt x="12" y="30"/>
                  </a:lnTo>
                  <a:lnTo>
                    <a:pt x="12" y="36"/>
                  </a:lnTo>
                  <a:lnTo>
                    <a:pt x="18" y="42"/>
                  </a:lnTo>
                  <a:lnTo>
                    <a:pt x="18" y="48"/>
                  </a:lnTo>
                  <a:lnTo>
                    <a:pt x="12" y="54"/>
                  </a:lnTo>
                  <a:lnTo>
                    <a:pt x="0" y="60"/>
                  </a:lnTo>
                  <a:lnTo>
                    <a:pt x="0" y="66"/>
                  </a:lnTo>
                  <a:lnTo>
                    <a:pt x="6" y="72"/>
                  </a:lnTo>
                  <a:lnTo>
                    <a:pt x="12" y="84"/>
                  </a:lnTo>
                  <a:lnTo>
                    <a:pt x="24" y="90"/>
                  </a:lnTo>
                  <a:lnTo>
                    <a:pt x="30" y="90"/>
                  </a:lnTo>
                  <a:lnTo>
                    <a:pt x="42" y="96"/>
                  </a:lnTo>
                  <a:lnTo>
                    <a:pt x="60" y="132"/>
                  </a:lnTo>
                  <a:lnTo>
                    <a:pt x="54" y="132"/>
                  </a:lnTo>
                  <a:lnTo>
                    <a:pt x="48" y="126"/>
                  </a:lnTo>
                  <a:lnTo>
                    <a:pt x="36" y="126"/>
                  </a:lnTo>
                  <a:lnTo>
                    <a:pt x="24" y="120"/>
                  </a:lnTo>
                  <a:lnTo>
                    <a:pt x="6" y="120"/>
                  </a:lnTo>
                  <a:lnTo>
                    <a:pt x="6" y="126"/>
                  </a:lnTo>
                  <a:lnTo>
                    <a:pt x="18" y="132"/>
                  </a:lnTo>
                  <a:lnTo>
                    <a:pt x="30" y="144"/>
                  </a:lnTo>
                  <a:lnTo>
                    <a:pt x="42" y="150"/>
                  </a:lnTo>
                  <a:lnTo>
                    <a:pt x="54" y="192"/>
                  </a:lnTo>
                  <a:lnTo>
                    <a:pt x="90" y="198"/>
                  </a:lnTo>
                  <a:lnTo>
                    <a:pt x="90" y="228"/>
                  </a:lnTo>
                  <a:lnTo>
                    <a:pt x="78" y="240"/>
                  </a:lnTo>
                  <a:lnTo>
                    <a:pt x="78" y="270"/>
                  </a:lnTo>
                  <a:lnTo>
                    <a:pt x="84" y="282"/>
                  </a:lnTo>
                  <a:lnTo>
                    <a:pt x="102" y="300"/>
                  </a:lnTo>
                  <a:lnTo>
                    <a:pt x="108" y="300"/>
                  </a:lnTo>
                  <a:lnTo>
                    <a:pt x="108" y="306"/>
                  </a:lnTo>
                  <a:lnTo>
                    <a:pt x="102" y="312"/>
                  </a:lnTo>
                  <a:lnTo>
                    <a:pt x="102" y="324"/>
                  </a:lnTo>
                  <a:lnTo>
                    <a:pt x="108" y="330"/>
                  </a:lnTo>
                  <a:lnTo>
                    <a:pt x="132" y="330"/>
                  </a:lnTo>
                  <a:lnTo>
                    <a:pt x="144" y="324"/>
                  </a:lnTo>
                  <a:lnTo>
                    <a:pt x="144" y="318"/>
                  </a:lnTo>
                  <a:lnTo>
                    <a:pt x="150" y="312"/>
                  </a:lnTo>
                  <a:lnTo>
                    <a:pt x="150" y="306"/>
                  </a:lnTo>
                  <a:lnTo>
                    <a:pt x="198" y="282"/>
                  </a:lnTo>
                  <a:lnTo>
                    <a:pt x="222" y="288"/>
                  </a:lnTo>
                  <a:lnTo>
                    <a:pt x="234" y="270"/>
                  </a:lnTo>
                  <a:lnTo>
                    <a:pt x="258" y="270"/>
                  </a:lnTo>
                  <a:lnTo>
                    <a:pt x="270" y="264"/>
                  </a:lnTo>
                  <a:lnTo>
                    <a:pt x="276" y="264"/>
                  </a:lnTo>
                  <a:lnTo>
                    <a:pt x="276" y="24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89" name="Korea, North" descr="© INSCALE GmbH, 05.05.2010&#10;http://www.presentationload.com/">
              <a:extLst>
                <a:ext uri="{FF2B5EF4-FFF2-40B4-BE49-F238E27FC236}">
                  <a16:creationId xmlns:a16="http://schemas.microsoft.com/office/drawing/2014/main" id="{C546DC6C-3A61-478D-9077-55DE7814DEC1}"/>
                </a:ext>
              </a:extLst>
            </p:cNvPr>
            <p:cNvSpPr>
              <a:spLocks/>
            </p:cNvSpPr>
            <p:nvPr/>
          </p:nvSpPr>
          <p:spPr bwMode="gray">
            <a:xfrm>
              <a:off x="7348373" y="1908055"/>
              <a:ext cx="124519" cy="158615"/>
            </a:xfrm>
            <a:custGeom>
              <a:avLst/>
              <a:gdLst>
                <a:gd name="T0" fmla="*/ 2147483647 w 330"/>
                <a:gd name="T1" fmla="*/ 0 h 420"/>
                <a:gd name="T2" fmla="*/ 2147483647 w 330"/>
                <a:gd name="T3" fmla="*/ 2147483647 h 420"/>
                <a:gd name="T4" fmla="*/ 2147483647 w 330"/>
                <a:gd name="T5" fmla="*/ 2147483647 h 420"/>
                <a:gd name="T6" fmla="*/ 2147483647 w 330"/>
                <a:gd name="T7" fmla="*/ 2147483647 h 420"/>
                <a:gd name="T8" fmla="*/ 2147483647 w 330"/>
                <a:gd name="T9" fmla="*/ 2147483647 h 420"/>
                <a:gd name="T10" fmla="*/ 2147483647 w 330"/>
                <a:gd name="T11" fmla="*/ 2147483647 h 420"/>
                <a:gd name="T12" fmla="*/ 2147483647 w 330"/>
                <a:gd name="T13" fmla="*/ 2147483647 h 420"/>
                <a:gd name="T14" fmla="*/ 2147483647 w 330"/>
                <a:gd name="T15" fmla="*/ 2147483647 h 420"/>
                <a:gd name="T16" fmla="*/ 2147483647 w 330"/>
                <a:gd name="T17" fmla="*/ 2147483647 h 420"/>
                <a:gd name="T18" fmla="*/ 2147483647 w 330"/>
                <a:gd name="T19" fmla="*/ 2147483647 h 420"/>
                <a:gd name="T20" fmla="*/ 2147483647 w 330"/>
                <a:gd name="T21" fmla="*/ 2147483647 h 420"/>
                <a:gd name="T22" fmla="*/ 2147483647 w 330"/>
                <a:gd name="T23" fmla="*/ 2147483647 h 420"/>
                <a:gd name="T24" fmla="*/ 2147483647 w 330"/>
                <a:gd name="T25" fmla="*/ 2147483647 h 420"/>
                <a:gd name="T26" fmla="*/ 2147483647 w 330"/>
                <a:gd name="T27" fmla="*/ 2147483647 h 420"/>
                <a:gd name="T28" fmla="*/ 2147483647 w 330"/>
                <a:gd name="T29" fmla="*/ 2147483647 h 420"/>
                <a:gd name="T30" fmla="*/ 2147483647 w 330"/>
                <a:gd name="T31" fmla="*/ 2147483647 h 420"/>
                <a:gd name="T32" fmla="*/ 2147483647 w 330"/>
                <a:gd name="T33" fmla="*/ 2147483647 h 420"/>
                <a:gd name="T34" fmla="*/ 2147483647 w 330"/>
                <a:gd name="T35" fmla="*/ 2147483647 h 420"/>
                <a:gd name="T36" fmla="*/ 2147483647 w 330"/>
                <a:gd name="T37" fmla="*/ 2147483647 h 420"/>
                <a:gd name="T38" fmla="*/ 2147483647 w 330"/>
                <a:gd name="T39" fmla="*/ 2147483647 h 420"/>
                <a:gd name="T40" fmla="*/ 2147483647 w 330"/>
                <a:gd name="T41" fmla="*/ 2147483647 h 420"/>
                <a:gd name="T42" fmla="*/ 2147483647 w 330"/>
                <a:gd name="T43" fmla="*/ 2147483647 h 420"/>
                <a:gd name="T44" fmla="*/ 2147483647 w 330"/>
                <a:gd name="T45" fmla="*/ 2147483647 h 420"/>
                <a:gd name="T46" fmla="*/ 2147483647 w 330"/>
                <a:gd name="T47" fmla="*/ 2147483647 h 420"/>
                <a:gd name="T48" fmla="*/ 2147483647 w 330"/>
                <a:gd name="T49" fmla="*/ 2147483647 h 420"/>
                <a:gd name="T50" fmla="*/ 2147483647 w 330"/>
                <a:gd name="T51" fmla="*/ 2147483647 h 420"/>
                <a:gd name="T52" fmla="*/ 2147483647 w 330"/>
                <a:gd name="T53" fmla="*/ 2147483647 h 420"/>
                <a:gd name="T54" fmla="*/ 2147483647 w 330"/>
                <a:gd name="T55" fmla="*/ 2147483647 h 420"/>
                <a:gd name="T56" fmla="*/ 2147483647 w 330"/>
                <a:gd name="T57" fmla="*/ 2147483647 h 420"/>
                <a:gd name="T58" fmla="*/ 2147483647 w 330"/>
                <a:gd name="T59" fmla="*/ 2147483647 h 420"/>
                <a:gd name="T60" fmla="*/ 2147483647 w 330"/>
                <a:gd name="T61" fmla="*/ 2147483647 h 420"/>
                <a:gd name="T62" fmla="*/ 2147483647 w 330"/>
                <a:gd name="T63" fmla="*/ 2147483647 h 420"/>
                <a:gd name="T64" fmla="*/ 2147483647 w 330"/>
                <a:gd name="T65" fmla="*/ 2147483647 h 420"/>
                <a:gd name="T66" fmla="*/ 2147483647 w 330"/>
                <a:gd name="T67" fmla="*/ 2147483647 h 420"/>
                <a:gd name="T68" fmla="*/ 2147483647 w 330"/>
                <a:gd name="T69" fmla="*/ 2147483647 h 420"/>
                <a:gd name="T70" fmla="*/ 2147483647 w 330"/>
                <a:gd name="T71" fmla="*/ 2147483647 h 420"/>
                <a:gd name="T72" fmla="*/ 2147483647 w 330"/>
                <a:gd name="T73" fmla="*/ 2147483647 h 420"/>
                <a:gd name="T74" fmla="*/ 2147483647 w 330"/>
                <a:gd name="T75" fmla="*/ 2147483647 h 420"/>
                <a:gd name="T76" fmla="*/ 2147483647 w 330"/>
                <a:gd name="T77" fmla="*/ 2147483647 h 420"/>
                <a:gd name="T78" fmla="*/ 2147483647 w 330"/>
                <a:gd name="T79" fmla="*/ 2147483647 h 420"/>
                <a:gd name="T80" fmla="*/ 2147483647 w 330"/>
                <a:gd name="T81" fmla="*/ 2147483647 h 420"/>
                <a:gd name="T82" fmla="*/ 2147483647 w 330"/>
                <a:gd name="T83" fmla="*/ 2147483647 h 420"/>
                <a:gd name="T84" fmla="*/ 2147483647 w 330"/>
                <a:gd name="T85" fmla="*/ 2147483647 h 420"/>
                <a:gd name="T86" fmla="*/ 2147483647 w 330"/>
                <a:gd name="T87" fmla="*/ 2147483647 h 420"/>
                <a:gd name="T88" fmla="*/ 2147483647 w 330"/>
                <a:gd name="T89" fmla="*/ 2147483647 h 420"/>
                <a:gd name="T90" fmla="*/ 2147483647 w 330"/>
                <a:gd name="T91" fmla="*/ 2147483647 h 420"/>
                <a:gd name="T92" fmla="*/ 2147483647 w 330"/>
                <a:gd name="T93" fmla="*/ 2147483647 h 420"/>
                <a:gd name="T94" fmla="*/ 2147483647 w 330"/>
                <a:gd name="T95" fmla="*/ 2147483647 h 420"/>
                <a:gd name="T96" fmla="*/ 2147483647 w 330"/>
                <a:gd name="T97" fmla="*/ 2147483647 h 420"/>
                <a:gd name="T98" fmla="*/ 2147483647 w 330"/>
                <a:gd name="T99" fmla="*/ 2147483647 h 420"/>
                <a:gd name="T100" fmla="*/ 2147483647 w 330"/>
                <a:gd name="T101" fmla="*/ 2147483647 h 420"/>
                <a:gd name="T102" fmla="*/ 2147483647 w 330"/>
                <a:gd name="T103" fmla="*/ 0 h 42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30"/>
                <a:gd name="T157" fmla="*/ 0 h 420"/>
                <a:gd name="T158" fmla="*/ 330 w 330"/>
                <a:gd name="T159" fmla="*/ 420 h 42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30" h="420">
                  <a:moveTo>
                    <a:pt x="270" y="0"/>
                  </a:moveTo>
                  <a:lnTo>
                    <a:pt x="240" y="0"/>
                  </a:lnTo>
                  <a:lnTo>
                    <a:pt x="240" y="6"/>
                  </a:lnTo>
                  <a:lnTo>
                    <a:pt x="246" y="12"/>
                  </a:lnTo>
                  <a:lnTo>
                    <a:pt x="252" y="24"/>
                  </a:lnTo>
                  <a:lnTo>
                    <a:pt x="252" y="42"/>
                  </a:lnTo>
                  <a:lnTo>
                    <a:pt x="228" y="42"/>
                  </a:lnTo>
                  <a:lnTo>
                    <a:pt x="234" y="54"/>
                  </a:lnTo>
                  <a:lnTo>
                    <a:pt x="234" y="60"/>
                  </a:lnTo>
                  <a:lnTo>
                    <a:pt x="228" y="72"/>
                  </a:lnTo>
                  <a:lnTo>
                    <a:pt x="216" y="78"/>
                  </a:lnTo>
                  <a:lnTo>
                    <a:pt x="204" y="72"/>
                  </a:lnTo>
                  <a:lnTo>
                    <a:pt x="180" y="72"/>
                  </a:lnTo>
                  <a:lnTo>
                    <a:pt x="174" y="66"/>
                  </a:lnTo>
                  <a:lnTo>
                    <a:pt x="168" y="72"/>
                  </a:lnTo>
                  <a:lnTo>
                    <a:pt x="168" y="84"/>
                  </a:lnTo>
                  <a:lnTo>
                    <a:pt x="192" y="108"/>
                  </a:lnTo>
                  <a:lnTo>
                    <a:pt x="198" y="108"/>
                  </a:lnTo>
                  <a:lnTo>
                    <a:pt x="198" y="120"/>
                  </a:lnTo>
                  <a:lnTo>
                    <a:pt x="150" y="120"/>
                  </a:lnTo>
                  <a:lnTo>
                    <a:pt x="138" y="114"/>
                  </a:lnTo>
                  <a:lnTo>
                    <a:pt x="126" y="114"/>
                  </a:lnTo>
                  <a:lnTo>
                    <a:pt x="114" y="102"/>
                  </a:lnTo>
                  <a:lnTo>
                    <a:pt x="102" y="96"/>
                  </a:lnTo>
                  <a:lnTo>
                    <a:pt x="90" y="96"/>
                  </a:lnTo>
                  <a:lnTo>
                    <a:pt x="90" y="102"/>
                  </a:lnTo>
                  <a:lnTo>
                    <a:pt x="84" y="108"/>
                  </a:lnTo>
                  <a:lnTo>
                    <a:pt x="84" y="138"/>
                  </a:lnTo>
                  <a:lnTo>
                    <a:pt x="66" y="174"/>
                  </a:lnTo>
                  <a:lnTo>
                    <a:pt x="54" y="186"/>
                  </a:lnTo>
                  <a:lnTo>
                    <a:pt x="18" y="204"/>
                  </a:lnTo>
                  <a:lnTo>
                    <a:pt x="12" y="216"/>
                  </a:lnTo>
                  <a:lnTo>
                    <a:pt x="6" y="222"/>
                  </a:lnTo>
                  <a:lnTo>
                    <a:pt x="6" y="234"/>
                  </a:lnTo>
                  <a:lnTo>
                    <a:pt x="0" y="246"/>
                  </a:lnTo>
                  <a:lnTo>
                    <a:pt x="12" y="228"/>
                  </a:lnTo>
                  <a:lnTo>
                    <a:pt x="18" y="246"/>
                  </a:lnTo>
                  <a:lnTo>
                    <a:pt x="36" y="270"/>
                  </a:lnTo>
                  <a:lnTo>
                    <a:pt x="48" y="252"/>
                  </a:lnTo>
                  <a:lnTo>
                    <a:pt x="54" y="258"/>
                  </a:lnTo>
                  <a:lnTo>
                    <a:pt x="60" y="270"/>
                  </a:lnTo>
                  <a:lnTo>
                    <a:pt x="96" y="270"/>
                  </a:lnTo>
                  <a:lnTo>
                    <a:pt x="96" y="282"/>
                  </a:lnTo>
                  <a:lnTo>
                    <a:pt x="102" y="294"/>
                  </a:lnTo>
                  <a:lnTo>
                    <a:pt x="102" y="336"/>
                  </a:lnTo>
                  <a:lnTo>
                    <a:pt x="138" y="336"/>
                  </a:lnTo>
                  <a:lnTo>
                    <a:pt x="144" y="348"/>
                  </a:lnTo>
                  <a:lnTo>
                    <a:pt x="132" y="342"/>
                  </a:lnTo>
                  <a:lnTo>
                    <a:pt x="108" y="342"/>
                  </a:lnTo>
                  <a:lnTo>
                    <a:pt x="102" y="348"/>
                  </a:lnTo>
                  <a:lnTo>
                    <a:pt x="102" y="360"/>
                  </a:lnTo>
                  <a:lnTo>
                    <a:pt x="108" y="378"/>
                  </a:lnTo>
                  <a:lnTo>
                    <a:pt x="114" y="384"/>
                  </a:lnTo>
                  <a:lnTo>
                    <a:pt x="126" y="408"/>
                  </a:lnTo>
                  <a:lnTo>
                    <a:pt x="156" y="396"/>
                  </a:lnTo>
                  <a:lnTo>
                    <a:pt x="162" y="402"/>
                  </a:lnTo>
                  <a:lnTo>
                    <a:pt x="174" y="408"/>
                  </a:lnTo>
                  <a:lnTo>
                    <a:pt x="180" y="414"/>
                  </a:lnTo>
                  <a:lnTo>
                    <a:pt x="192" y="420"/>
                  </a:lnTo>
                  <a:lnTo>
                    <a:pt x="198" y="420"/>
                  </a:lnTo>
                  <a:lnTo>
                    <a:pt x="216" y="414"/>
                  </a:lnTo>
                  <a:lnTo>
                    <a:pt x="228" y="414"/>
                  </a:lnTo>
                  <a:lnTo>
                    <a:pt x="240" y="408"/>
                  </a:lnTo>
                  <a:lnTo>
                    <a:pt x="246" y="402"/>
                  </a:lnTo>
                  <a:lnTo>
                    <a:pt x="246" y="396"/>
                  </a:lnTo>
                  <a:lnTo>
                    <a:pt x="240" y="390"/>
                  </a:lnTo>
                  <a:lnTo>
                    <a:pt x="240" y="384"/>
                  </a:lnTo>
                  <a:lnTo>
                    <a:pt x="246" y="384"/>
                  </a:lnTo>
                  <a:lnTo>
                    <a:pt x="252" y="378"/>
                  </a:lnTo>
                  <a:lnTo>
                    <a:pt x="276" y="366"/>
                  </a:lnTo>
                  <a:lnTo>
                    <a:pt x="306" y="366"/>
                  </a:lnTo>
                  <a:lnTo>
                    <a:pt x="324" y="354"/>
                  </a:lnTo>
                  <a:lnTo>
                    <a:pt x="312" y="342"/>
                  </a:lnTo>
                  <a:lnTo>
                    <a:pt x="312" y="336"/>
                  </a:lnTo>
                  <a:lnTo>
                    <a:pt x="264" y="312"/>
                  </a:lnTo>
                  <a:lnTo>
                    <a:pt x="240" y="312"/>
                  </a:lnTo>
                  <a:lnTo>
                    <a:pt x="240" y="300"/>
                  </a:lnTo>
                  <a:lnTo>
                    <a:pt x="246" y="288"/>
                  </a:lnTo>
                  <a:lnTo>
                    <a:pt x="252" y="282"/>
                  </a:lnTo>
                  <a:lnTo>
                    <a:pt x="246" y="276"/>
                  </a:lnTo>
                  <a:lnTo>
                    <a:pt x="234" y="270"/>
                  </a:lnTo>
                  <a:lnTo>
                    <a:pt x="228" y="264"/>
                  </a:lnTo>
                  <a:lnTo>
                    <a:pt x="228" y="252"/>
                  </a:lnTo>
                  <a:lnTo>
                    <a:pt x="240" y="246"/>
                  </a:lnTo>
                  <a:lnTo>
                    <a:pt x="246" y="240"/>
                  </a:lnTo>
                  <a:lnTo>
                    <a:pt x="258" y="234"/>
                  </a:lnTo>
                  <a:lnTo>
                    <a:pt x="270" y="234"/>
                  </a:lnTo>
                  <a:lnTo>
                    <a:pt x="276" y="228"/>
                  </a:lnTo>
                  <a:lnTo>
                    <a:pt x="288" y="204"/>
                  </a:lnTo>
                  <a:lnTo>
                    <a:pt x="288" y="192"/>
                  </a:lnTo>
                  <a:lnTo>
                    <a:pt x="294" y="186"/>
                  </a:lnTo>
                  <a:lnTo>
                    <a:pt x="300" y="174"/>
                  </a:lnTo>
                  <a:lnTo>
                    <a:pt x="324" y="162"/>
                  </a:lnTo>
                  <a:lnTo>
                    <a:pt x="312" y="132"/>
                  </a:lnTo>
                  <a:lnTo>
                    <a:pt x="306" y="126"/>
                  </a:lnTo>
                  <a:lnTo>
                    <a:pt x="294" y="102"/>
                  </a:lnTo>
                  <a:lnTo>
                    <a:pt x="294" y="90"/>
                  </a:lnTo>
                  <a:lnTo>
                    <a:pt x="306" y="66"/>
                  </a:lnTo>
                  <a:lnTo>
                    <a:pt x="318" y="60"/>
                  </a:lnTo>
                  <a:lnTo>
                    <a:pt x="324" y="54"/>
                  </a:lnTo>
                  <a:lnTo>
                    <a:pt x="330" y="54"/>
                  </a:lnTo>
                  <a:lnTo>
                    <a:pt x="312" y="36"/>
                  </a:lnTo>
                  <a:lnTo>
                    <a:pt x="288" y="24"/>
                  </a:lnTo>
                  <a:lnTo>
                    <a:pt x="270" y="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0" name="Kenya" descr="© INSCALE GmbH, 05.05.2010&#10;http://www.presentationload.com/">
              <a:extLst>
                <a:ext uri="{FF2B5EF4-FFF2-40B4-BE49-F238E27FC236}">
                  <a16:creationId xmlns:a16="http://schemas.microsoft.com/office/drawing/2014/main" id="{002045C3-EC1C-4743-8225-9420AFE63A82}"/>
                </a:ext>
              </a:extLst>
            </p:cNvPr>
            <p:cNvSpPr>
              <a:spLocks/>
            </p:cNvSpPr>
            <p:nvPr/>
          </p:nvSpPr>
          <p:spPr bwMode="gray">
            <a:xfrm>
              <a:off x="5152980" y="3074689"/>
              <a:ext cx="213462" cy="289065"/>
            </a:xfrm>
            <a:custGeom>
              <a:avLst/>
              <a:gdLst>
                <a:gd name="T0" fmla="*/ 2147483647 w 564"/>
                <a:gd name="T1" fmla="*/ 2147483647 h 762"/>
                <a:gd name="T2" fmla="*/ 2147483647 w 564"/>
                <a:gd name="T3" fmla="*/ 2147483647 h 762"/>
                <a:gd name="T4" fmla="*/ 2147483647 w 564"/>
                <a:gd name="T5" fmla="*/ 2147483647 h 762"/>
                <a:gd name="T6" fmla="*/ 2147483647 w 564"/>
                <a:gd name="T7" fmla="*/ 2147483647 h 762"/>
                <a:gd name="T8" fmla="*/ 2147483647 w 564"/>
                <a:gd name="T9" fmla="*/ 2147483647 h 762"/>
                <a:gd name="T10" fmla="*/ 2147483647 w 564"/>
                <a:gd name="T11" fmla="*/ 2147483647 h 762"/>
                <a:gd name="T12" fmla="*/ 2147483647 w 564"/>
                <a:gd name="T13" fmla="*/ 2147483647 h 762"/>
                <a:gd name="T14" fmla="*/ 2147483647 w 564"/>
                <a:gd name="T15" fmla="*/ 2147483647 h 762"/>
                <a:gd name="T16" fmla="*/ 2147483647 w 564"/>
                <a:gd name="T17" fmla="*/ 2147483647 h 762"/>
                <a:gd name="T18" fmla="*/ 2147483647 w 564"/>
                <a:gd name="T19" fmla="*/ 2147483647 h 762"/>
                <a:gd name="T20" fmla="*/ 2147483647 w 564"/>
                <a:gd name="T21" fmla="*/ 2147483647 h 762"/>
                <a:gd name="T22" fmla="*/ 2147483647 w 564"/>
                <a:gd name="T23" fmla="*/ 2147483647 h 762"/>
                <a:gd name="T24" fmla="*/ 2147483647 w 564"/>
                <a:gd name="T25" fmla="*/ 0 h 762"/>
                <a:gd name="T26" fmla="*/ 2147483647 w 564"/>
                <a:gd name="T27" fmla="*/ 2147483647 h 762"/>
                <a:gd name="T28" fmla="*/ 2147483647 w 564"/>
                <a:gd name="T29" fmla="*/ 2147483647 h 762"/>
                <a:gd name="T30" fmla="*/ 2147483647 w 564"/>
                <a:gd name="T31" fmla="*/ 2147483647 h 762"/>
                <a:gd name="T32" fmla="*/ 2147483647 w 564"/>
                <a:gd name="T33" fmla="*/ 2147483647 h 762"/>
                <a:gd name="T34" fmla="*/ 2147483647 w 564"/>
                <a:gd name="T35" fmla="*/ 2147483647 h 762"/>
                <a:gd name="T36" fmla="*/ 2147483647 w 564"/>
                <a:gd name="T37" fmla="*/ 2147483647 h 762"/>
                <a:gd name="T38" fmla="*/ 2147483647 w 564"/>
                <a:gd name="T39" fmla="*/ 2147483647 h 762"/>
                <a:gd name="T40" fmla="*/ 2147483647 w 564"/>
                <a:gd name="T41" fmla="*/ 2147483647 h 762"/>
                <a:gd name="T42" fmla="*/ 2147483647 w 564"/>
                <a:gd name="T43" fmla="*/ 2147483647 h 762"/>
                <a:gd name="T44" fmla="*/ 2147483647 w 564"/>
                <a:gd name="T45" fmla="*/ 2147483647 h 762"/>
                <a:gd name="T46" fmla="*/ 2147483647 w 564"/>
                <a:gd name="T47" fmla="*/ 2147483647 h 762"/>
                <a:gd name="T48" fmla="*/ 2147483647 w 564"/>
                <a:gd name="T49" fmla="*/ 2147483647 h 762"/>
                <a:gd name="T50" fmla="*/ 2147483647 w 564"/>
                <a:gd name="T51" fmla="*/ 2147483647 h 762"/>
                <a:gd name="T52" fmla="*/ 2147483647 w 564"/>
                <a:gd name="T53" fmla="*/ 2147483647 h 762"/>
                <a:gd name="T54" fmla="*/ 2147483647 w 564"/>
                <a:gd name="T55" fmla="*/ 2147483647 h 762"/>
                <a:gd name="T56" fmla="*/ 2147483647 w 564"/>
                <a:gd name="T57" fmla="*/ 2147483647 h 762"/>
                <a:gd name="T58" fmla="*/ 0 w 564"/>
                <a:gd name="T59" fmla="*/ 2147483647 h 762"/>
                <a:gd name="T60" fmla="*/ 2147483647 w 564"/>
                <a:gd name="T61" fmla="*/ 2147483647 h 762"/>
                <a:gd name="T62" fmla="*/ 2147483647 w 564"/>
                <a:gd name="T63" fmla="*/ 2147483647 h 762"/>
                <a:gd name="T64" fmla="*/ 2147483647 w 564"/>
                <a:gd name="T65" fmla="*/ 2147483647 h 762"/>
                <a:gd name="T66" fmla="*/ 2147483647 w 564"/>
                <a:gd name="T67" fmla="*/ 2147483647 h 762"/>
                <a:gd name="T68" fmla="*/ 2147483647 w 564"/>
                <a:gd name="T69" fmla="*/ 2147483647 h 762"/>
                <a:gd name="T70" fmla="*/ 0 w 564"/>
                <a:gd name="T71" fmla="*/ 2147483647 h 762"/>
                <a:gd name="T72" fmla="*/ 2147483647 w 564"/>
                <a:gd name="T73" fmla="*/ 2147483647 h 762"/>
                <a:gd name="T74" fmla="*/ 2147483647 w 564"/>
                <a:gd name="T75" fmla="*/ 2147483647 h 762"/>
                <a:gd name="T76" fmla="*/ 2147483647 w 564"/>
                <a:gd name="T77" fmla="*/ 2147483647 h 762"/>
                <a:gd name="T78" fmla="*/ 2147483647 w 564"/>
                <a:gd name="T79" fmla="*/ 2147483647 h 762"/>
                <a:gd name="T80" fmla="*/ 2147483647 w 564"/>
                <a:gd name="T81" fmla="*/ 2147483647 h 762"/>
                <a:gd name="T82" fmla="*/ 2147483647 w 564"/>
                <a:gd name="T83" fmla="*/ 2147483647 h 762"/>
                <a:gd name="T84" fmla="*/ 2147483647 w 564"/>
                <a:gd name="T85" fmla="*/ 2147483647 h 762"/>
                <a:gd name="T86" fmla="*/ 2147483647 w 564"/>
                <a:gd name="T87" fmla="*/ 2147483647 h 762"/>
                <a:gd name="T88" fmla="*/ 2147483647 w 564"/>
                <a:gd name="T89" fmla="*/ 2147483647 h 762"/>
                <a:gd name="T90" fmla="*/ 2147483647 w 564"/>
                <a:gd name="T91" fmla="*/ 2147483647 h 762"/>
                <a:gd name="T92" fmla="*/ 2147483647 w 564"/>
                <a:gd name="T93" fmla="*/ 2147483647 h 762"/>
                <a:gd name="T94" fmla="*/ 2147483647 w 564"/>
                <a:gd name="T95" fmla="*/ 2147483647 h 762"/>
                <a:gd name="T96" fmla="*/ 2147483647 w 564"/>
                <a:gd name="T97" fmla="*/ 2147483647 h 762"/>
                <a:gd name="T98" fmla="*/ 2147483647 w 564"/>
                <a:gd name="T99" fmla="*/ 2147483647 h 762"/>
                <a:gd name="T100" fmla="*/ 2147483647 w 564"/>
                <a:gd name="T101" fmla="*/ 2147483647 h 76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64"/>
                <a:gd name="T154" fmla="*/ 0 h 762"/>
                <a:gd name="T155" fmla="*/ 564 w 564"/>
                <a:gd name="T156" fmla="*/ 762 h 76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64" h="762">
                  <a:moveTo>
                    <a:pt x="498" y="150"/>
                  </a:moveTo>
                  <a:lnTo>
                    <a:pt x="540" y="108"/>
                  </a:lnTo>
                  <a:lnTo>
                    <a:pt x="558" y="72"/>
                  </a:lnTo>
                  <a:lnTo>
                    <a:pt x="564" y="66"/>
                  </a:lnTo>
                  <a:lnTo>
                    <a:pt x="564" y="60"/>
                  </a:lnTo>
                  <a:lnTo>
                    <a:pt x="540" y="54"/>
                  </a:lnTo>
                  <a:lnTo>
                    <a:pt x="534" y="60"/>
                  </a:lnTo>
                  <a:lnTo>
                    <a:pt x="504" y="60"/>
                  </a:lnTo>
                  <a:lnTo>
                    <a:pt x="480" y="30"/>
                  </a:lnTo>
                  <a:lnTo>
                    <a:pt x="462" y="48"/>
                  </a:lnTo>
                  <a:lnTo>
                    <a:pt x="456" y="48"/>
                  </a:lnTo>
                  <a:lnTo>
                    <a:pt x="450" y="54"/>
                  </a:lnTo>
                  <a:lnTo>
                    <a:pt x="438" y="60"/>
                  </a:lnTo>
                  <a:lnTo>
                    <a:pt x="426" y="60"/>
                  </a:lnTo>
                  <a:lnTo>
                    <a:pt x="414" y="72"/>
                  </a:lnTo>
                  <a:lnTo>
                    <a:pt x="414" y="84"/>
                  </a:lnTo>
                  <a:lnTo>
                    <a:pt x="390" y="102"/>
                  </a:lnTo>
                  <a:lnTo>
                    <a:pt x="378" y="96"/>
                  </a:lnTo>
                  <a:lnTo>
                    <a:pt x="372" y="96"/>
                  </a:lnTo>
                  <a:lnTo>
                    <a:pt x="360" y="90"/>
                  </a:lnTo>
                  <a:lnTo>
                    <a:pt x="330" y="90"/>
                  </a:lnTo>
                  <a:lnTo>
                    <a:pt x="318" y="84"/>
                  </a:lnTo>
                  <a:lnTo>
                    <a:pt x="288" y="84"/>
                  </a:lnTo>
                  <a:lnTo>
                    <a:pt x="210" y="24"/>
                  </a:lnTo>
                  <a:lnTo>
                    <a:pt x="138" y="18"/>
                  </a:lnTo>
                  <a:lnTo>
                    <a:pt x="132" y="0"/>
                  </a:lnTo>
                  <a:lnTo>
                    <a:pt x="108" y="12"/>
                  </a:lnTo>
                  <a:lnTo>
                    <a:pt x="18" y="12"/>
                  </a:lnTo>
                  <a:lnTo>
                    <a:pt x="0" y="42"/>
                  </a:lnTo>
                  <a:lnTo>
                    <a:pt x="6" y="48"/>
                  </a:lnTo>
                  <a:lnTo>
                    <a:pt x="12" y="60"/>
                  </a:lnTo>
                  <a:lnTo>
                    <a:pt x="12" y="84"/>
                  </a:lnTo>
                  <a:lnTo>
                    <a:pt x="18" y="84"/>
                  </a:lnTo>
                  <a:lnTo>
                    <a:pt x="24" y="90"/>
                  </a:lnTo>
                  <a:lnTo>
                    <a:pt x="24" y="84"/>
                  </a:lnTo>
                  <a:lnTo>
                    <a:pt x="30" y="84"/>
                  </a:lnTo>
                  <a:lnTo>
                    <a:pt x="30" y="96"/>
                  </a:lnTo>
                  <a:lnTo>
                    <a:pt x="24" y="102"/>
                  </a:lnTo>
                  <a:lnTo>
                    <a:pt x="24" y="108"/>
                  </a:lnTo>
                  <a:lnTo>
                    <a:pt x="42" y="126"/>
                  </a:lnTo>
                  <a:lnTo>
                    <a:pt x="36" y="132"/>
                  </a:lnTo>
                  <a:lnTo>
                    <a:pt x="72" y="174"/>
                  </a:lnTo>
                  <a:lnTo>
                    <a:pt x="66" y="180"/>
                  </a:lnTo>
                  <a:lnTo>
                    <a:pt x="60" y="180"/>
                  </a:lnTo>
                  <a:lnTo>
                    <a:pt x="54" y="186"/>
                  </a:lnTo>
                  <a:lnTo>
                    <a:pt x="54" y="192"/>
                  </a:lnTo>
                  <a:lnTo>
                    <a:pt x="66" y="216"/>
                  </a:lnTo>
                  <a:lnTo>
                    <a:pt x="72" y="222"/>
                  </a:lnTo>
                  <a:lnTo>
                    <a:pt x="78" y="234"/>
                  </a:lnTo>
                  <a:lnTo>
                    <a:pt x="78" y="246"/>
                  </a:lnTo>
                  <a:lnTo>
                    <a:pt x="66" y="258"/>
                  </a:lnTo>
                  <a:lnTo>
                    <a:pt x="60" y="282"/>
                  </a:lnTo>
                  <a:lnTo>
                    <a:pt x="42" y="282"/>
                  </a:lnTo>
                  <a:lnTo>
                    <a:pt x="36" y="288"/>
                  </a:lnTo>
                  <a:lnTo>
                    <a:pt x="36" y="312"/>
                  </a:lnTo>
                  <a:lnTo>
                    <a:pt x="18" y="324"/>
                  </a:lnTo>
                  <a:lnTo>
                    <a:pt x="12" y="342"/>
                  </a:lnTo>
                  <a:lnTo>
                    <a:pt x="6" y="348"/>
                  </a:lnTo>
                  <a:lnTo>
                    <a:pt x="0" y="360"/>
                  </a:lnTo>
                  <a:lnTo>
                    <a:pt x="0" y="384"/>
                  </a:lnTo>
                  <a:lnTo>
                    <a:pt x="18" y="402"/>
                  </a:lnTo>
                  <a:lnTo>
                    <a:pt x="30" y="402"/>
                  </a:lnTo>
                  <a:lnTo>
                    <a:pt x="30" y="390"/>
                  </a:lnTo>
                  <a:lnTo>
                    <a:pt x="54" y="390"/>
                  </a:lnTo>
                  <a:lnTo>
                    <a:pt x="60" y="408"/>
                  </a:lnTo>
                  <a:lnTo>
                    <a:pt x="42" y="408"/>
                  </a:lnTo>
                  <a:lnTo>
                    <a:pt x="30" y="420"/>
                  </a:lnTo>
                  <a:lnTo>
                    <a:pt x="24" y="414"/>
                  </a:lnTo>
                  <a:lnTo>
                    <a:pt x="18" y="414"/>
                  </a:lnTo>
                  <a:lnTo>
                    <a:pt x="6" y="420"/>
                  </a:lnTo>
                  <a:lnTo>
                    <a:pt x="0" y="432"/>
                  </a:lnTo>
                  <a:lnTo>
                    <a:pt x="0" y="438"/>
                  </a:lnTo>
                  <a:lnTo>
                    <a:pt x="12" y="450"/>
                  </a:lnTo>
                  <a:lnTo>
                    <a:pt x="6" y="468"/>
                  </a:lnTo>
                  <a:lnTo>
                    <a:pt x="258" y="624"/>
                  </a:lnTo>
                  <a:lnTo>
                    <a:pt x="270" y="636"/>
                  </a:lnTo>
                  <a:lnTo>
                    <a:pt x="270" y="642"/>
                  </a:lnTo>
                  <a:lnTo>
                    <a:pt x="264" y="648"/>
                  </a:lnTo>
                  <a:lnTo>
                    <a:pt x="258" y="648"/>
                  </a:lnTo>
                  <a:lnTo>
                    <a:pt x="252" y="654"/>
                  </a:lnTo>
                  <a:lnTo>
                    <a:pt x="366" y="762"/>
                  </a:lnTo>
                  <a:lnTo>
                    <a:pt x="384" y="756"/>
                  </a:lnTo>
                  <a:lnTo>
                    <a:pt x="414" y="690"/>
                  </a:lnTo>
                  <a:lnTo>
                    <a:pt x="414" y="660"/>
                  </a:lnTo>
                  <a:lnTo>
                    <a:pt x="426" y="648"/>
                  </a:lnTo>
                  <a:lnTo>
                    <a:pt x="432" y="648"/>
                  </a:lnTo>
                  <a:lnTo>
                    <a:pt x="444" y="636"/>
                  </a:lnTo>
                  <a:lnTo>
                    <a:pt x="444" y="624"/>
                  </a:lnTo>
                  <a:lnTo>
                    <a:pt x="438" y="618"/>
                  </a:lnTo>
                  <a:lnTo>
                    <a:pt x="438" y="600"/>
                  </a:lnTo>
                  <a:lnTo>
                    <a:pt x="444" y="594"/>
                  </a:lnTo>
                  <a:lnTo>
                    <a:pt x="456" y="588"/>
                  </a:lnTo>
                  <a:lnTo>
                    <a:pt x="468" y="588"/>
                  </a:lnTo>
                  <a:lnTo>
                    <a:pt x="474" y="582"/>
                  </a:lnTo>
                  <a:lnTo>
                    <a:pt x="480" y="582"/>
                  </a:lnTo>
                  <a:lnTo>
                    <a:pt x="486" y="540"/>
                  </a:lnTo>
                  <a:lnTo>
                    <a:pt x="516" y="540"/>
                  </a:lnTo>
                  <a:lnTo>
                    <a:pt x="528" y="534"/>
                  </a:lnTo>
                  <a:lnTo>
                    <a:pt x="534" y="522"/>
                  </a:lnTo>
                  <a:lnTo>
                    <a:pt x="540" y="516"/>
                  </a:lnTo>
                  <a:lnTo>
                    <a:pt x="498" y="450"/>
                  </a:lnTo>
                  <a:lnTo>
                    <a:pt x="498" y="15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1" name="Kazakhstan" descr="© INSCALE GmbH, 05.05.2010&#10;http://www.presentationload.com/">
              <a:extLst>
                <a:ext uri="{FF2B5EF4-FFF2-40B4-BE49-F238E27FC236}">
                  <a16:creationId xmlns:a16="http://schemas.microsoft.com/office/drawing/2014/main" id="{FF1B3517-41C3-4423-B9C2-B87991614235}"/>
                </a:ext>
              </a:extLst>
            </p:cNvPr>
            <p:cNvSpPr>
              <a:spLocks noEditPoints="1"/>
            </p:cNvSpPr>
            <p:nvPr/>
          </p:nvSpPr>
          <p:spPr bwMode="gray">
            <a:xfrm>
              <a:off x="5370889" y="1538944"/>
              <a:ext cx="953166" cy="441749"/>
            </a:xfrm>
            <a:custGeom>
              <a:avLst/>
              <a:gdLst>
                <a:gd name="T0" fmla="*/ 2147483647 w 2514"/>
                <a:gd name="T1" fmla="*/ 2147483647 h 1164"/>
                <a:gd name="T2" fmla="*/ 2147483647 w 2514"/>
                <a:gd name="T3" fmla="*/ 2147483647 h 1164"/>
                <a:gd name="T4" fmla="*/ 2147483647 w 2514"/>
                <a:gd name="T5" fmla="*/ 2147483647 h 1164"/>
                <a:gd name="T6" fmla="*/ 2147483647 w 2514"/>
                <a:gd name="T7" fmla="*/ 2147483647 h 1164"/>
                <a:gd name="T8" fmla="*/ 2147483647 w 2514"/>
                <a:gd name="T9" fmla="*/ 2147483647 h 1164"/>
                <a:gd name="T10" fmla="*/ 2147483647 w 2514"/>
                <a:gd name="T11" fmla="*/ 2147483647 h 1164"/>
                <a:gd name="T12" fmla="*/ 2147483647 w 2514"/>
                <a:gd name="T13" fmla="*/ 2147483647 h 1164"/>
                <a:gd name="T14" fmla="*/ 2147483647 w 2514"/>
                <a:gd name="T15" fmla="*/ 2147483647 h 1164"/>
                <a:gd name="T16" fmla="*/ 2147483647 w 2514"/>
                <a:gd name="T17" fmla="*/ 2147483647 h 1164"/>
                <a:gd name="T18" fmla="*/ 2147483647 w 2514"/>
                <a:gd name="T19" fmla="*/ 2147483647 h 1164"/>
                <a:gd name="T20" fmla="*/ 2147483647 w 2514"/>
                <a:gd name="T21" fmla="*/ 2147483647 h 1164"/>
                <a:gd name="T22" fmla="*/ 2147483647 w 2514"/>
                <a:gd name="T23" fmla="*/ 2147483647 h 1164"/>
                <a:gd name="T24" fmla="*/ 2147483647 w 2514"/>
                <a:gd name="T25" fmla="*/ 2147483647 h 1164"/>
                <a:gd name="T26" fmla="*/ 2147483647 w 2514"/>
                <a:gd name="T27" fmla="*/ 2147483647 h 1164"/>
                <a:gd name="T28" fmla="*/ 2147483647 w 2514"/>
                <a:gd name="T29" fmla="*/ 2147483647 h 1164"/>
                <a:gd name="T30" fmla="*/ 2147483647 w 2514"/>
                <a:gd name="T31" fmla="*/ 2147483647 h 1164"/>
                <a:gd name="T32" fmla="*/ 2147483647 w 2514"/>
                <a:gd name="T33" fmla="*/ 2147483647 h 1164"/>
                <a:gd name="T34" fmla="*/ 2147483647 w 2514"/>
                <a:gd name="T35" fmla="*/ 2147483647 h 1164"/>
                <a:gd name="T36" fmla="*/ 2147483647 w 2514"/>
                <a:gd name="T37" fmla="*/ 2147483647 h 1164"/>
                <a:gd name="T38" fmla="*/ 2147483647 w 2514"/>
                <a:gd name="T39" fmla="*/ 2147483647 h 1164"/>
                <a:gd name="T40" fmla="*/ 2147483647 w 2514"/>
                <a:gd name="T41" fmla="*/ 2147483647 h 1164"/>
                <a:gd name="T42" fmla="*/ 2147483647 w 2514"/>
                <a:gd name="T43" fmla="*/ 2147483647 h 1164"/>
                <a:gd name="T44" fmla="*/ 2147483647 w 2514"/>
                <a:gd name="T45" fmla="*/ 2147483647 h 1164"/>
                <a:gd name="T46" fmla="*/ 2147483647 w 2514"/>
                <a:gd name="T47" fmla="*/ 2147483647 h 1164"/>
                <a:gd name="T48" fmla="*/ 2147483647 w 2514"/>
                <a:gd name="T49" fmla="*/ 2147483647 h 1164"/>
                <a:gd name="T50" fmla="*/ 2147483647 w 2514"/>
                <a:gd name="T51" fmla="*/ 2147483647 h 1164"/>
                <a:gd name="T52" fmla="*/ 2147483647 w 2514"/>
                <a:gd name="T53" fmla="*/ 2147483647 h 1164"/>
                <a:gd name="T54" fmla="*/ 2147483647 w 2514"/>
                <a:gd name="T55" fmla="*/ 2147483647 h 1164"/>
                <a:gd name="T56" fmla="*/ 2147483647 w 2514"/>
                <a:gd name="T57" fmla="*/ 2147483647 h 1164"/>
                <a:gd name="T58" fmla="*/ 2147483647 w 2514"/>
                <a:gd name="T59" fmla="*/ 2147483647 h 1164"/>
                <a:gd name="T60" fmla="*/ 2147483647 w 2514"/>
                <a:gd name="T61" fmla="*/ 2147483647 h 1164"/>
                <a:gd name="T62" fmla="*/ 2147483647 w 2514"/>
                <a:gd name="T63" fmla="*/ 2147483647 h 1164"/>
                <a:gd name="T64" fmla="*/ 2147483647 w 2514"/>
                <a:gd name="T65" fmla="*/ 2147483647 h 1164"/>
                <a:gd name="T66" fmla="*/ 2147483647 w 2514"/>
                <a:gd name="T67" fmla="*/ 2147483647 h 1164"/>
                <a:gd name="T68" fmla="*/ 2147483647 w 2514"/>
                <a:gd name="T69" fmla="*/ 2147483647 h 1164"/>
                <a:gd name="T70" fmla="*/ 2147483647 w 2514"/>
                <a:gd name="T71" fmla="*/ 2147483647 h 1164"/>
                <a:gd name="T72" fmla="*/ 2147483647 w 2514"/>
                <a:gd name="T73" fmla="*/ 2147483647 h 1164"/>
                <a:gd name="T74" fmla="*/ 2147483647 w 2514"/>
                <a:gd name="T75" fmla="*/ 2147483647 h 1164"/>
                <a:gd name="T76" fmla="*/ 2147483647 w 2514"/>
                <a:gd name="T77" fmla="*/ 2147483647 h 1164"/>
                <a:gd name="T78" fmla="*/ 2147483647 w 2514"/>
                <a:gd name="T79" fmla="*/ 2147483647 h 1164"/>
                <a:gd name="T80" fmla="*/ 2147483647 w 2514"/>
                <a:gd name="T81" fmla="*/ 2147483647 h 1164"/>
                <a:gd name="T82" fmla="*/ 2147483647 w 2514"/>
                <a:gd name="T83" fmla="*/ 2147483647 h 1164"/>
                <a:gd name="T84" fmla="*/ 2147483647 w 2514"/>
                <a:gd name="T85" fmla="*/ 2147483647 h 1164"/>
                <a:gd name="T86" fmla="*/ 2147483647 w 2514"/>
                <a:gd name="T87" fmla="*/ 2147483647 h 1164"/>
                <a:gd name="T88" fmla="*/ 2147483647 w 2514"/>
                <a:gd name="T89" fmla="*/ 2147483647 h 1164"/>
                <a:gd name="T90" fmla="*/ 2147483647 w 2514"/>
                <a:gd name="T91" fmla="*/ 2147483647 h 1164"/>
                <a:gd name="T92" fmla="*/ 2147483647 w 2514"/>
                <a:gd name="T93" fmla="*/ 2147483647 h 1164"/>
                <a:gd name="T94" fmla="*/ 2147483647 w 2514"/>
                <a:gd name="T95" fmla="*/ 2147483647 h 1164"/>
                <a:gd name="T96" fmla="*/ 2147483647 w 2514"/>
                <a:gd name="T97" fmla="*/ 2147483647 h 1164"/>
                <a:gd name="T98" fmla="*/ 2147483647 w 2514"/>
                <a:gd name="T99" fmla="*/ 2147483647 h 1164"/>
                <a:gd name="T100" fmla="*/ 2147483647 w 2514"/>
                <a:gd name="T101" fmla="*/ 2147483647 h 1164"/>
                <a:gd name="T102" fmla="*/ 2147483647 w 2514"/>
                <a:gd name="T103" fmla="*/ 2147483647 h 1164"/>
                <a:gd name="T104" fmla="*/ 2147483647 w 2514"/>
                <a:gd name="T105" fmla="*/ 2147483647 h 1164"/>
                <a:gd name="T106" fmla="*/ 2147483647 w 2514"/>
                <a:gd name="T107" fmla="*/ 2147483647 h 1164"/>
                <a:gd name="T108" fmla="*/ 2147483647 w 2514"/>
                <a:gd name="T109" fmla="*/ 2147483647 h 1164"/>
                <a:gd name="T110" fmla="*/ 2147483647 w 2514"/>
                <a:gd name="T111" fmla="*/ 2147483647 h 1164"/>
                <a:gd name="T112" fmla="*/ 2147483647 w 2514"/>
                <a:gd name="T113" fmla="*/ 2147483647 h 1164"/>
                <a:gd name="T114" fmla="*/ 2147483647 w 2514"/>
                <a:gd name="T115" fmla="*/ 2147483647 h 1164"/>
                <a:gd name="T116" fmla="*/ 2147483647 w 2514"/>
                <a:gd name="T117" fmla="*/ 2147483647 h 1164"/>
                <a:gd name="T118" fmla="*/ 2147483647 w 2514"/>
                <a:gd name="T119" fmla="*/ 2147483647 h 1164"/>
                <a:gd name="T120" fmla="*/ 2147483647 w 2514"/>
                <a:gd name="T121" fmla="*/ 2147483647 h 1164"/>
                <a:gd name="T122" fmla="*/ 2147483647 w 2514"/>
                <a:gd name="T123" fmla="*/ 2147483647 h 1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14"/>
                <a:gd name="T187" fmla="*/ 0 h 1164"/>
                <a:gd name="T188" fmla="*/ 2514 w 2514"/>
                <a:gd name="T189" fmla="*/ 1164 h 1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14" h="1164">
                  <a:moveTo>
                    <a:pt x="852" y="756"/>
                  </a:moveTo>
                  <a:lnTo>
                    <a:pt x="840" y="744"/>
                  </a:lnTo>
                  <a:lnTo>
                    <a:pt x="822" y="768"/>
                  </a:lnTo>
                  <a:lnTo>
                    <a:pt x="816" y="780"/>
                  </a:lnTo>
                  <a:lnTo>
                    <a:pt x="870" y="804"/>
                  </a:lnTo>
                  <a:lnTo>
                    <a:pt x="870" y="786"/>
                  </a:lnTo>
                  <a:lnTo>
                    <a:pt x="864" y="780"/>
                  </a:lnTo>
                  <a:lnTo>
                    <a:pt x="858" y="768"/>
                  </a:lnTo>
                  <a:lnTo>
                    <a:pt x="858" y="762"/>
                  </a:lnTo>
                  <a:lnTo>
                    <a:pt x="852" y="756"/>
                  </a:lnTo>
                  <a:close/>
                  <a:moveTo>
                    <a:pt x="2484" y="492"/>
                  </a:moveTo>
                  <a:lnTo>
                    <a:pt x="2484" y="486"/>
                  </a:lnTo>
                  <a:lnTo>
                    <a:pt x="2514" y="486"/>
                  </a:lnTo>
                  <a:lnTo>
                    <a:pt x="2478" y="444"/>
                  </a:lnTo>
                  <a:lnTo>
                    <a:pt x="2454" y="420"/>
                  </a:lnTo>
                  <a:lnTo>
                    <a:pt x="2442" y="456"/>
                  </a:lnTo>
                  <a:lnTo>
                    <a:pt x="2370" y="450"/>
                  </a:lnTo>
                  <a:lnTo>
                    <a:pt x="2370" y="444"/>
                  </a:lnTo>
                  <a:lnTo>
                    <a:pt x="2364" y="438"/>
                  </a:lnTo>
                  <a:lnTo>
                    <a:pt x="2358" y="426"/>
                  </a:lnTo>
                  <a:lnTo>
                    <a:pt x="2352" y="420"/>
                  </a:lnTo>
                  <a:lnTo>
                    <a:pt x="2346" y="408"/>
                  </a:lnTo>
                  <a:lnTo>
                    <a:pt x="2346" y="402"/>
                  </a:lnTo>
                  <a:lnTo>
                    <a:pt x="2340" y="402"/>
                  </a:lnTo>
                  <a:lnTo>
                    <a:pt x="2328" y="396"/>
                  </a:lnTo>
                  <a:lnTo>
                    <a:pt x="2316" y="396"/>
                  </a:lnTo>
                  <a:lnTo>
                    <a:pt x="2304" y="390"/>
                  </a:lnTo>
                  <a:lnTo>
                    <a:pt x="2292" y="390"/>
                  </a:lnTo>
                  <a:lnTo>
                    <a:pt x="2286" y="378"/>
                  </a:lnTo>
                  <a:lnTo>
                    <a:pt x="2274" y="372"/>
                  </a:lnTo>
                  <a:lnTo>
                    <a:pt x="2250" y="348"/>
                  </a:lnTo>
                  <a:lnTo>
                    <a:pt x="2226" y="336"/>
                  </a:lnTo>
                  <a:lnTo>
                    <a:pt x="2208" y="336"/>
                  </a:lnTo>
                  <a:lnTo>
                    <a:pt x="2196" y="342"/>
                  </a:lnTo>
                  <a:lnTo>
                    <a:pt x="2178" y="348"/>
                  </a:lnTo>
                  <a:lnTo>
                    <a:pt x="2166" y="354"/>
                  </a:lnTo>
                  <a:lnTo>
                    <a:pt x="2160" y="366"/>
                  </a:lnTo>
                  <a:lnTo>
                    <a:pt x="2136" y="366"/>
                  </a:lnTo>
                  <a:lnTo>
                    <a:pt x="2124" y="360"/>
                  </a:lnTo>
                  <a:lnTo>
                    <a:pt x="2118" y="348"/>
                  </a:lnTo>
                  <a:lnTo>
                    <a:pt x="2106" y="342"/>
                  </a:lnTo>
                  <a:lnTo>
                    <a:pt x="2076" y="342"/>
                  </a:lnTo>
                  <a:lnTo>
                    <a:pt x="2076" y="336"/>
                  </a:lnTo>
                  <a:lnTo>
                    <a:pt x="2070" y="330"/>
                  </a:lnTo>
                  <a:lnTo>
                    <a:pt x="2070" y="318"/>
                  </a:lnTo>
                  <a:lnTo>
                    <a:pt x="2064" y="312"/>
                  </a:lnTo>
                  <a:lnTo>
                    <a:pt x="2052" y="312"/>
                  </a:lnTo>
                  <a:lnTo>
                    <a:pt x="2052" y="318"/>
                  </a:lnTo>
                  <a:lnTo>
                    <a:pt x="2046" y="324"/>
                  </a:lnTo>
                  <a:lnTo>
                    <a:pt x="2046" y="336"/>
                  </a:lnTo>
                  <a:lnTo>
                    <a:pt x="2034" y="348"/>
                  </a:lnTo>
                  <a:lnTo>
                    <a:pt x="2022" y="354"/>
                  </a:lnTo>
                  <a:lnTo>
                    <a:pt x="2010" y="354"/>
                  </a:lnTo>
                  <a:lnTo>
                    <a:pt x="1998" y="348"/>
                  </a:lnTo>
                  <a:lnTo>
                    <a:pt x="1986" y="336"/>
                  </a:lnTo>
                  <a:lnTo>
                    <a:pt x="1974" y="318"/>
                  </a:lnTo>
                  <a:lnTo>
                    <a:pt x="1938" y="282"/>
                  </a:lnTo>
                  <a:lnTo>
                    <a:pt x="1920" y="258"/>
                  </a:lnTo>
                  <a:lnTo>
                    <a:pt x="1848" y="198"/>
                  </a:lnTo>
                  <a:lnTo>
                    <a:pt x="1818" y="168"/>
                  </a:lnTo>
                  <a:lnTo>
                    <a:pt x="1800" y="156"/>
                  </a:lnTo>
                  <a:lnTo>
                    <a:pt x="1788" y="150"/>
                  </a:lnTo>
                  <a:lnTo>
                    <a:pt x="1758" y="132"/>
                  </a:lnTo>
                  <a:lnTo>
                    <a:pt x="1728" y="120"/>
                  </a:lnTo>
                  <a:lnTo>
                    <a:pt x="1692" y="102"/>
                  </a:lnTo>
                  <a:lnTo>
                    <a:pt x="1698" y="102"/>
                  </a:lnTo>
                  <a:lnTo>
                    <a:pt x="1710" y="90"/>
                  </a:lnTo>
                  <a:lnTo>
                    <a:pt x="1710" y="72"/>
                  </a:lnTo>
                  <a:lnTo>
                    <a:pt x="1704" y="66"/>
                  </a:lnTo>
                  <a:lnTo>
                    <a:pt x="1698" y="66"/>
                  </a:lnTo>
                  <a:lnTo>
                    <a:pt x="1680" y="84"/>
                  </a:lnTo>
                  <a:lnTo>
                    <a:pt x="1644" y="96"/>
                  </a:lnTo>
                  <a:lnTo>
                    <a:pt x="1632" y="114"/>
                  </a:lnTo>
                  <a:lnTo>
                    <a:pt x="1620" y="114"/>
                  </a:lnTo>
                  <a:lnTo>
                    <a:pt x="1608" y="120"/>
                  </a:lnTo>
                  <a:lnTo>
                    <a:pt x="1602" y="126"/>
                  </a:lnTo>
                  <a:lnTo>
                    <a:pt x="1602" y="144"/>
                  </a:lnTo>
                  <a:lnTo>
                    <a:pt x="1590" y="156"/>
                  </a:lnTo>
                  <a:lnTo>
                    <a:pt x="1578" y="150"/>
                  </a:lnTo>
                  <a:lnTo>
                    <a:pt x="1572" y="144"/>
                  </a:lnTo>
                  <a:lnTo>
                    <a:pt x="1560" y="138"/>
                  </a:lnTo>
                  <a:lnTo>
                    <a:pt x="1554" y="132"/>
                  </a:lnTo>
                  <a:lnTo>
                    <a:pt x="1548" y="132"/>
                  </a:lnTo>
                  <a:lnTo>
                    <a:pt x="1542" y="138"/>
                  </a:lnTo>
                  <a:lnTo>
                    <a:pt x="1536" y="138"/>
                  </a:lnTo>
                  <a:lnTo>
                    <a:pt x="1530" y="144"/>
                  </a:lnTo>
                  <a:lnTo>
                    <a:pt x="1524" y="144"/>
                  </a:lnTo>
                  <a:lnTo>
                    <a:pt x="1524" y="138"/>
                  </a:lnTo>
                  <a:lnTo>
                    <a:pt x="1530" y="132"/>
                  </a:lnTo>
                  <a:lnTo>
                    <a:pt x="1530" y="108"/>
                  </a:lnTo>
                  <a:lnTo>
                    <a:pt x="1518" y="102"/>
                  </a:lnTo>
                  <a:lnTo>
                    <a:pt x="1512" y="102"/>
                  </a:lnTo>
                  <a:lnTo>
                    <a:pt x="1506" y="108"/>
                  </a:lnTo>
                  <a:lnTo>
                    <a:pt x="1482" y="96"/>
                  </a:lnTo>
                  <a:lnTo>
                    <a:pt x="1458" y="108"/>
                  </a:lnTo>
                  <a:lnTo>
                    <a:pt x="1434" y="72"/>
                  </a:lnTo>
                  <a:lnTo>
                    <a:pt x="1422" y="90"/>
                  </a:lnTo>
                  <a:lnTo>
                    <a:pt x="1404" y="90"/>
                  </a:lnTo>
                  <a:lnTo>
                    <a:pt x="1392" y="96"/>
                  </a:lnTo>
                  <a:lnTo>
                    <a:pt x="1374" y="96"/>
                  </a:lnTo>
                  <a:lnTo>
                    <a:pt x="1368" y="90"/>
                  </a:lnTo>
                  <a:lnTo>
                    <a:pt x="1368" y="48"/>
                  </a:lnTo>
                  <a:lnTo>
                    <a:pt x="1362" y="42"/>
                  </a:lnTo>
                  <a:lnTo>
                    <a:pt x="1350" y="42"/>
                  </a:lnTo>
                  <a:lnTo>
                    <a:pt x="1344" y="36"/>
                  </a:lnTo>
                  <a:lnTo>
                    <a:pt x="1338" y="24"/>
                  </a:lnTo>
                  <a:lnTo>
                    <a:pt x="1320" y="6"/>
                  </a:lnTo>
                  <a:lnTo>
                    <a:pt x="1314" y="6"/>
                  </a:lnTo>
                  <a:lnTo>
                    <a:pt x="1302" y="18"/>
                  </a:lnTo>
                  <a:lnTo>
                    <a:pt x="1290" y="18"/>
                  </a:lnTo>
                  <a:lnTo>
                    <a:pt x="1278" y="6"/>
                  </a:lnTo>
                  <a:lnTo>
                    <a:pt x="1260" y="6"/>
                  </a:lnTo>
                  <a:lnTo>
                    <a:pt x="1242" y="0"/>
                  </a:lnTo>
                  <a:lnTo>
                    <a:pt x="1218" y="0"/>
                  </a:lnTo>
                  <a:lnTo>
                    <a:pt x="1200" y="6"/>
                  </a:lnTo>
                  <a:lnTo>
                    <a:pt x="1188" y="12"/>
                  </a:lnTo>
                  <a:lnTo>
                    <a:pt x="1176" y="24"/>
                  </a:lnTo>
                  <a:lnTo>
                    <a:pt x="1176" y="36"/>
                  </a:lnTo>
                  <a:lnTo>
                    <a:pt x="1164" y="36"/>
                  </a:lnTo>
                  <a:lnTo>
                    <a:pt x="1110" y="54"/>
                  </a:lnTo>
                  <a:lnTo>
                    <a:pt x="1020" y="54"/>
                  </a:lnTo>
                  <a:lnTo>
                    <a:pt x="1014" y="60"/>
                  </a:lnTo>
                  <a:lnTo>
                    <a:pt x="1014" y="78"/>
                  </a:lnTo>
                  <a:lnTo>
                    <a:pt x="948" y="78"/>
                  </a:lnTo>
                  <a:lnTo>
                    <a:pt x="942" y="96"/>
                  </a:lnTo>
                  <a:lnTo>
                    <a:pt x="888" y="96"/>
                  </a:lnTo>
                  <a:lnTo>
                    <a:pt x="828" y="102"/>
                  </a:lnTo>
                  <a:lnTo>
                    <a:pt x="792" y="114"/>
                  </a:lnTo>
                  <a:lnTo>
                    <a:pt x="780" y="126"/>
                  </a:lnTo>
                  <a:lnTo>
                    <a:pt x="780" y="132"/>
                  </a:lnTo>
                  <a:lnTo>
                    <a:pt x="786" y="138"/>
                  </a:lnTo>
                  <a:lnTo>
                    <a:pt x="786" y="144"/>
                  </a:lnTo>
                  <a:lnTo>
                    <a:pt x="810" y="144"/>
                  </a:lnTo>
                  <a:lnTo>
                    <a:pt x="798" y="162"/>
                  </a:lnTo>
                  <a:lnTo>
                    <a:pt x="810" y="162"/>
                  </a:lnTo>
                  <a:lnTo>
                    <a:pt x="834" y="174"/>
                  </a:lnTo>
                  <a:lnTo>
                    <a:pt x="846" y="174"/>
                  </a:lnTo>
                  <a:lnTo>
                    <a:pt x="858" y="186"/>
                  </a:lnTo>
                  <a:lnTo>
                    <a:pt x="804" y="186"/>
                  </a:lnTo>
                  <a:lnTo>
                    <a:pt x="792" y="198"/>
                  </a:lnTo>
                  <a:lnTo>
                    <a:pt x="798" y="204"/>
                  </a:lnTo>
                  <a:lnTo>
                    <a:pt x="804" y="216"/>
                  </a:lnTo>
                  <a:lnTo>
                    <a:pt x="810" y="222"/>
                  </a:lnTo>
                  <a:lnTo>
                    <a:pt x="810" y="234"/>
                  </a:lnTo>
                  <a:lnTo>
                    <a:pt x="798" y="246"/>
                  </a:lnTo>
                  <a:lnTo>
                    <a:pt x="786" y="246"/>
                  </a:lnTo>
                  <a:lnTo>
                    <a:pt x="774" y="252"/>
                  </a:lnTo>
                  <a:lnTo>
                    <a:pt x="762" y="252"/>
                  </a:lnTo>
                  <a:lnTo>
                    <a:pt x="792" y="282"/>
                  </a:lnTo>
                  <a:lnTo>
                    <a:pt x="816" y="282"/>
                  </a:lnTo>
                  <a:lnTo>
                    <a:pt x="834" y="288"/>
                  </a:lnTo>
                  <a:lnTo>
                    <a:pt x="846" y="294"/>
                  </a:lnTo>
                  <a:lnTo>
                    <a:pt x="870" y="318"/>
                  </a:lnTo>
                  <a:lnTo>
                    <a:pt x="876" y="336"/>
                  </a:lnTo>
                  <a:lnTo>
                    <a:pt x="876" y="348"/>
                  </a:lnTo>
                  <a:lnTo>
                    <a:pt x="870" y="360"/>
                  </a:lnTo>
                  <a:lnTo>
                    <a:pt x="864" y="366"/>
                  </a:lnTo>
                  <a:lnTo>
                    <a:pt x="828" y="366"/>
                  </a:lnTo>
                  <a:lnTo>
                    <a:pt x="816" y="360"/>
                  </a:lnTo>
                  <a:lnTo>
                    <a:pt x="810" y="354"/>
                  </a:lnTo>
                  <a:lnTo>
                    <a:pt x="798" y="354"/>
                  </a:lnTo>
                  <a:lnTo>
                    <a:pt x="792" y="348"/>
                  </a:lnTo>
                  <a:lnTo>
                    <a:pt x="780" y="372"/>
                  </a:lnTo>
                  <a:lnTo>
                    <a:pt x="768" y="372"/>
                  </a:lnTo>
                  <a:lnTo>
                    <a:pt x="756" y="366"/>
                  </a:lnTo>
                  <a:lnTo>
                    <a:pt x="732" y="366"/>
                  </a:lnTo>
                  <a:lnTo>
                    <a:pt x="708" y="354"/>
                  </a:lnTo>
                  <a:lnTo>
                    <a:pt x="702" y="342"/>
                  </a:lnTo>
                  <a:lnTo>
                    <a:pt x="690" y="336"/>
                  </a:lnTo>
                  <a:lnTo>
                    <a:pt x="684" y="330"/>
                  </a:lnTo>
                  <a:lnTo>
                    <a:pt x="672" y="330"/>
                  </a:lnTo>
                  <a:lnTo>
                    <a:pt x="666" y="336"/>
                  </a:lnTo>
                  <a:lnTo>
                    <a:pt x="654" y="342"/>
                  </a:lnTo>
                  <a:lnTo>
                    <a:pt x="636" y="348"/>
                  </a:lnTo>
                  <a:lnTo>
                    <a:pt x="624" y="348"/>
                  </a:lnTo>
                  <a:lnTo>
                    <a:pt x="588" y="330"/>
                  </a:lnTo>
                  <a:lnTo>
                    <a:pt x="582" y="330"/>
                  </a:lnTo>
                  <a:lnTo>
                    <a:pt x="570" y="336"/>
                  </a:lnTo>
                  <a:lnTo>
                    <a:pt x="558" y="348"/>
                  </a:lnTo>
                  <a:lnTo>
                    <a:pt x="546" y="354"/>
                  </a:lnTo>
                  <a:lnTo>
                    <a:pt x="540" y="366"/>
                  </a:lnTo>
                  <a:lnTo>
                    <a:pt x="534" y="372"/>
                  </a:lnTo>
                  <a:lnTo>
                    <a:pt x="462" y="336"/>
                  </a:lnTo>
                  <a:lnTo>
                    <a:pt x="450" y="336"/>
                  </a:lnTo>
                  <a:lnTo>
                    <a:pt x="450" y="342"/>
                  </a:lnTo>
                  <a:lnTo>
                    <a:pt x="462" y="354"/>
                  </a:lnTo>
                  <a:lnTo>
                    <a:pt x="462" y="372"/>
                  </a:lnTo>
                  <a:lnTo>
                    <a:pt x="450" y="372"/>
                  </a:lnTo>
                  <a:lnTo>
                    <a:pt x="438" y="360"/>
                  </a:lnTo>
                  <a:lnTo>
                    <a:pt x="438" y="354"/>
                  </a:lnTo>
                  <a:lnTo>
                    <a:pt x="426" y="324"/>
                  </a:lnTo>
                  <a:lnTo>
                    <a:pt x="390" y="324"/>
                  </a:lnTo>
                  <a:lnTo>
                    <a:pt x="384" y="312"/>
                  </a:lnTo>
                  <a:lnTo>
                    <a:pt x="384" y="306"/>
                  </a:lnTo>
                  <a:lnTo>
                    <a:pt x="378" y="300"/>
                  </a:lnTo>
                  <a:lnTo>
                    <a:pt x="318" y="300"/>
                  </a:lnTo>
                  <a:lnTo>
                    <a:pt x="312" y="288"/>
                  </a:lnTo>
                  <a:lnTo>
                    <a:pt x="306" y="282"/>
                  </a:lnTo>
                  <a:lnTo>
                    <a:pt x="288" y="282"/>
                  </a:lnTo>
                  <a:lnTo>
                    <a:pt x="276" y="288"/>
                  </a:lnTo>
                  <a:lnTo>
                    <a:pt x="264" y="300"/>
                  </a:lnTo>
                  <a:lnTo>
                    <a:pt x="234" y="300"/>
                  </a:lnTo>
                  <a:lnTo>
                    <a:pt x="228" y="294"/>
                  </a:lnTo>
                  <a:lnTo>
                    <a:pt x="228" y="288"/>
                  </a:lnTo>
                  <a:lnTo>
                    <a:pt x="222" y="288"/>
                  </a:lnTo>
                  <a:lnTo>
                    <a:pt x="210" y="282"/>
                  </a:lnTo>
                  <a:lnTo>
                    <a:pt x="180" y="282"/>
                  </a:lnTo>
                  <a:lnTo>
                    <a:pt x="180" y="288"/>
                  </a:lnTo>
                  <a:lnTo>
                    <a:pt x="186" y="294"/>
                  </a:lnTo>
                  <a:lnTo>
                    <a:pt x="186" y="312"/>
                  </a:lnTo>
                  <a:lnTo>
                    <a:pt x="174" y="324"/>
                  </a:lnTo>
                  <a:lnTo>
                    <a:pt x="162" y="330"/>
                  </a:lnTo>
                  <a:lnTo>
                    <a:pt x="150" y="330"/>
                  </a:lnTo>
                  <a:lnTo>
                    <a:pt x="138" y="336"/>
                  </a:lnTo>
                  <a:lnTo>
                    <a:pt x="132" y="336"/>
                  </a:lnTo>
                  <a:lnTo>
                    <a:pt x="132" y="360"/>
                  </a:lnTo>
                  <a:lnTo>
                    <a:pt x="102" y="372"/>
                  </a:lnTo>
                  <a:lnTo>
                    <a:pt x="114" y="384"/>
                  </a:lnTo>
                  <a:lnTo>
                    <a:pt x="120" y="396"/>
                  </a:lnTo>
                  <a:lnTo>
                    <a:pt x="114" y="402"/>
                  </a:lnTo>
                  <a:lnTo>
                    <a:pt x="108" y="414"/>
                  </a:lnTo>
                  <a:lnTo>
                    <a:pt x="102" y="420"/>
                  </a:lnTo>
                  <a:lnTo>
                    <a:pt x="90" y="420"/>
                  </a:lnTo>
                  <a:lnTo>
                    <a:pt x="78" y="414"/>
                  </a:lnTo>
                  <a:lnTo>
                    <a:pt x="72" y="402"/>
                  </a:lnTo>
                  <a:lnTo>
                    <a:pt x="60" y="396"/>
                  </a:lnTo>
                  <a:lnTo>
                    <a:pt x="48" y="384"/>
                  </a:lnTo>
                  <a:lnTo>
                    <a:pt x="36" y="378"/>
                  </a:lnTo>
                  <a:lnTo>
                    <a:pt x="24" y="378"/>
                  </a:lnTo>
                  <a:lnTo>
                    <a:pt x="18" y="384"/>
                  </a:lnTo>
                  <a:lnTo>
                    <a:pt x="18" y="396"/>
                  </a:lnTo>
                  <a:lnTo>
                    <a:pt x="24" y="402"/>
                  </a:lnTo>
                  <a:lnTo>
                    <a:pt x="24" y="426"/>
                  </a:lnTo>
                  <a:lnTo>
                    <a:pt x="0" y="426"/>
                  </a:lnTo>
                  <a:lnTo>
                    <a:pt x="6" y="462"/>
                  </a:lnTo>
                  <a:lnTo>
                    <a:pt x="12" y="468"/>
                  </a:lnTo>
                  <a:lnTo>
                    <a:pt x="12" y="492"/>
                  </a:lnTo>
                  <a:lnTo>
                    <a:pt x="0" y="516"/>
                  </a:lnTo>
                  <a:lnTo>
                    <a:pt x="0" y="546"/>
                  </a:lnTo>
                  <a:lnTo>
                    <a:pt x="6" y="546"/>
                  </a:lnTo>
                  <a:lnTo>
                    <a:pt x="12" y="552"/>
                  </a:lnTo>
                  <a:lnTo>
                    <a:pt x="36" y="552"/>
                  </a:lnTo>
                  <a:lnTo>
                    <a:pt x="42" y="558"/>
                  </a:lnTo>
                  <a:lnTo>
                    <a:pt x="42" y="588"/>
                  </a:lnTo>
                  <a:lnTo>
                    <a:pt x="48" y="594"/>
                  </a:lnTo>
                  <a:lnTo>
                    <a:pt x="90" y="594"/>
                  </a:lnTo>
                  <a:lnTo>
                    <a:pt x="102" y="588"/>
                  </a:lnTo>
                  <a:lnTo>
                    <a:pt x="114" y="588"/>
                  </a:lnTo>
                  <a:lnTo>
                    <a:pt x="162" y="636"/>
                  </a:lnTo>
                  <a:lnTo>
                    <a:pt x="168" y="648"/>
                  </a:lnTo>
                  <a:lnTo>
                    <a:pt x="180" y="660"/>
                  </a:lnTo>
                  <a:lnTo>
                    <a:pt x="180" y="672"/>
                  </a:lnTo>
                  <a:lnTo>
                    <a:pt x="144" y="672"/>
                  </a:lnTo>
                  <a:lnTo>
                    <a:pt x="144" y="678"/>
                  </a:lnTo>
                  <a:lnTo>
                    <a:pt x="156" y="690"/>
                  </a:lnTo>
                  <a:lnTo>
                    <a:pt x="174" y="696"/>
                  </a:lnTo>
                  <a:lnTo>
                    <a:pt x="186" y="696"/>
                  </a:lnTo>
                  <a:lnTo>
                    <a:pt x="192" y="702"/>
                  </a:lnTo>
                  <a:lnTo>
                    <a:pt x="198" y="702"/>
                  </a:lnTo>
                  <a:lnTo>
                    <a:pt x="204" y="690"/>
                  </a:lnTo>
                  <a:lnTo>
                    <a:pt x="222" y="690"/>
                  </a:lnTo>
                  <a:lnTo>
                    <a:pt x="228" y="684"/>
                  </a:lnTo>
                  <a:lnTo>
                    <a:pt x="246" y="672"/>
                  </a:lnTo>
                  <a:lnTo>
                    <a:pt x="306" y="648"/>
                  </a:lnTo>
                  <a:lnTo>
                    <a:pt x="324" y="642"/>
                  </a:lnTo>
                  <a:lnTo>
                    <a:pt x="336" y="648"/>
                  </a:lnTo>
                  <a:lnTo>
                    <a:pt x="342" y="654"/>
                  </a:lnTo>
                  <a:lnTo>
                    <a:pt x="360" y="666"/>
                  </a:lnTo>
                  <a:lnTo>
                    <a:pt x="366" y="672"/>
                  </a:lnTo>
                  <a:lnTo>
                    <a:pt x="384" y="672"/>
                  </a:lnTo>
                  <a:lnTo>
                    <a:pt x="390" y="666"/>
                  </a:lnTo>
                  <a:lnTo>
                    <a:pt x="402" y="666"/>
                  </a:lnTo>
                  <a:lnTo>
                    <a:pt x="408" y="660"/>
                  </a:lnTo>
                  <a:lnTo>
                    <a:pt x="414" y="666"/>
                  </a:lnTo>
                  <a:lnTo>
                    <a:pt x="426" y="672"/>
                  </a:lnTo>
                  <a:lnTo>
                    <a:pt x="450" y="696"/>
                  </a:lnTo>
                  <a:lnTo>
                    <a:pt x="450" y="726"/>
                  </a:lnTo>
                  <a:lnTo>
                    <a:pt x="444" y="732"/>
                  </a:lnTo>
                  <a:lnTo>
                    <a:pt x="444" y="738"/>
                  </a:lnTo>
                  <a:lnTo>
                    <a:pt x="438" y="744"/>
                  </a:lnTo>
                  <a:lnTo>
                    <a:pt x="438" y="750"/>
                  </a:lnTo>
                  <a:lnTo>
                    <a:pt x="444" y="756"/>
                  </a:lnTo>
                  <a:lnTo>
                    <a:pt x="450" y="768"/>
                  </a:lnTo>
                  <a:lnTo>
                    <a:pt x="462" y="774"/>
                  </a:lnTo>
                  <a:lnTo>
                    <a:pt x="474" y="786"/>
                  </a:lnTo>
                  <a:lnTo>
                    <a:pt x="486" y="786"/>
                  </a:lnTo>
                  <a:lnTo>
                    <a:pt x="504" y="768"/>
                  </a:lnTo>
                  <a:lnTo>
                    <a:pt x="516" y="762"/>
                  </a:lnTo>
                  <a:lnTo>
                    <a:pt x="528" y="762"/>
                  </a:lnTo>
                  <a:lnTo>
                    <a:pt x="528" y="792"/>
                  </a:lnTo>
                  <a:lnTo>
                    <a:pt x="546" y="810"/>
                  </a:lnTo>
                  <a:lnTo>
                    <a:pt x="510" y="816"/>
                  </a:lnTo>
                  <a:lnTo>
                    <a:pt x="510" y="828"/>
                  </a:lnTo>
                  <a:lnTo>
                    <a:pt x="504" y="834"/>
                  </a:lnTo>
                  <a:lnTo>
                    <a:pt x="498" y="834"/>
                  </a:lnTo>
                  <a:lnTo>
                    <a:pt x="486" y="822"/>
                  </a:lnTo>
                  <a:lnTo>
                    <a:pt x="486" y="816"/>
                  </a:lnTo>
                  <a:lnTo>
                    <a:pt x="498" y="804"/>
                  </a:lnTo>
                  <a:lnTo>
                    <a:pt x="504" y="804"/>
                  </a:lnTo>
                  <a:lnTo>
                    <a:pt x="510" y="798"/>
                  </a:lnTo>
                  <a:lnTo>
                    <a:pt x="480" y="798"/>
                  </a:lnTo>
                  <a:lnTo>
                    <a:pt x="462" y="792"/>
                  </a:lnTo>
                  <a:lnTo>
                    <a:pt x="450" y="792"/>
                  </a:lnTo>
                  <a:lnTo>
                    <a:pt x="432" y="786"/>
                  </a:lnTo>
                  <a:lnTo>
                    <a:pt x="408" y="786"/>
                  </a:lnTo>
                  <a:lnTo>
                    <a:pt x="390" y="780"/>
                  </a:lnTo>
                  <a:lnTo>
                    <a:pt x="372" y="780"/>
                  </a:lnTo>
                  <a:lnTo>
                    <a:pt x="360" y="774"/>
                  </a:lnTo>
                  <a:lnTo>
                    <a:pt x="348" y="774"/>
                  </a:lnTo>
                  <a:lnTo>
                    <a:pt x="360" y="804"/>
                  </a:lnTo>
                  <a:lnTo>
                    <a:pt x="342" y="804"/>
                  </a:lnTo>
                  <a:lnTo>
                    <a:pt x="330" y="816"/>
                  </a:lnTo>
                  <a:lnTo>
                    <a:pt x="330" y="822"/>
                  </a:lnTo>
                  <a:lnTo>
                    <a:pt x="336" y="828"/>
                  </a:lnTo>
                  <a:lnTo>
                    <a:pt x="348" y="834"/>
                  </a:lnTo>
                  <a:lnTo>
                    <a:pt x="354" y="840"/>
                  </a:lnTo>
                  <a:lnTo>
                    <a:pt x="366" y="840"/>
                  </a:lnTo>
                  <a:lnTo>
                    <a:pt x="372" y="846"/>
                  </a:lnTo>
                  <a:lnTo>
                    <a:pt x="372" y="852"/>
                  </a:lnTo>
                  <a:lnTo>
                    <a:pt x="360" y="852"/>
                  </a:lnTo>
                  <a:lnTo>
                    <a:pt x="348" y="846"/>
                  </a:lnTo>
                  <a:lnTo>
                    <a:pt x="336" y="846"/>
                  </a:lnTo>
                  <a:lnTo>
                    <a:pt x="324" y="840"/>
                  </a:lnTo>
                  <a:lnTo>
                    <a:pt x="306" y="834"/>
                  </a:lnTo>
                  <a:lnTo>
                    <a:pt x="300" y="834"/>
                  </a:lnTo>
                  <a:lnTo>
                    <a:pt x="294" y="840"/>
                  </a:lnTo>
                  <a:lnTo>
                    <a:pt x="294" y="846"/>
                  </a:lnTo>
                  <a:lnTo>
                    <a:pt x="306" y="858"/>
                  </a:lnTo>
                  <a:lnTo>
                    <a:pt x="318" y="864"/>
                  </a:lnTo>
                  <a:lnTo>
                    <a:pt x="324" y="870"/>
                  </a:lnTo>
                  <a:lnTo>
                    <a:pt x="336" y="870"/>
                  </a:lnTo>
                  <a:lnTo>
                    <a:pt x="336" y="882"/>
                  </a:lnTo>
                  <a:lnTo>
                    <a:pt x="342" y="894"/>
                  </a:lnTo>
                  <a:lnTo>
                    <a:pt x="366" y="918"/>
                  </a:lnTo>
                  <a:lnTo>
                    <a:pt x="372" y="930"/>
                  </a:lnTo>
                  <a:lnTo>
                    <a:pt x="372" y="954"/>
                  </a:lnTo>
                  <a:lnTo>
                    <a:pt x="408" y="960"/>
                  </a:lnTo>
                  <a:lnTo>
                    <a:pt x="414" y="978"/>
                  </a:lnTo>
                  <a:lnTo>
                    <a:pt x="444" y="978"/>
                  </a:lnTo>
                  <a:lnTo>
                    <a:pt x="480" y="996"/>
                  </a:lnTo>
                  <a:lnTo>
                    <a:pt x="486" y="1002"/>
                  </a:lnTo>
                  <a:lnTo>
                    <a:pt x="486" y="1014"/>
                  </a:lnTo>
                  <a:lnTo>
                    <a:pt x="480" y="1020"/>
                  </a:lnTo>
                  <a:lnTo>
                    <a:pt x="468" y="1026"/>
                  </a:lnTo>
                  <a:lnTo>
                    <a:pt x="462" y="1038"/>
                  </a:lnTo>
                  <a:lnTo>
                    <a:pt x="462" y="1056"/>
                  </a:lnTo>
                  <a:lnTo>
                    <a:pt x="468" y="1062"/>
                  </a:lnTo>
                  <a:lnTo>
                    <a:pt x="492" y="1062"/>
                  </a:lnTo>
                  <a:lnTo>
                    <a:pt x="498" y="1056"/>
                  </a:lnTo>
                  <a:lnTo>
                    <a:pt x="504" y="1038"/>
                  </a:lnTo>
                  <a:lnTo>
                    <a:pt x="510" y="1026"/>
                  </a:lnTo>
                  <a:lnTo>
                    <a:pt x="516" y="1020"/>
                  </a:lnTo>
                  <a:lnTo>
                    <a:pt x="528" y="1020"/>
                  </a:lnTo>
                  <a:lnTo>
                    <a:pt x="546" y="1026"/>
                  </a:lnTo>
                  <a:lnTo>
                    <a:pt x="546" y="1020"/>
                  </a:lnTo>
                  <a:lnTo>
                    <a:pt x="552" y="1014"/>
                  </a:lnTo>
                  <a:lnTo>
                    <a:pt x="570" y="1014"/>
                  </a:lnTo>
                  <a:lnTo>
                    <a:pt x="594" y="1026"/>
                  </a:lnTo>
                  <a:lnTo>
                    <a:pt x="606" y="1026"/>
                  </a:lnTo>
                  <a:lnTo>
                    <a:pt x="618" y="1038"/>
                  </a:lnTo>
                  <a:lnTo>
                    <a:pt x="630" y="1044"/>
                  </a:lnTo>
                  <a:lnTo>
                    <a:pt x="636" y="1056"/>
                  </a:lnTo>
                  <a:lnTo>
                    <a:pt x="642" y="1062"/>
                  </a:lnTo>
                  <a:lnTo>
                    <a:pt x="648" y="1074"/>
                  </a:lnTo>
                  <a:lnTo>
                    <a:pt x="672" y="1098"/>
                  </a:lnTo>
                  <a:lnTo>
                    <a:pt x="684" y="1104"/>
                  </a:lnTo>
                  <a:lnTo>
                    <a:pt x="690" y="1110"/>
                  </a:lnTo>
                  <a:lnTo>
                    <a:pt x="696" y="1104"/>
                  </a:lnTo>
                  <a:lnTo>
                    <a:pt x="696" y="1098"/>
                  </a:lnTo>
                  <a:lnTo>
                    <a:pt x="702" y="1092"/>
                  </a:lnTo>
                  <a:lnTo>
                    <a:pt x="654" y="810"/>
                  </a:lnTo>
                  <a:lnTo>
                    <a:pt x="798" y="768"/>
                  </a:lnTo>
                  <a:lnTo>
                    <a:pt x="804" y="774"/>
                  </a:lnTo>
                  <a:lnTo>
                    <a:pt x="804" y="762"/>
                  </a:lnTo>
                  <a:lnTo>
                    <a:pt x="810" y="756"/>
                  </a:lnTo>
                  <a:lnTo>
                    <a:pt x="810" y="750"/>
                  </a:lnTo>
                  <a:lnTo>
                    <a:pt x="816" y="738"/>
                  </a:lnTo>
                  <a:lnTo>
                    <a:pt x="816" y="732"/>
                  </a:lnTo>
                  <a:lnTo>
                    <a:pt x="822" y="726"/>
                  </a:lnTo>
                  <a:lnTo>
                    <a:pt x="846" y="726"/>
                  </a:lnTo>
                  <a:lnTo>
                    <a:pt x="852" y="750"/>
                  </a:lnTo>
                  <a:lnTo>
                    <a:pt x="864" y="744"/>
                  </a:lnTo>
                  <a:lnTo>
                    <a:pt x="870" y="744"/>
                  </a:lnTo>
                  <a:lnTo>
                    <a:pt x="876" y="738"/>
                  </a:lnTo>
                  <a:lnTo>
                    <a:pt x="876" y="732"/>
                  </a:lnTo>
                  <a:lnTo>
                    <a:pt x="852" y="708"/>
                  </a:lnTo>
                  <a:lnTo>
                    <a:pt x="870" y="708"/>
                  </a:lnTo>
                  <a:lnTo>
                    <a:pt x="882" y="720"/>
                  </a:lnTo>
                  <a:lnTo>
                    <a:pt x="936" y="720"/>
                  </a:lnTo>
                  <a:lnTo>
                    <a:pt x="924" y="708"/>
                  </a:lnTo>
                  <a:lnTo>
                    <a:pt x="918" y="708"/>
                  </a:lnTo>
                  <a:lnTo>
                    <a:pt x="906" y="696"/>
                  </a:lnTo>
                  <a:lnTo>
                    <a:pt x="882" y="696"/>
                  </a:lnTo>
                  <a:lnTo>
                    <a:pt x="876" y="690"/>
                  </a:lnTo>
                  <a:lnTo>
                    <a:pt x="876" y="684"/>
                  </a:lnTo>
                  <a:lnTo>
                    <a:pt x="882" y="678"/>
                  </a:lnTo>
                  <a:lnTo>
                    <a:pt x="906" y="678"/>
                  </a:lnTo>
                  <a:lnTo>
                    <a:pt x="924" y="666"/>
                  </a:lnTo>
                  <a:lnTo>
                    <a:pt x="930" y="672"/>
                  </a:lnTo>
                  <a:lnTo>
                    <a:pt x="936" y="684"/>
                  </a:lnTo>
                  <a:lnTo>
                    <a:pt x="942" y="690"/>
                  </a:lnTo>
                  <a:lnTo>
                    <a:pt x="948" y="690"/>
                  </a:lnTo>
                  <a:lnTo>
                    <a:pt x="954" y="684"/>
                  </a:lnTo>
                  <a:lnTo>
                    <a:pt x="960" y="690"/>
                  </a:lnTo>
                  <a:lnTo>
                    <a:pt x="966" y="702"/>
                  </a:lnTo>
                  <a:lnTo>
                    <a:pt x="966" y="708"/>
                  </a:lnTo>
                  <a:lnTo>
                    <a:pt x="960" y="714"/>
                  </a:lnTo>
                  <a:lnTo>
                    <a:pt x="954" y="714"/>
                  </a:lnTo>
                  <a:lnTo>
                    <a:pt x="942" y="720"/>
                  </a:lnTo>
                  <a:lnTo>
                    <a:pt x="924" y="738"/>
                  </a:lnTo>
                  <a:lnTo>
                    <a:pt x="888" y="738"/>
                  </a:lnTo>
                  <a:lnTo>
                    <a:pt x="882" y="744"/>
                  </a:lnTo>
                  <a:lnTo>
                    <a:pt x="882" y="756"/>
                  </a:lnTo>
                  <a:lnTo>
                    <a:pt x="888" y="762"/>
                  </a:lnTo>
                  <a:lnTo>
                    <a:pt x="900" y="762"/>
                  </a:lnTo>
                  <a:lnTo>
                    <a:pt x="906" y="768"/>
                  </a:lnTo>
                  <a:lnTo>
                    <a:pt x="918" y="768"/>
                  </a:lnTo>
                  <a:lnTo>
                    <a:pt x="918" y="786"/>
                  </a:lnTo>
                  <a:lnTo>
                    <a:pt x="912" y="798"/>
                  </a:lnTo>
                  <a:lnTo>
                    <a:pt x="912" y="816"/>
                  </a:lnTo>
                  <a:lnTo>
                    <a:pt x="918" y="822"/>
                  </a:lnTo>
                  <a:lnTo>
                    <a:pt x="984" y="858"/>
                  </a:lnTo>
                  <a:lnTo>
                    <a:pt x="1062" y="930"/>
                  </a:lnTo>
                  <a:lnTo>
                    <a:pt x="1068" y="930"/>
                  </a:lnTo>
                  <a:lnTo>
                    <a:pt x="1074" y="924"/>
                  </a:lnTo>
                  <a:lnTo>
                    <a:pt x="1110" y="924"/>
                  </a:lnTo>
                  <a:lnTo>
                    <a:pt x="1128" y="918"/>
                  </a:lnTo>
                  <a:lnTo>
                    <a:pt x="1188" y="918"/>
                  </a:lnTo>
                  <a:lnTo>
                    <a:pt x="1206" y="924"/>
                  </a:lnTo>
                  <a:lnTo>
                    <a:pt x="1224" y="924"/>
                  </a:lnTo>
                  <a:lnTo>
                    <a:pt x="1230" y="918"/>
                  </a:lnTo>
                  <a:lnTo>
                    <a:pt x="1254" y="906"/>
                  </a:lnTo>
                  <a:lnTo>
                    <a:pt x="1266" y="906"/>
                  </a:lnTo>
                  <a:lnTo>
                    <a:pt x="1272" y="918"/>
                  </a:lnTo>
                  <a:lnTo>
                    <a:pt x="1290" y="936"/>
                  </a:lnTo>
                  <a:lnTo>
                    <a:pt x="1296" y="954"/>
                  </a:lnTo>
                  <a:lnTo>
                    <a:pt x="1308" y="960"/>
                  </a:lnTo>
                  <a:lnTo>
                    <a:pt x="1314" y="972"/>
                  </a:lnTo>
                  <a:lnTo>
                    <a:pt x="1344" y="972"/>
                  </a:lnTo>
                  <a:lnTo>
                    <a:pt x="1344" y="984"/>
                  </a:lnTo>
                  <a:lnTo>
                    <a:pt x="1350" y="1002"/>
                  </a:lnTo>
                  <a:lnTo>
                    <a:pt x="1350" y="1044"/>
                  </a:lnTo>
                  <a:lnTo>
                    <a:pt x="1356" y="1050"/>
                  </a:lnTo>
                  <a:lnTo>
                    <a:pt x="1362" y="1050"/>
                  </a:lnTo>
                  <a:lnTo>
                    <a:pt x="1368" y="1044"/>
                  </a:lnTo>
                  <a:lnTo>
                    <a:pt x="1380" y="1044"/>
                  </a:lnTo>
                  <a:lnTo>
                    <a:pt x="1386" y="1050"/>
                  </a:lnTo>
                  <a:lnTo>
                    <a:pt x="1416" y="1110"/>
                  </a:lnTo>
                  <a:lnTo>
                    <a:pt x="1494" y="1110"/>
                  </a:lnTo>
                  <a:lnTo>
                    <a:pt x="1512" y="1116"/>
                  </a:lnTo>
                  <a:lnTo>
                    <a:pt x="1512" y="1134"/>
                  </a:lnTo>
                  <a:lnTo>
                    <a:pt x="1506" y="1140"/>
                  </a:lnTo>
                  <a:lnTo>
                    <a:pt x="1506" y="1152"/>
                  </a:lnTo>
                  <a:lnTo>
                    <a:pt x="1512" y="1152"/>
                  </a:lnTo>
                  <a:lnTo>
                    <a:pt x="1524" y="1158"/>
                  </a:lnTo>
                  <a:lnTo>
                    <a:pt x="1536" y="1158"/>
                  </a:lnTo>
                  <a:lnTo>
                    <a:pt x="1542" y="1164"/>
                  </a:lnTo>
                  <a:lnTo>
                    <a:pt x="1542" y="1152"/>
                  </a:lnTo>
                  <a:lnTo>
                    <a:pt x="1536" y="1146"/>
                  </a:lnTo>
                  <a:lnTo>
                    <a:pt x="1536" y="1134"/>
                  </a:lnTo>
                  <a:lnTo>
                    <a:pt x="1548" y="1122"/>
                  </a:lnTo>
                  <a:lnTo>
                    <a:pt x="1560" y="1116"/>
                  </a:lnTo>
                  <a:lnTo>
                    <a:pt x="1566" y="1110"/>
                  </a:lnTo>
                  <a:lnTo>
                    <a:pt x="1572" y="1110"/>
                  </a:lnTo>
                  <a:lnTo>
                    <a:pt x="1572" y="1092"/>
                  </a:lnTo>
                  <a:lnTo>
                    <a:pt x="1584" y="1080"/>
                  </a:lnTo>
                  <a:lnTo>
                    <a:pt x="1596" y="1074"/>
                  </a:lnTo>
                  <a:lnTo>
                    <a:pt x="1608" y="1074"/>
                  </a:lnTo>
                  <a:lnTo>
                    <a:pt x="1614" y="1068"/>
                  </a:lnTo>
                  <a:lnTo>
                    <a:pt x="1620" y="1068"/>
                  </a:lnTo>
                  <a:lnTo>
                    <a:pt x="1632" y="1044"/>
                  </a:lnTo>
                  <a:lnTo>
                    <a:pt x="1656" y="1044"/>
                  </a:lnTo>
                  <a:lnTo>
                    <a:pt x="1686" y="1026"/>
                  </a:lnTo>
                  <a:lnTo>
                    <a:pt x="1662" y="1026"/>
                  </a:lnTo>
                  <a:lnTo>
                    <a:pt x="1662" y="1008"/>
                  </a:lnTo>
                  <a:lnTo>
                    <a:pt x="1668" y="996"/>
                  </a:lnTo>
                  <a:lnTo>
                    <a:pt x="1686" y="978"/>
                  </a:lnTo>
                  <a:lnTo>
                    <a:pt x="1716" y="978"/>
                  </a:lnTo>
                  <a:lnTo>
                    <a:pt x="1728" y="984"/>
                  </a:lnTo>
                  <a:lnTo>
                    <a:pt x="1746" y="990"/>
                  </a:lnTo>
                  <a:lnTo>
                    <a:pt x="1782" y="1008"/>
                  </a:lnTo>
                  <a:lnTo>
                    <a:pt x="1812" y="1008"/>
                  </a:lnTo>
                  <a:lnTo>
                    <a:pt x="1830" y="1014"/>
                  </a:lnTo>
                  <a:lnTo>
                    <a:pt x="1830" y="1002"/>
                  </a:lnTo>
                  <a:lnTo>
                    <a:pt x="1824" y="990"/>
                  </a:lnTo>
                  <a:lnTo>
                    <a:pt x="1824" y="960"/>
                  </a:lnTo>
                  <a:lnTo>
                    <a:pt x="1830" y="954"/>
                  </a:lnTo>
                  <a:lnTo>
                    <a:pt x="1872" y="954"/>
                  </a:lnTo>
                  <a:lnTo>
                    <a:pt x="1884" y="960"/>
                  </a:lnTo>
                  <a:lnTo>
                    <a:pt x="1890" y="972"/>
                  </a:lnTo>
                  <a:lnTo>
                    <a:pt x="1914" y="972"/>
                  </a:lnTo>
                  <a:lnTo>
                    <a:pt x="1926" y="978"/>
                  </a:lnTo>
                  <a:lnTo>
                    <a:pt x="1944" y="978"/>
                  </a:lnTo>
                  <a:lnTo>
                    <a:pt x="1962" y="972"/>
                  </a:lnTo>
                  <a:lnTo>
                    <a:pt x="2082" y="972"/>
                  </a:lnTo>
                  <a:lnTo>
                    <a:pt x="2094" y="978"/>
                  </a:lnTo>
                  <a:lnTo>
                    <a:pt x="2106" y="978"/>
                  </a:lnTo>
                  <a:lnTo>
                    <a:pt x="2154" y="972"/>
                  </a:lnTo>
                  <a:lnTo>
                    <a:pt x="2166" y="984"/>
                  </a:lnTo>
                  <a:lnTo>
                    <a:pt x="2184" y="984"/>
                  </a:lnTo>
                  <a:lnTo>
                    <a:pt x="2208" y="1014"/>
                  </a:lnTo>
                  <a:lnTo>
                    <a:pt x="2250" y="1014"/>
                  </a:lnTo>
                  <a:lnTo>
                    <a:pt x="2268" y="1020"/>
                  </a:lnTo>
                  <a:lnTo>
                    <a:pt x="2262" y="1014"/>
                  </a:lnTo>
                  <a:lnTo>
                    <a:pt x="2262" y="1002"/>
                  </a:lnTo>
                  <a:lnTo>
                    <a:pt x="2256" y="996"/>
                  </a:lnTo>
                  <a:lnTo>
                    <a:pt x="2256" y="984"/>
                  </a:lnTo>
                  <a:lnTo>
                    <a:pt x="2280" y="984"/>
                  </a:lnTo>
                  <a:lnTo>
                    <a:pt x="2262" y="966"/>
                  </a:lnTo>
                  <a:lnTo>
                    <a:pt x="2262" y="960"/>
                  </a:lnTo>
                  <a:lnTo>
                    <a:pt x="2268" y="954"/>
                  </a:lnTo>
                  <a:lnTo>
                    <a:pt x="2286" y="954"/>
                  </a:lnTo>
                  <a:lnTo>
                    <a:pt x="2286" y="942"/>
                  </a:lnTo>
                  <a:lnTo>
                    <a:pt x="2274" y="936"/>
                  </a:lnTo>
                  <a:lnTo>
                    <a:pt x="2268" y="924"/>
                  </a:lnTo>
                  <a:lnTo>
                    <a:pt x="2226" y="882"/>
                  </a:lnTo>
                  <a:lnTo>
                    <a:pt x="2214" y="858"/>
                  </a:lnTo>
                  <a:lnTo>
                    <a:pt x="2214" y="828"/>
                  </a:lnTo>
                  <a:lnTo>
                    <a:pt x="2196" y="828"/>
                  </a:lnTo>
                  <a:lnTo>
                    <a:pt x="2184" y="822"/>
                  </a:lnTo>
                  <a:lnTo>
                    <a:pt x="2178" y="816"/>
                  </a:lnTo>
                  <a:lnTo>
                    <a:pt x="2178" y="810"/>
                  </a:lnTo>
                  <a:lnTo>
                    <a:pt x="2184" y="804"/>
                  </a:lnTo>
                  <a:lnTo>
                    <a:pt x="2196" y="798"/>
                  </a:lnTo>
                  <a:lnTo>
                    <a:pt x="2208" y="798"/>
                  </a:lnTo>
                  <a:lnTo>
                    <a:pt x="2220" y="792"/>
                  </a:lnTo>
                  <a:lnTo>
                    <a:pt x="2232" y="792"/>
                  </a:lnTo>
                  <a:lnTo>
                    <a:pt x="2268" y="774"/>
                  </a:lnTo>
                  <a:lnTo>
                    <a:pt x="2280" y="774"/>
                  </a:lnTo>
                  <a:lnTo>
                    <a:pt x="2286" y="780"/>
                  </a:lnTo>
                  <a:lnTo>
                    <a:pt x="2292" y="792"/>
                  </a:lnTo>
                  <a:lnTo>
                    <a:pt x="2298" y="798"/>
                  </a:lnTo>
                  <a:lnTo>
                    <a:pt x="2316" y="786"/>
                  </a:lnTo>
                  <a:lnTo>
                    <a:pt x="2328" y="798"/>
                  </a:lnTo>
                  <a:lnTo>
                    <a:pt x="2334" y="798"/>
                  </a:lnTo>
                  <a:lnTo>
                    <a:pt x="2340" y="792"/>
                  </a:lnTo>
                  <a:lnTo>
                    <a:pt x="2340" y="780"/>
                  </a:lnTo>
                  <a:lnTo>
                    <a:pt x="2334" y="774"/>
                  </a:lnTo>
                  <a:lnTo>
                    <a:pt x="2328" y="774"/>
                  </a:lnTo>
                  <a:lnTo>
                    <a:pt x="2322" y="768"/>
                  </a:lnTo>
                  <a:lnTo>
                    <a:pt x="2316" y="768"/>
                  </a:lnTo>
                  <a:lnTo>
                    <a:pt x="2316" y="630"/>
                  </a:lnTo>
                  <a:lnTo>
                    <a:pt x="2328" y="630"/>
                  </a:lnTo>
                  <a:lnTo>
                    <a:pt x="2340" y="636"/>
                  </a:lnTo>
                  <a:lnTo>
                    <a:pt x="2352" y="636"/>
                  </a:lnTo>
                  <a:lnTo>
                    <a:pt x="2376" y="648"/>
                  </a:lnTo>
                  <a:lnTo>
                    <a:pt x="2424" y="648"/>
                  </a:lnTo>
                  <a:lnTo>
                    <a:pt x="2436" y="660"/>
                  </a:lnTo>
                  <a:lnTo>
                    <a:pt x="2454" y="642"/>
                  </a:lnTo>
                  <a:lnTo>
                    <a:pt x="2472" y="642"/>
                  </a:lnTo>
                  <a:lnTo>
                    <a:pt x="2478" y="636"/>
                  </a:lnTo>
                  <a:lnTo>
                    <a:pt x="2478" y="618"/>
                  </a:lnTo>
                  <a:lnTo>
                    <a:pt x="2466" y="594"/>
                  </a:lnTo>
                  <a:lnTo>
                    <a:pt x="2454" y="582"/>
                  </a:lnTo>
                  <a:lnTo>
                    <a:pt x="2442" y="558"/>
                  </a:lnTo>
                  <a:lnTo>
                    <a:pt x="2442" y="540"/>
                  </a:lnTo>
                  <a:lnTo>
                    <a:pt x="2454" y="528"/>
                  </a:lnTo>
                  <a:lnTo>
                    <a:pt x="2496" y="528"/>
                  </a:lnTo>
                  <a:lnTo>
                    <a:pt x="2502" y="522"/>
                  </a:lnTo>
                  <a:lnTo>
                    <a:pt x="2502" y="510"/>
                  </a:lnTo>
                  <a:lnTo>
                    <a:pt x="2484" y="492"/>
                  </a:lnTo>
                  <a:close/>
                  <a:moveTo>
                    <a:pt x="2082" y="696"/>
                  </a:moveTo>
                  <a:lnTo>
                    <a:pt x="2046" y="696"/>
                  </a:lnTo>
                  <a:lnTo>
                    <a:pt x="2046" y="702"/>
                  </a:lnTo>
                  <a:lnTo>
                    <a:pt x="2040" y="708"/>
                  </a:lnTo>
                  <a:lnTo>
                    <a:pt x="2028" y="708"/>
                  </a:lnTo>
                  <a:lnTo>
                    <a:pt x="2022" y="702"/>
                  </a:lnTo>
                  <a:lnTo>
                    <a:pt x="2010" y="696"/>
                  </a:lnTo>
                  <a:lnTo>
                    <a:pt x="1980" y="702"/>
                  </a:lnTo>
                  <a:lnTo>
                    <a:pt x="1950" y="696"/>
                  </a:lnTo>
                  <a:lnTo>
                    <a:pt x="1932" y="696"/>
                  </a:lnTo>
                  <a:lnTo>
                    <a:pt x="1908" y="690"/>
                  </a:lnTo>
                  <a:lnTo>
                    <a:pt x="1860" y="690"/>
                  </a:lnTo>
                  <a:lnTo>
                    <a:pt x="1854" y="684"/>
                  </a:lnTo>
                  <a:lnTo>
                    <a:pt x="1854" y="678"/>
                  </a:lnTo>
                  <a:lnTo>
                    <a:pt x="1836" y="696"/>
                  </a:lnTo>
                  <a:lnTo>
                    <a:pt x="1830" y="696"/>
                  </a:lnTo>
                  <a:lnTo>
                    <a:pt x="1824" y="708"/>
                  </a:lnTo>
                  <a:lnTo>
                    <a:pt x="1824" y="714"/>
                  </a:lnTo>
                  <a:lnTo>
                    <a:pt x="1818" y="726"/>
                  </a:lnTo>
                  <a:lnTo>
                    <a:pt x="1812" y="732"/>
                  </a:lnTo>
                  <a:lnTo>
                    <a:pt x="1794" y="732"/>
                  </a:lnTo>
                  <a:lnTo>
                    <a:pt x="1800" y="762"/>
                  </a:lnTo>
                  <a:lnTo>
                    <a:pt x="1788" y="768"/>
                  </a:lnTo>
                  <a:lnTo>
                    <a:pt x="1806" y="786"/>
                  </a:lnTo>
                  <a:lnTo>
                    <a:pt x="1800" y="810"/>
                  </a:lnTo>
                  <a:lnTo>
                    <a:pt x="1794" y="810"/>
                  </a:lnTo>
                  <a:lnTo>
                    <a:pt x="1788" y="798"/>
                  </a:lnTo>
                  <a:lnTo>
                    <a:pt x="1776" y="792"/>
                  </a:lnTo>
                  <a:lnTo>
                    <a:pt x="1770" y="780"/>
                  </a:lnTo>
                  <a:lnTo>
                    <a:pt x="1758" y="774"/>
                  </a:lnTo>
                  <a:lnTo>
                    <a:pt x="1752" y="762"/>
                  </a:lnTo>
                  <a:lnTo>
                    <a:pt x="1752" y="750"/>
                  </a:lnTo>
                  <a:lnTo>
                    <a:pt x="1746" y="732"/>
                  </a:lnTo>
                  <a:lnTo>
                    <a:pt x="1746" y="720"/>
                  </a:lnTo>
                  <a:lnTo>
                    <a:pt x="1764" y="702"/>
                  </a:lnTo>
                  <a:lnTo>
                    <a:pt x="1776" y="702"/>
                  </a:lnTo>
                  <a:lnTo>
                    <a:pt x="1782" y="696"/>
                  </a:lnTo>
                  <a:lnTo>
                    <a:pt x="1788" y="684"/>
                  </a:lnTo>
                  <a:lnTo>
                    <a:pt x="1788" y="678"/>
                  </a:lnTo>
                  <a:lnTo>
                    <a:pt x="1800" y="666"/>
                  </a:lnTo>
                  <a:lnTo>
                    <a:pt x="1818" y="666"/>
                  </a:lnTo>
                  <a:lnTo>
                    <a:pt x="1830" y="672"/>
                  </a:lnTo>
                  <a:lnTo>
                    <a:pt x="1848" y="672"/>
                  </a:lnTo>
                  <a:lnTo>
                    <a:pt x="1854" y="666"/>
                  </a:lnTo>
                  <a:lnTo>
                    <a:pt x="1896" y="666"/>
                  </a:lnTo>
                  <a:lnTo>
                    <a:pt x="1908" y="672"/>
                  </a:lnTo>
                  <a:lnTo>
                    <a:pt x="1914" y="678"/>
                  </a:lnTo>
                  <a:lnTo>
                    <a:pt x="1932" y="678"/>
                  </a:lnTo>
                  <a:lnTo>
                    <a:pt x="1944" y="684"/>
                  </a:lnTo>
                  <a:lnTo>
                    <a:pt x="1974" y="684"/>
                  </a:lnTo>
                  <a:lnTo>
                    <a:pt x="1986" y="672"/>
                  </a:lnTo>
                  <a:lnTo>
                    <a:pt x="2028" y="672"/>
                  </a:lnTo>
                  <a:lnTo>
                    <a:pt x="2034" y="678"/>
                  </a:lnTo>
                  <a:lnTo>
                    <a:pt x="2046" y="678"/>
                  </a:lnTo>
                  <a:lnTo>
                    <a:pt x="2052" y="672"/>
                  </a:lnTo>
                  <a:lnTo>
                    <a:pt x="2064" y="666"/>
                  </a:lnTo>
                  <a:lnTo>
                    <a:pt x="2088" y="666"/>
                  </a:lnTo>
                  <a:lnTo>
                    <a:pt x="2088" y="684"/>
                  </a:lnTo>
                  <a:lnTo>
                    <a:pt x="2082" y="690"/>
                  </a:lnTo>
                  <a:lnTo>
                    <a:pt x="2082" y="69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2" name="Jordan" descr="© INSCALE GmbH, 05.05.2010&#10;http://www.presentationload.com/">
              <a:extLst>
                <a:ext uri="{FF2B5EF4-FFF2-40B4-BE49-F238E27FC236}">
                  <a16:creationId xmlns:a16="http://schemas.microsoft.com/office/drawing/2014/main" id="{22111DB0-F137-4D43-9F95-23B162B904AC}"/>
                </a:ext>
              </a:extLst>
            </p:cNvPr>
            <p:cNvSpPr>
              <a:spLocks/>
            </p:cNvSpPr>
            <p:nvPr/>
          </p:nvSpPr>
          <p:spPr bwMode="gray">
            <a:xfrm>
              <a:off x="5152980" y="2201567"/>
              <a:ext cx="106731" cy="127485"/>
            </a:xfrm>
            <a:custGeom>
              <a:avLst/>
              <a:gdLst>
                <a:gd name="T0" fmla="*/ 2147483647 w 282"/>
                <a:gd name="T1" fmla="*/ 2147483647 h 336"/>
                <a:gd name="T2" fmla="*/ 2147483647 w 282"/>
                <a:gd name="T3" fmla="*/ 2147483647 h 336"/>
                <a:gd name="T4" fmla="*/ 2147483647 w 282"/>
                <a:gd name="T5" fmla="*/ 0 h 336"/>
                <a:gd name="T6" fmla="*/ 2147483647 w 282"/>
                <a:gd name="T7" fmla="*/ 2147483647 h 336"/>
                <a:gd name="T8" fmla="*/ 2147483647 w 282"/>
                <a:gd name="T9" fmla="*/ 2147483647 h 336"/>
                <a:gd name="T10" fmla="*/ 2147483647 w 282"/>
                <a:gd name="T11" fmla="*/ 2147483647 h 336"/>
                <a:gd name="T12" fmla="*/ 2147483647 w 282"/>
                <a:gd name="T13" fmla="*/ 2147483647 h 336"/>
                <a:gd name="T14" fmla="*/ 2147483647 w 282"/>
                <a:gd name="T15" fmla="*/ 2147483647 h 336"/>
                <a:gd name="T16" fmla="*/ 2147483647 w 282"/>
                <a:gd name="T17" fmla="*/ 2147483647 h 336"/>
                <a:gd name="T18" fmla="*/ 2147483647 w 282"/>
                <a:gd name="T19" fmla="*/ 2147483647 h 336"/>
                <a:gd name="T20" fmla="*/ 2147483647 w 282"/>
                <a:gd name="T21" fmla="*/ 2147483647 h 336"/>
                <a:gd name="T22" fmla="*/ 2147483647 w 282"/>
                <a:gd name="T23" fmla="*/ 2147483647 h 336"/>
                <a:gd name="T24" fmla="*/ 2147483647 w 282"/>
                <a:gd name="T25" fmla="*/ 2147483647 h 336"/>
                <a:gd name="T26" fmla="*/ 2147483647 w 282"/>
                <a:gd name="T27" fmla="*/ 2147483647 h 336"/>
                <a:gd name="T28" fmla="*/ 2147483647 w 282"/>
                <a:gd name="T29" fmla="*/ 2147483647 h 336"/>
                <a:gd name="T30" fmla="*/ 2147483647 w 282"/>
                <a:gd name="T31" fmla="*/ 2147483647 h 336"/>
                <a:gd name="T32" fmla="*/ 2147483647 w 282"/>
                <a:gd name="T33" fmla="*/ 2147483647 h 336"/>
                <a:gd name="T34" fmla="*/ 2147483647 w 282"/>
                <a:gd name="T35" fmla="*/ 2147483647 h 336"/>
                <a:gd name="T36" fmla="*/ 2147483647 w 282"/>
                <a:gd name="T37" fmla="*/ 2147483647 h 336"/>
                <a:gd name="T38" fmla="*/ 2147483647 w 282"/>
                <a:gd name="T39" fmla="*/ 2147483647 h 336"/>
                <a:gd name="T40" fmla="*/ 2147483647 w 282"/>
                <a:gd name="T41" fmla="*/ 2147483647 h 336"/>
                <a:gd name="T42" fmla="*/ 2147483647 w 282"/>
                <a:gd name="T43" fmla="*/ 2147483647 h 336"/>
                <a:gd name="T44" fmla="*/ 2147483647 w 282"/>
                <a:gd name="T45" fmla="*/ 2147483647 h 336"/>
                <a:gd name="T46" fmla="*/ 0 w 282"/>
                <a:gd name="T47" fmla="*/ 2147483647 h 336"/>
                <a:gd name="T48" fmla="*/ 0 w 282"/>
                <a:gd name="T49" fmla="*/ 2147483647 h 336"/>
                <a:gd name="T50" fmla="*/ 2147483647 w 282"/>
                <a:gd name="T51" fmla="*/ 2147483647 h 336"/>
                <a:gd name="T52" fmla="*/ 2147483647 w 282"/>
                <a:gd name="T53" fmla="*/ 2147483647 h 336"/>
                <a:gd name="T54" fmla="*/ 2147483647 w 282"/>
                <a:gd name="T55" fmla="*/ 2147483647 h 336"/>
                <a:gd name="T56" fmla="*/ 2147483647 w 282"/>
                <a:gd name="T57" fmla="*/ 2147483647 h 336"/>
                <a:gd name="T58" fmla="*/ 2147483647 w 282"/>
                <a:gd name="T59" fmla="*/ 2147483647 h 336"/>
                <a:gd name="T60" fmla="*/ 2147483647 w 282"/>
                <a:gd name="T61" fmla="*/ 2147483647 h 336"/>
                <a:gd name="T62" fmla="*/ 2147483647 w 282"/>
                <a:gd name="T63" fmla="*/ 2147483647 h 336"/>
                <a:gd name="T64" fmla="*/ 2147483647 w 282"/>
                <a:gd name="T65" fmla="*/ 2147483647 h 336"/>
                <a:gd name="T66" fmla="*/ 2147483647 w 282"/>
                <a:gd name="T67" fmla="*/ 2147483647 h 336"/>
                <a:gd name="T68" fmla="*/ 2147483647 w 282"/>
                <a:gd name="T69" fmla="*/ 2147483647 h 336"/>
                <a:gd name="T70" fmla="*/ 2147483647 w 282"/>
                <a:gd name="T71" fmla="*/ 2147483647 h 336"/>
                <a:gd name="T72" fmla="*/ 2147483647 w 282"/>
                <a:gd name="T73" fmla="*/ 2147483647 h 336"/>
                <a:gd name="T74" fmla="*/ 2147483647 w 282"/>
                <a:gd name="T75" fmla="*/ 2147483647 h 336"/>
                <a:gd name="T76" fmla="*/ 2147483647 w 282"/>
                <a:gd name="T77" fmla="*/ 2147483647 h 336"/>
                <a:gd name="T78" fmla="*/ 2147483647 w 282"/>
                <a:gd name="T79" fmla="*/ 2147483647 h 336"/>
                <a:gd name="T80" fmla="*/ 2147483647 w 282"/>
                <a:gd name="T81" fmla="*/ 2147483647 h 336"/>
                <a:gd name="T82" fmla="*/ 2147483647 w 282"/>
                <a:gd name="T83" fmla="*/ 2147483647 h 336"/>
                <a:gd name="T84" fmla="*/ 2147483647 w 282"/>
                <a:gd name="T85" fmla="*/ 2147483647 h 336"/>
                <a:gd name="T86" fmla="*/ 2147483647 w 282"/>
                <a:gd name="T87" fmla="*/ 2147483647 h 336"/>
                <a:gd name="T88" fmla="*/ 2147483647 w 282"/>
                <a:gd name="T89" fmla="*/ 2147483647 h 336"/>
                <a:gd name="T90" fmla="*/ 2147483647 w 282"/>
                <a:gd name="T91" fmla="*/ 2147483647 h 336"/>
                <a:gd name="T92" fmla="*/ 2147483647 w 282"/>
                <a:gd name="T93" fmla="*/ 2147483647 h 336"/>
                <a:gd name="T94" fmla="*/ 2147483647 w 282"/>
                <a:gd name="T95" fmla="*/ 2147483647 h 336"/>
                <a:gd name="T96" fmla="*/ 2147483647 w 282"/>
                <a:gd name="T97" fmla="*/ 2147483647 h 336"/>
                <a:gd name="T98" fmla="*/ 2147483647 w 282"/>
                <a:gd name="T99" fmla="*/ 2147483647 h 336"/>
                <a:gd name="T100" fmla="*/ 2147483647 w 282"/>
                <a:gd name="T101" fmla="*/ 2147483647 h 336"/>
                <a:gd name="T102" fmla="*/ 2147483647 w 282"/>
                <a:gd name="T103" fmla="*/ 2147483647 h 336"/>
                <a:gd name="T104" fmla="*/ 2147483647 w 282"/>
                <a:gd name="T105" fmla="*/ 2147483647 h 336"/>
                <a:gd name="T106" fmla="*/ 2147483647 w 282"/>
                <a:gd name="T107" fmla="*/ 2147483647 h 336"/>
                <a:gd name="T108" fmla="*/ 2147483647 w 282"/>
                <a:gd name="T109" fmla="*/ 2147483647 h 336"/>
                <a:gd name="T110" fmla="*/ 2147483647 w 282"/>
                <a:gd name="T111" fmla="*/ 2147483647 h 336"/>
                <a:gd name="T112" fmla="*/ 2147483647 w 282"/>
                <a:gd name="T113" fmla="*/ 2147483647 h 336"/>
                <a:gd name="T114" fmla="*/ 2147483647 w 282"/>
                <a:gd name="T115" fmla="*/ 2147483647 h 336"/>
                <a:gd name="T116" fmla="*/ 2147483647 w 282"/>
                <a:gd name="T117" fmla="*/ 2147483647 h 336"/>
                <a:gd name="T118" fmla="*/ 2147483647 w 282"/>
                <a:gd name="T119" fmla="*/ 2147483647 h 336"/>
                <a:gd name="T120" fmla="*/ 2147483647 w 282"/>
                <a:gd name="T121" fmla="*/ 2147483647 h 336"/>
                <a:gd name="T122" fmla="*/ 2147483647 w 282"/>
                <a:gd name="T123" fmla="*/ 2147483647 h 3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2"/>
                <a:gd name="T187" fmla="*/ 0 h 336"/>
                <a:gd name="T188" fmla="*/ 282 w 282"/>
                <a:gd name="T189" fmla="*/ 336 h 3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2" h="336">
                  <a:moveTo>
                    <a:pt x="258" y="60"/>
                  </a:moveTo>
                  <a:lnTo>
                    <a:pt x="258" y="42"/>
                  </a:lnTo>
                  <a:lnTo>
                    <a:pt x="234" y="0"/>
                  </a:lnTo>
                  <a:lnTo>
                    <a:pt x="222" y="6"/>
                  </a:lnTo>
                  <a:lnTo>
                    <a:pt x="198" y="30"/>
                  </a:lnTo>
                  <a:lnTo>
                    <a:pt x="138" y="78"/>
                  </a:lnTo>
                  <a:lnTo>
                    <a:pt x="114" y="84"/>
                  </a:lnTo>
                  <a:lnTo>
                    <a:pt x="96" y="84"/>
                  </a:lnTo>
                  <a:lnTo>
                    <a:pt x="84" y="78"/>
                  </a:lnTo>
                  <a:lnTo>
                    <a:pt x="72" y="66"/>
                  </a:lnTo>
                  <a:lnTo>
                    <a:pt x="36" y="48"/>
                  </a:lnTo>
                  <a:lnTo>
                    <a:pt x="30" y="48"/>
                  </a:lnTo>
                  <a:lnTo>
                    <a:pt x="24" y="66"/>
                  </a:lnTo>
                  <a:lnTo>
                    <a:pt x="30" y="138"/>
                  </a:lnTo>
                  <a:lnTo>
                    <a:pt x="18" y="150"/>
                  </a:lnTo>
                  <a:lnTo>
                    <a:pt x="18" y="162"/>
                  </a:lnTo>
                  <a:lnTo>
                    <a:pt x="30" y="174"/>
                  </a:lnTo>
                  <a:lnTo>
                    <a:pt x="30" y="186"/>
                  </a:lnTo>
                  <a:lnTo>
                    <a:pt x="24" y="198"/>
                  </a:lnTo>
                  <a:lnTo>
                    <a:pt x="18" y="204"/>
                  </a:lnTo>
                  <a:lnTo>
                    <a:pt x="12" y="216"/>
                  </a:lnTo>
                  <a:lnTo>
                    <a:pt x="6" y="222"/>
                  </a:lnTo>
                  <a:lnTo>
                    <a:pt x="6" y="282"/>
                  </a:lnTo>
                  <a:lnTo>
                    <a:pt x="0" y="294"/>
                  </a:lnTo>
                  <a:lnTo>
                    <a:pt x="0" y="312"/>
                  </a:lnTo>
                  <a:lnTo>
                    <a:pt x="6" y="324"/>
                  </a:lnTo>
                  <a:lnTo>
                    <a:pt x="24" y="324"/>
                  </a:lnTo>
                  <a:lnTo>
                    <a:pt x="48" y="336"/>
                  </a:lnTo>
                  <a:lnTo>
                    <a:pt x="84" y="336"/>
                  </a:lnTo>
                  <a:lnTo>
                    <a:pt x="96" y="324"/>
                  </a:lnTo>
                  <a:lnTo>
                    <a:pt x="108" y="300"/>
                  </a:lnTo>
                  <a:lnTo>
                    <a:pt x="108" y="288"/>
                  </a:lnTo>
                  <a:lnTo>
                    <a:pt x="120" y="276"/>
                  </a:lnTo>
                  <a:lnTo>
                    <a:pt x="126" y="276"/>
                  </a:lnTo>
                  <a:lnTo>
                    <a:pt x="138" y="270"/>
                  </a:lnTo>
                  <a:lnTo>
                    <a:pt x="150" y="270"/>
                  </a:lnTo>
                  <a:lnTo>
                    <a:pt x="162" y="264"/>
                  </a:lnTo>
                  <a:lnTo>
                    <a:pt x="168" y="258"/>
                  </a:lnTo>
                  <a:lnTo>
                    <a:pt x="174" y="246"/>
                  </a:lnTo>
                  <a:lnTo>
                    <a:pt x="180" y="240"/>
                  </a:lnTo>
                  <a:lnTo>
                    <a:pt x="180" y="228"/>
                  </a:lnTo>
                  <a:lnTo>
                    <a:pt x="186" y="222"/>
                  </a:lnTo>
                  <a:lnTo>
                    <a:pt x="186" y="210"/>
                  </a:lnTo>
                  <a:lnTo>
                    <a:pt x="180" y="204"/>
                  </a:lnTo>
                  <a:lnTo>
                    <a:pt x="168" y="180"/>
                  </a:lnTo>
                  <a:lnTo>
                    <a:pt x="144" y="156"/>
                  </a:lnTo>
                  <a:lnTo>
                    <a:pt x="132" y="156"/>
                  </a:lnTo>
                  <a:lnTo>
                    <a:pt x="120" y="150"/>
                  </a:lnTo>
                  <a:lnTo>
                    <a:pt x="96" y="150"/>
                  </a:lnTo>
                  <a:lnTo>
                    <a:pt x="96" y="144"/>
                  </a:lnTo>
                  <a:lnTo>
                    <a:pt x="108" y="144"/>
                  </a:lnTo>
                  <a:lnTo>
                    <a:pt x="120" y="138"/>
                  </a:lnTo>
                  <a:lnTo>
                    <a:pt x="186" y="138"/>
                  </a:lnTo>
                  <a:lnTo>
                    <a:pt x="198" y="114"/>
                  </a:lnTo>
                  <a:lnTo>
                    <a:pt x="240" y="114"/>
                  </a:lnTo>
                  <a:lnTo>
                    <a:pt x="252" y="108"/>
                  </a:lnTo>
                  <a:lnTo>
                    <a:pt x="258" y="102"/>
                  </a:lnTo>
                  <a:lnTo>
                    <a:pt x="264" y="102"/>
                  </a:lnTo>
                  <a:lnTo>
                    <a:pt x="276" y="96"/>
                  </a:lnTo>
                  <a:lnTo>
                    <a:pt x="282" y="90"/>
                  </a:lnTo>
                  <a:lnTo>
                    <a:pt x="282" y="78"/>
                  </a:lnTo>
                  <a:lnTo>
                    <a:pt x="258" y="6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3" name="Jamaica" descr="© INSCALE GmbH, 05.05.2010&#10;http://www.presentationload.com/">
              <a:extLst>
                <a:ext uri="{FF2B5EF4-FFF2-40B4-BE49-F238E27FC236}">
                  <a16:creationId xmlns:a16="http://schemas.microsoft.com/office/drawing/2014/main" id="{2F48A75C-4488-4FF9-8B98-83B82F06CF2A}"/>
                </a:ext>
              </a:extLst>
            </p:cNvPr>
            <p:cNvSpPr>
              <a:spLocks/>
            </p:cNvSpPr>
            <p:nvPr/>
          </p:nvSpPr>
          <p:spPr bwMode="gray">
            <a:xfrm>
              <a:off x="2149694" y="2656657"/>
              <a:ext cx="59295" cy="19271"/>
            </a:xfrm>
            <a:custGeom>
              <a:avLst/>
              <a:gdLst>
                <a:gd name="T0" fmla="*/ 2147483647 w 156"/>
                <a:gd name="T1" fmla="*/ 2147483647 h 54"/>
                <a:gd name="T2" fmla="*/ 2147483647 w 156"/>
                <a:gd name="T3" fmla="*/ 2147483647 h 54"/>
                <a:gd name="T4" fmla="*/ 2147483647 w 156"/>
                <a:gd name="T5" fmla="*/ 2147483647 h 54"/>
                <a:gd name="T6" fmla="*/ 2147483647 w 156"/>
                <a:gd name="T7" fmla="*/ 2147483647 h 54"/>
                <a:gd name="T8" fmla="*/ 2147483647 w 156"/>
                <a:gd name="T9" fmla="*/ 2147483647 h 54"/>
                <a:gd name="T10" fmla="*/ 2147483647 w 156"/>
                <a:gd name="T11" fmla="*/ 2147483647 h 54"/>
                <a:gd name="T12" fmla="*/ 2147483647 w 156"/>
                <a:gd name="T13" fmla="*/ 2147483647 h 54"/>
                <a:gd name="T14" fmla="*/ 2147483647 w 156"/>
                <a:gd name="T15" fmla="*/ 2147483647 h 54"/>
                <a:gd name="T16" fmla="*/ 2147483647 w 156"/>
                <a:gd name="T17" fmla="*/ 0 h 54"/>
                <a:gd name="T18" fmla="*/ 2147483647 w 156"/>
                <a:gd name="T19" fmla="*/ 0 h 54"/>
                <a:gd name="T20" fmla="*/ 2147483647 w 156"/>
                <a:gd name="T21" fmla="*/ 2147483647 h 54"/>
                <a:gd name="T22" fmla="*/ 0 w 156"/>
                <a:gd name="T23" fmla="*/ 2147483647 h 54"/>
                <a:gd name="T24" fmla="*/ 2147483647 w 156"/>
                <a:gd name="T25" fmla="*/ 2147483647 h 54"/>
                <a:gd name="T26" fmla="*/ 2147483647 w 156"/>
                <a:gd name="T27" fmla="*/ 2147483647 h 54"/>
                <a:gd name="T28" fmla="*/ 2147483647 w 156"/>
                <a:gd name="T29" fmla="*/ 2147483647 h 54"/>
                <a:gd name="T30" fmla="*/ 2147483647 w 156"/>
                <a:gd name="T31" fmla="*/ 2147483647 h 54"/>
                <a:gd name="T32" fmla="*/ 2147483647 w 156"/>
                <a:gd name="T33" fmla="*/ 2147483647 h 54"/>
                <a:gd name="T34" fmla="*/ 2147483647 w 156"/>
                <a:gd name="T35" fmla="*/ 2147483647 h 54"/>
                <a:gd name="T36" fmla="*/ 2147483647 w 156"/>
                <a:gd name="T37" fmla="*/ 2147483647 h 5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6"/>
                <a:gd name="T58" fmla="*/ 0 h 54"/>
                <a:gd name="T59" fmla="*/ 156 w 156"/>
                <a:gd name="T60" fmla="*/ 54 h 5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6" h="54">
                  <a:moveTo>
                    <a:pt x="108" y="54"/>
                  </a:moveTo>
                  <a:lnTo>
                    <a:pt x="114" y="36"/>
                  </a:lnTo>
                  <a:lnTo>
                    <a:pt x="156" y="48"/>
                  </a:lnTo>
                  <a:lnTo>
                    <a:pt x="156" y="42"/>
                  </a:lnTo>
                  <a:lnTo>
                    <a:pt x="150" y="36"/>
                  </a:lnTo>
                  <a:lnTo>
                    <a:pt x="144" y="24"/>
                  </a:lnTo>
                  <a:lnTo>
                    <a:pt x="126" y="6"/>
                  </a:lnTo>
                  <a:lnTo>
                    <a:pt x="84" y="6"/>
                  </a:lnTo>
                  <a:lnTo>
                    <a:pt x="66" y="0"/>
                  </a:lnTo>
                  <a:lnTo>
                    <a:pt x="24" y="0"/>
                  </a:lnTo>
                  <a:lnTo>
                    <a:pt x="12" y="6"/>
                  </a:lnTo>
                  <a:lnTo>
                    <a:pt x="0" y="6"/>
                  </a:lnTo>
                  <a:lnTo>
                    <a:pt x="6" y="18"/>
                  </a:lnTo>
                  <a:lnTo>
                    <a:pt x="18" y="24"/>
                  </a:lnTo>
                  <a:lnTo>
                    <a:pt x="24" y="36"/>
                  </a:lnTo>
                  <a:lnTo>
                    <a:pt x="36" y="42"/>
                  </a:lnTo>
                  <a:lnTo>
                    <a:pt x="60" y="42"/>
                  </a:lnTo>
                  <a:lnTo>
                    <a:pt x="78" y="48"/>
                  </a:lnTo>
                  <a:lnTo>
                    <a:pt x="108" y="5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4" name="Japan" descr="© INSCALE GmbH, 05.05.2010&#10;http://www.presentationload.com/">
              <a:extLst>
                <a:ext uri="{FF2B5EF4-FFF2-40B4-BE49-F238E27FC236}">
                  <a16:creationId xmlns:a16="http://schemas.microsoft.com/office/drawing/2014/main" id="{5134B5B0-3E03-47D8-A44E-118B0980AD8D}"/>
                </a:ext>
              </a:extLst>
            </p:cNvPr>
            <p:cNvSpPr>
              <a:spLocks noEditPoints="1"/>
            </p:cNvSpPr>
            <p:nvPr/>
          </p:nvSpPr>
          <p:spPr bwMode="gray">
            <a:xfrm>
              <a:off x="7493646" y="1830973"/>
              <a:ext cx="332051" cy="647800"/>
            </a:xfrm>
            <a:custGeom>
              <a:avLst/>
              <a:gdLst>
                <a:gd name="T0" fmla="*/ 2147483647 w 876"/>
                <a:gd name="T1" fmla="*/ 2147483647 h 1710"/>
                <a:gd name="T2" fmla="*/ 2147483647 w 876"/>
                <a:gd name="T3" fmla="*/ 2147483647 h 1710"/>
                <a:gd name="T4" fmla="*/ 2147483647 w 876"/>
                <a:gd name="T5" fmla="*/ 2147483647 h 1710"/>
                <a:gd name="T6" fmla="*/ 2147483647 w 876"/>
                <a:gd name="T7" fmla="*/ 2147483647 h 1710"/>
                <a:gd name="T8" fmla="*/ 2147483647 w 876"/>
                <a:gd name="T9" fmla="*/ 2147483647 h 1710"/>
                <a:gd name="T10" fmla="*/ 2147483647 w 876"/>
                <a:gd name="T11" fmla="*/ 2147483647 h 1710"/>
                <a:gd name="T12" fmla="*/ 2147483647 w 876"/>
                <a:gd name="T13" fmla="*/ 2147483647 h 1710"/>
                <a:gd name="T14" fmla="*/ 2147483647 w 876"/>
                <a:gd name="T15" fmla="*/ 2147483647 h 1710"/>
                <a:gd name="T16" fmla="*/ 2147483647 w 876"/>
                <a:gd name="T17" fmla="*/ 2147483647 h 1710"/>
                <a:gd name="T18" fmla="*/ 2147483647 w 876"/>
                <a:gd name="T19" fmla="*/ 2147483647 h 1710"/>
                <a:gd name="T20" fmla="*/ 2147483647 w 876"/>
                <a:gd name="T21" fmla="*/ 2147483647 h 1710"/>
                <a:gd name="T22" fmla="*/ 2147483647 w 876"/>
                <a:gd name="T23" fmla="*/ 2147483647 h 1710"/>
                <a:gd name="T24" fmla="*/ 2147483647 w 876"/>
                <a:gd name="T25" fmla="*/ 2147483647 h 1710"/>
                <a:gd name="T26" fmla="*/ 2147483647 w 876"/>
                <a:gd name="T27" fmla="*/ 2147483647 h 1710"/>
                <a:gd name="T28" fmla="*/ 2147483647 w 876"/>
                <a:gd name="T29" fmla="*/ 2147483647 h 1710"/>
                <a:gd name="T30" fmla="*/ 2147483647 w 876"/>
                <a:gd name="T31" fmla="*/ 2147483647 h 1710"/>
                <a:gd name="T32" fmla="*/ 2147483647 w 876"/>
                <a:gd name="T33" fmla="*/ 2147483647 h 1710"/>
                <a:gd name="T34" fmla="*/ 2147483647 w 876"/>
                <a:gd name="T35" fmla="*/ 2147483647 h 1710"/>
                <a:gd name="T36" fmla="*/ 2147483647 w 876"/>
                <a:gd name="T37" fmla="*/ 2147483647 h 1710"/>
                <a:gd name="T38" fmla="*/ 2147483647 w 876"/>
                <a:gd name="T39" fmla="*/ 2147483647 h 1710"/>
                <a:gd name="T40" fmla="*/ 2147483647 w 876"/>
                <a:gd name="T41" fmla="*/ 2147483647 h 1710"/>
                <a:gd name="T42" fmla="*/ 2147483647 w 876"/>
                <a:gd name="T43" fmla="*/ 2147483647 h 1710"/>
                <a:gd name="T44" fmla="*/ 2147483647 w 876"/>
                <a:gd name="T45" fmla="*/ 2147483647 h 1710"/>
                <a:gd name="T46" fmla="*/ 2147483647 w 876"/>
                <a:gd name="T47" fmla="*/ 2147483647 h 1710"/>
                <a:gd name="T48" fmla="*/ 2147483647 w 876"/>
                <a:gd name="T49" fmla="*/ 2147483647 h 1710"/>
                <a:gd name="T50" fmla="*/ 2147483647 w 876"/>
                <a:gd name="T51" fmla="*/ 2147483647 h 1710"/>
                <a:gd name="T52" fmla="*/ 2147483647 w 876"/>
                <a:gd name="T53" fmla="*/ 2147483647 h 1710"/>
                <a:gd name="T54" fmla="*/ 2147483647 w 876"/>
                <a:gd name="T55" fmla="*/ 2147483647 h 1710"/>
                <a:gd name="T56" fmla="*/ 2147483647 w 876"/>
                <a:gd name="T57" fmla="*/ 2147483647 h 1710"/>
                <a:gd name="T58" fmla="*/ 2147483647 w 876"/>
                <a:gd name="T59" fmla="*/ 2147483647 h 1710"/>
                <a:gd name="T60" fmla="*/ 2147483647 w 876"/>
                <a:gd name="T61" fmla="*/ 2147483647 h 1710"/>
                <a:gd name="T62" fmla="*/ 2147483647 w 876"/>
                <a:gd name="T63" fmla="*/ 2147483647 h 1710"/>
                <a:gd name="T64" fmla="*/ 2147483647 w 876"/>
                <a:gd name="T65" fmla="*/ 2147483647 h 1710"/>
                <a:gd name="T66" fmla="*/ 2147483647 w 876"/>
                <a:gd name="T67" fmla="*/ 2147483647 h 1710"/>
                <a:gd name="T68" fmla="*/ 2147483647 w 876"/>
                <a:gd name="T69" fmla="*/ 2147483647 h 1710"/>
                <a:gd name="T70" fmla="*/ 2147483647 w 876"/>
                <a:gd name="T71" fmla="*/ 2147483647 h 1710"/>
                <a:gd name="T72" fmla="*/ 2147483647 w 876"/>
                <a:gd name="T73" fmla="*/ 2147483647 h 1710"/>
                <a:gd name="T74" fmla="*/ 2147483647 w 876"/>
                <a:gd name="T75" fmla="*/ 2147483647 h 1710"/>
                <a:gd name="T76" fmla="*/ 2147483647 w 876"/>
                <a:gd name="T77" fmla="*/ 2147483647 h 1710"/>
                <a:gd name="T78" fmla="*/ 2147483647 w 876"/>
                <a:gd name="T79" fmla="*/ 2147483647 h 1710"/>
                <a:gd name="T80" fmla="*/ 2147483647 w 876"/>
                <a:gd name="T81" fmla="*/ 2147483647 h 1710"/>
                <a:gd name="T82" fmla="*/ 2147483647 w 876"/>
                <a:gd name="T83" fmla="*/ 2147483647 h 1710"/>
                <a:gd name="T84" fmla="*/ 2147483647 w 876"/>
                <a:gd name="T85" fmla="*/ 2147483647 h 1710"/>
                <a:gd name="T86" fmla="*/ 2147483647 w 876"/>
                <a:gd name="T87" fmla="*/ 2147483647 h 1710"/>
                <a:gd name="T88" fmla="*/ 2147483647 w 876"/>
                <a:gd name="T89" fmla="*/ 2147483647 h 1710"/>
                <a:gd name="T90" fmla="*/ 2147483647 w 876"/>
                <a:gd name="T91" fmla="*/ 2147483647 h 1710"/>
                <a:gd name="T92" fmla="*/ 2147483647 w 876"/>
                <a:gd name="T93" fmla="*/ 2147483647 h 1710"/>
                <a:gd name="T94" fmla="*/ 2147483647 w 876"/>
                <a:gd name="T95" fmla="*/ 2147483647 h 1710"/>
                <a:gd name="T96" fmla="*/ 2147483647 w 876"/>
                <a:gd name="T97" fmla="*/ 2147483647 h 1710"/>
                <a:gd name="T98" fmla="*/ 2147483647 w 876"/>
                <a:gd name="T99" fmla="*/ 2147483647 h 1710"/>
                <a:gd name="T100" fmla="*/ 2147483647 w 876"/>
                <a:gd name="T101" fmla="*/ 2147483647 h 1710"/>
                <a:gd name="T102" fmla="*/ 2147483647 w 876"/>
                <a:gd name="T103" fmla="*/ 2147483647 h 1710"/>
                <a:gd name="T104" fmla="*/ 2147483647 w 876"/>
                <a:gd name="T105" fmla="*/ 2147483647 h 1710"/>
                <a:gd name="T106" fmla="*/ 2147483647 w 876"/>
                <a:gd name="T107" fmla="*/ 2147483647 h 1710"/>
                <a:gd name="T108" fmla="*/ 2147483647 w 876"/>
                <a:gd name="T109" fmla="*/ 2147483647 h 1710"/>
                <a:gd name="T110" fmla="*/ 2147483647 w 876"/>
                <a:gd name="T111" fmla="*/ 2147483647 h 1710"/>
                <a:gd name="T112" fmla="*/ 2147483647 w 876"/>
                <a:gd name="T113" fmla="*/ 2147483647 h 1710"/>
                <a:gd name="T114" fmla="*/ 2147483647 w 876"/>
                <a:gd name="T115" fmla="*/ 2147483647 h 1710"/>
                <a:gd name="T116" fmla="*/ 2147483647 w 876"/>
                <a:gd name="T117" fmla="*/ 2147483647 h 1710"/>
                <a:gd name="T118" fmla="*/ 2147483647 w 876"/>
                <a:gd name="T119" fmla="*/ 2147483647 h 17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76"/>
                <a:gd name="T181" fmla="*/ 0 h 1710"/>
                <a:gd name="T182" fmla="*/ 876 w 876"/>
                <a:gd name="T183" fmla="*/ 1710 h 17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76" h="1710">
                  <a:moveTo>
                    <a:pt x="876" y="780"/>
                  </a:moveTo>
                  <a:lnTo>
                    <a:pt x="864" y="774"/>
                  </a:lnTo>
                  <a:lnTo>
                    <a:pt x="858" y="768"/>
                  </a:lnTo>
                  <a:lnTo>
                    <a:pt x="846" y="762"/>
                  </a:lnTo>
                  <a:lnTo>
                    <a:pt x="840" y="750"/>
                  </a:lnTo>
                  <a:lnTo>
                    <a:pt x="828" y="744"/>
                  </a:lnTo>
                  <a:lnTo>
                    <a:pt x="828" y="720"/>
                  </a:lnTo>
                  <a:lnTo>
                    <a:pt x="834" y="702"/>
                  </a:lnTo>
                  <a:lnTo>
                    <a:pt x="834" y="684"/>
                  </a:lnTo>
                  <a:lnTo>
                    <a:pt x="828" y="666"/>
                  </a:lnTo>
                  <a:lnTo>
                    <a:pt x="816" y="642"/>
                  </a:lnTo>
                  <a:lnTo>
                    <a:pt x="792" y="618"/>
                  </a:lnTo>
                  <a:lnTo>
                    <a:pt x="786" y="600"/>
                  </a:lnTo>
                  <a:lnTo>
                    <a:pt x="786" y="576"/>
                  </a:lnTo>
                  <a:lnTo>
                    <a:pt x="792" y="570"/>
                  </a:lnTo>
                  <a:lnTo>
                    <a:pt x="810" y="570"/>
                  </a:lnTo>
                  <a:lnTo>
                    <a:pt x="810" y="528"/>
                  </a:lnTo>
                  <a:lnTo>
                    <a:pt x="798" y="516"/>
                  </a:lnTo>
                  <a:lnTo>
                    <a:pt x="810" y="510"/>
                  </a:lnTo>
                  <a:lnTo>
                    <a:pt x="810" y="498"/>
                  </a:lnTo>
                  <a:lnTo>
                    <a:pt x="804" y="486"/>
                  </a:lnTo>
                  <a:lnTo>
                    <a:pt x="804" y="474"/>
                  </a:lnTo>
                  <a:lnTo>
                    <a:pt x="798" y="468"/>
                  </a:lnTo>
                  <a:lnTo>
                    <a:pt x="792" y="456"/>
                  </a:lnTo>
                  <a:lnTo>
                    <a:pt x="786" y="450"/>
                  </a:lnTo>
                  <a:lnTo>
                    <a:pt x="774" y="444"/>
                  </a:lnTo>
                  <a:lnTo>
                    <a:pt x="768" y="438"/>
                  </a:lnTo>
                  <a:lnTo>
                    <a:pt x="762" y="420"/>
                  </a:lnTo>
                  <a:lnTo>
                    <a:pt x="756" y="420"/>
                  </a:lnTo>
                  <a:lnTo>
                    <a:pt x="738" y="402"/>
                  </a:lnTo>
                  <a:lnTo>
                    <a:pt x="714" y="390"/>
                  </a:lnTo>
                  <a:lnTo>
                    <a:pt x="702" y="378"/>
                  </a:lnTo>
                  <a:lnTo>
                    <a:pt x="696" y="360"/>
                  </a:lnTo>
                  <a:lnTo>
                    <a:pt x="690" y="348"/>
                  </a:lnTo>
                  <a:lnTo>
                    <a:pt x="690" y="330"/>
                  </a:lnTo>
                  <a:lnTo>
                    <a:pt x="684" y="324"/>
                  </a:lnTo>
                  <a:lnTo>
                    <a:pt x="678" y="324"/>
                  </a:lnTo>
                  <a:lnTo>
                    <a:pt x="666" y="318"/>
                  </a:lnTo>
                  <a:lnTo>
                    <a:pt x="654" y="318"/>
                  </a:lnTo>
                  <a:lnTo>
                    <a:pt x="648" y="324"/>
                  </a:lnTo>
                  <a:lnTo>
                    <a:pt x="648" y="342"/>
                  </a:lnTo>
                  <a:lnTo>
                    <a:pt x="654" y="342"/>
                  </a:lnTo>
                  <a:lnTo>
                    <a:pt x="660" y="348"/>
                  </a:lnTo>
                  <a:lnTo>
                    <a:pt x="672" y="342"/>
                  </a:lnTo>
                  <a:lnTo>
                    <a:pt x="678" y="348"/>
                  </a:lnTo>
                  <a:lnTo>
                    <a:pt x="678" y="366"/>
                  </a:lnTo>
                  <a:lnTo>
                    <a:pt x="672" y="366"/>
                  </a:lnTo>
                  <a:lnTo>
                    <a:pt x="666" y="360"/>
                  </a:lnTo>
                  <a:lnTo>
                    <a:pt x="654" y="372"/>
                  </a:lnTo>
                  <a:lnTo>
                    <a:pt x="630" y="342"/>
                  </a:lnTo>
                  <a:lnTo>
                    <a:pt x="612" y="342"/>
                  </a:lnTo>
                  <a:lnTo>
                    <a:pt x="636" y="378"/>
                  </a:lnTo>
                  <a:lnTo>
                    <a:pt x="618" y="378"/>
                  </a:lnTo>
                  <a:lnTo>
                    <a:pt x="648" y="426"/>
                  </a:lnTo>
                  <a:lnTo>
                    <a:pt x="636" y="438"/>
                  </a:lnTo>
                  <a:lnTo>
                    <a:pt x="648" y="444"/>
                  </a:lnTo>
                  <a:lnTo>
                    <a:pt x="666" y="462"/>
                  </a:lnTo>
                  <a:lnTo>
                    <a:pt x="678" y="468"/>
                  </a:lnTo>
                  <a:lnTo>
                    <a:pt x="684" y="480"/>
                  </a:lnTo>
                  <a:lnTo>
                    <a:pt x="684" y="504"/>
                  </a:lnTo>
                  <a:lnTo>
                    <a:pt x="678" y="516"/>
                  </a:lnTo>
                  <a:lnTo>
                    <a:pt x="678" y="534"/>
                  </a:lnTo>
                  <a:lnTo>
                    <a:pt x="672" y="540"/>
                  </a:lnTo>
                  <a:lnTo>
                    <a:pt x="672" y="570"/>
                  </a:lnTo>
                  <a:lnTo>
                    <a:pt x="678" y="570"/>
                  </a:lnTo>
                  <a:lnTo>
                    <a:pt x="690" y="582"/>
                  </a:lnTo>
                  <a:lnTo>
                    <a:pt x="690" y="600"/>
                  </a:lnTo>
                  <a:lnTo>
                    <a:pt x="678" y="606"/>
                  </a:lnTo>
                  <a:lnTo>
                    <a:pt x="660" y="606"/>
                  </a:lnTo>
                  <a:lnTo>
                    <a:pt x="660" y="618"/>
                  </a:lnTo>
                  <a:lnTo>
                    <a:pt x="666" y="630"/>
                  </a:lnTo>
                  <a:lnTo>
                    <a:pt x="666" y="642"/>
                  </a:lnTo>
                  <a:lnTo>
                    <a:pt x="660" y="654"/>
                  </a:lnTo>
                  <a:lnTo>
                    <a:pt x="654" y="660"/>
                  </a:lnTo>
                  <a:lnTo>
                    <a:pt x="642" y="666"/>
                  </a:lnTo>
                  <a:lnTo>
                    <a:pt x="630" y="666"/>
                  </a:lnTo>
                  <a:lnTo>
                    <a:pt x="618" y="672"/>
                  </a:lnTo>
                  <a:lnTo>
                    <a:pt x="612" y="678"/>
                  </a:lnTo>
                  <a:lnTo>
                    <a:pt x="606" y="678"/>
                  </a:lnTo>
                  <a:lnTo>
                    <a:pt x="606" y="696"/>
                  </a:lnTo>
                  <a:lnTo>
                    <a:pt x="588" y="696"/>
                  </a:lnTo>
                  <a:lnTo>
                    <a:pt x="564" y="672"/>
                  </a:lnTo>
                  <a:lnTo>
                    <a:pt x="564" y="654"/>
                  </a:lnTo>
                  <a:lnTo>
                    <a:pt x="570" y="636"/>
                  </a:lnTo>
                  <a:lnTo>
                    <a:pt x="558" y="636"/>
                  </a:lnTo>
                  <a:lnTo>
                    <a:pt x="552" y="642"/>
                  </a:lnTo>
                  <a:lnTo>
                    <a:pt x="540" y="648"/>
                  </a:lnTo>
                  <a:lnTo>
                    <a:pt x="534" y="654"/>
                  </a:lnTo>
                  <a:lnTo>
                    <a:pt x="534" y="660"/>
                  </a:lnTo>
                  <a:lnTo>
                    <a:pt x="540" y="666"/>
                  </a:lnTo>
                  <a:lnTo>
                    <a:pt x="558" y="702"/>
                  </a:lnTo>
                  <a:lnTo>
                    <a:pt x="558" y="714"/>
                  </a:lnTo>
                  <a:lnTo>
                    <a:pt x="552" y="720"/>
                  </a:lnTo>
                  <a:lnTo>
                    <a:pt x="540" y="744"/>
                  </a:lnTo>
                  <a:lnTo>
                    <a:pt x="540" y="756"/>
                  </a:lnTo>
                  <a:lnTo>
                    <a:pt x="546" y="762"/>
                  </a:lnTo>
                  <a:lnTo>
                    <a:pt x="546" y="768"/>
                  </a:lnTo>
                  <a:lnTo>
                    <a:pt x="552" y="780"/>
                  </a:lnTo>
                  <a:lnTo>
                    <a:pt x="558" y="786"/>
                  </a:lnTo>
                  <a:lnTo>
                    <a:pt x="558" y="792"/>
                  </a:lnTo>
                  <a:lnTo>
                    <a:pt x="522" y="792"/>
                  </a:lnTo>
                  <a:lnTo>
                    <a:pt x="498" y="780"/>
                  </a:lnTo>
                  <a:lnTo>
                    <a:pt x="474" y="780"/>
                  </a:lnTo>
                  <a:lnTo>
                    <a:pt x="450" y="792"/>
                  </a:lnTo>
                  <a:lnTo>
                    <a:pt x="438" y="792"/>
                  </a:lnTo>
                  <a:lnTo>
                    <a:pt x="420" y="798"/>
                  </a:lnTo>
                  <a:lnTo>
                    <a:pt x="414" y="804"/>
                  </a:lnTo>
                  <a:lnTo>
                    <a:pt x="378" y="804"/>
                  </a:lnTo>
                  <a:lnTo>
                    <a:pt x="366" y="792"/>
                  </a:lnTo>
                  <a:lnTo>
                    <a:pt x="336" y="816"/>
                  </a:lnTo>
                  <a:lnTo>
                    <a:pt x="330" y="828"/>
                  </a:lnTo>
                  <a:lnTo>
                    <a:pt x="312" y="846"/>
                  </a:lnTo>
                  <a:lnTo>
                    <a:pt x="306" y="864"/>
                  </a:lnTo>
                  <a:lnTo>
                    <a:pt x="300" y="870"/>
                  </a:lnTo>
                  <a:lnTo>
                    <a:pt x="294" y="882"/>
                  </a:lnTo>
                  <a:lnTo>
                    <a:pt x="270" y="882"/>
                  </a:lnTo>
                  <a:lnTo>
                    <a:pt x="264" y="888"/>
                  </a:lnTo>
                  <a:lnTo>
                    <a:pt x="258" y="888"/>
                  </a:lnTo>
                  <a:lnTo>
                    <a:pt x="258" y="900"/>
                  </a:lnTo>
                  <a:lnTo>
                    <a:pt x="264" y="912"/>
                  </a:lnTo>
                  <a:lnTo>
                    <a:pt x="276" y="924"/>
                  </a:lnTo>
                  <a:lnTo>
                    <a:pt x="288" y="924"/>
                  </a:lnTo>
                  <a:lnTo>
                    <a:pt x="294" y="918"/>
                  </a:lnTo>
                  <a:lnTo>
                    <a:pt x="312" y="918"/>
                  </a:lnTo>
                  <a:lnTo>
                    <a:pt x="318" y="924"/>
                  </a:lnTo>
                  <a:lnTo>
                    <a:pt x="324" y="924"/>
                  </a:lnTo>
                  <a:lnTo>
                    <a:pt x="336" y="930"/>
                  </a:lnTo>
                  <a:lnTo>
                    <a:pt x="342" y="930"/>
                  </a:lnTo>
                  <a:lnTo>
                    <a:pt x="348" y="924"/>
                  </a:lnTo>
                  <a:lnTo>
                    <a:pt x="348" y="912"/>
                  </a:lnTo>
                  <a:lnTo>
                    <a:pt x="354" y="906"/>
                  </a:lnTo>
                  <a:lnTo>
                    <a:pt x="354" y="894"/>
                  </a:lnTo>
                  <a:lnTo>
                    <a:pt x="372" y="906"/>
                  </a:lnTo>
                  <a:lnTo>
                    <a:pt x="378" y="906"/>
                  </a:lnTo>
                  <a:lnTo>
                    <a:pt x="384" y="900"/>
                  </a:lnTo>
                  <a:lnTo>
                    <a:pt x="420" y="882"/>
                  </a:lnTo>
                  <a:lnTo>
                    <a:pt x="426" y="882"/>
                  </a:lnTo>
                  <a:lnTo>
                    <a:pt x="432" y="876"/>
                  </a:lnTo>
                  <a:lnTo>
                    <a:pt x="444" y="876"/>
                  </a:lnTo>
                  <a:lnTo>
                    <a:pt x="456" y="882"/>
                  </a:lnTo>
                  <a:lnTo>
                    <a:pt x="480" y="882"/>
                  </a:lnTo>
                  <a:lnTo>
                    <a:pt x="480" y="876"/>
                  </a:lnTo>
                  <a:lnTo>
                    <a:pt x="474" y="870"/>
                  </a:lnTo>
                  <a:lnTo>
                    <a:pt x="474" y="864"/>
                  </a:lnTo>
                  <a:lnTo>
                    <a:pt x="480" y="858"/>
                  </a:lnTo>
                  <a:lnTo>
                    <a:pt x="498" y="858"/>
                  </a:lnTo>
                  <a:lnTo>
                    <a:pt x="516" y="876"/>
                  </a:lnTo>
                  <a:lnTo>
                    <a:pt x="522" y="870"/>
                  </a:lnTo>
                  <a:lnTo>
                    <a:pt x="534" y="864"/>
                  </a:lnTo>
                  <a:lnTo>
                    <a:pt x="540" y="864"/>
                  </a:lnTo>
                  <a:lnTo>
                    <a:pt x="546" y="858"/>
                  </a:lnTo>
                  <a:lnTo>
                    <a:pt x="552" y="864"/>
                  </a:lnTo>
                  <a:lnTo>
                    <a:pt x="552" y="882"/>
                  </a:lnTo>
                  <a:lnTo>
                    <a:pt x="546" y="894"/>
                  </a:lnTo>
                  <a:lnTo>
                    <a:pt x="540" y="900"/>
                  </a:lnTo>
                  <a:lnTo>
                    <a:pt x="540" y="912"/>
                  </a:lnTo>
                  <a:lnTo>
                    <a:pt x="546" y="918"/>
                  </a:lnTo>
                  <a:lnTo>
                    <a:pt x="552" y="930"/>
                  </a:lnTo>
                  <a:lnTo>
                    <a:pt x="576" y="954"/>
                  </a:lnTo>
                  <a:lnTo>
                    <a:pt x="600" y="966"/>
                  </a:lnTo>
                  <a:lnTo>
                    <a:pt x="612" y="960"/>
                  </a:lnTo>
                  <a:lnTo>
                    <a:pt x="618" y="954"/>
                  </a:lnTo>
                  <a:lnTo>
                    <a:pt x="630" y="930"/>
                  </a:lnTo>
                  <a:lnTo>
                    <a:pt x="630" y="906"/>
                  </a:lnTo>
                  <a:lnTo>
                    <a:pt x="660" y="900"/>
                  </a:lnTo>
                  <a:lnTo>
                    <a:pt x="654" y="894"/>
                  </a:lnTo>
                  <a:lnTo>
                    <a:pt x="648" y="882"/>
                  </a:lnTo>
                  <a:lnTo>
                    <a:pt x="636" y="870"/>
                  </a:lnTo>
                  <a:lnTo>
                    <a:pt x="624" y="870"/>
                  </a:lnTo>
                  <a:lnTo>
                    <a:pt x="612" y="858"/>
                  </a:lnTo>
                  <a:lnTo>
                    <a:pt x="630" y="834"/>
                  </a:lnTo>
                  <a:lnTo>
                    <a:pt x="636" y="834"/>
                  </a:lnTo>
                  <a:lnTo>
                    <a:pt x="636" y="840"/>
                  </a:lnTo>
                  <a:lnTo>
                    <a:pt x="642" y="852"/>
                  </a:lnTo>
                  <a:lnTo>
                    <a:pt x="642" y="858"/>
                  </a:lnTo>
                  <a:lnTo>
                    <a:pt x="654" y="858"/>
                  </a:lnTo>
                  <a:lnTo>
                    <a:pt x="666" y="870"/>
                  </a:lnTo>
                  <a:lnTo>
                    <a:pt x="666" y="876"/>
                  </a:lnTo>
                  <a:lnTo>
                    <a:pt x="684" y="864"/>
                  </a:lnTo>
                  <a:lnTo>
                    <a:pt x="696" y="870"/>
                  </a:lnTo>
                  <a:lnTo>
                    <a:pt x="732" y="870"/>
                  </a:lnTo>
                  <a:lnTo>
                    <a:pt x="744" y="858"/>
                  </a:lnTo>
                  <a:lnTo>
                    <a:pt x="744" y="852"/>
                  </a:lnTo>
                  <a:lnTo>
                    <a:pt x="738" y="846"/>
                  </a:lnTo>
                  <a:lnTo>
                    <a:pt x="738" y="840"/>
                  </a:lnTo>
                  <a:lnTo>
                    <a:pt x="744" y="834"/>
                  </a:lnTo>
                  <a:lnTo>
                    <a:pt x="762" y="834"/>
                  </a:lnTo>
                  <a:lnTo>
                    <a:pt x="768" y="840"/>
                  </a:lnTo>
                  <a:lnTo>
                    <a:pt x="768" y="858"/>
                  </a:lnTo>
                  <a:lnTo>
                    <a:pt x="774" y="864"/>
                  </a:lnTo>
                  <a:lnTo>
                    <a:pt x="774" y="870"/>
                  </a:lnTo>
                  <a:lnTo>
                    <a:pt x="780" y="870"/>
                  </a:lnTo>
                  <a:lnTo>
                    <a:pt x="786" y="864"/>
                  </a:lnTo>
                  <a:lnTo>
                    <a:pt x="786" y="852"/>
                  </a:lnTo>
                  <a:lnTo>
                    <a:pt x="780" y="840"/>
                  </a:lnTo>
                  <a:lnTo>
                    <a:pt x="780" y="816"/>
                  </a:lnTo>
                  <a:lnTo>
                    <a:pt x="804" y="816"/>
                  </a:lnTo>
                  <a:lnTo>
                    <a:pt x="804" y="798"/>
                  </a:lnTo>
                  <a:lnTo>
                    <a:pt x="810" y="792"/>
                  </a:lnTo>
                  <a:lnTo>
                    <a:pt x="810" y="786"/>
                  </a:lnTo>
                  <a:lnTo>
                    <a:pt x="816" y="780"/>
                  </a:lnTo>
                  <a:lnTo>
                    <a:pt x="828" y="792"/>
                  </a:lnTo>
                  <a:lnTo>
                    <a:pt x="828" y="840"/>
                  </a:lnTo>
                  <a:lnTo>
                    <a:pt x="852" y="840"/>
                  </a:lnTo>
                  <a:lnTo>
                    <a:pt x="858" y="828"/>
                  </a:lnTo>
                  <a:lnTo>
                    <a:pt x="858" y="792"/>
                  </a:lnTo>
                  <a:lnTo>
                    <a:pt x="876" y="780"/>
                  </a:lnTo>
                  <a:close/>
                  <a:moveTo>
                    <a:pt x="498" y="912"/>
                  </a:moveTo>
                  <a:lnTo>
                    <a:pt x="486" y="906"/>
                  </a:lnTo>
                  <a:lnTo>
                    <a:pt x="480" y="900"/>
                  </a:lnTo>
                  <a:lnTo>
                    <a:pt x="468" y="894"/>
                  </a:lnTo>
                  <a:lnTo>
                    <a:pt x="444" y="894"/>
                  </a:lnTo>
                  <a:lnTo>
                    <a:pt x="438" y="900"/>
                  </a:lnTo>
                  <a:lnTo>
                    <a:pt x="438" y="924"/>
                  </a:lnTo>
                  <a:lnTo>
                    <a:pt x="432" y="924"/>
                  </a:lnTo>
                  <a:lnTo>
                    <a:pt x="426" y="918"/>
                  </a:lnTo>
                  <a:lnTo>
                    <a:pt x="396" y="918"/>
                  </a:lnTo>
                  <a:lnTo>
                    <a:pt x="390" y="924"/>
                  </a:lnTo>
                  <a:lnTo>
                    <a:pt x="390" y="942"/>
                  </a:lnTo>
                  <a:lnTo>
                    <a:pt x="396" y="948"/>
                  </a:lnTo>
                  <a:lnTo>
                    <a:pt x="396" y="954"/>
                  </a:lnTo>
                  <a:lnTo>
                    <a:pt x="378" y="972"/>
                  </a:lnTo>
                  <a:lnTo>
                    <a:pt x="390" y="978"/>
                  </a:lnTo>
                  <a:lnTo>
                    <a:pt x="396" y="990"/>
                  </a:lnTo>
                  <a:lnTo>
                    <a:pt x="408" y="1002"/>
                  </a:lnTo>
                  <a:lnTo>
                    <a:pt x="432" y="1014"/>
                  </a:lnTo>
                  <a:lnTo>
                    <a:pt x="438" y="1020"/>
                  </a:lnTo>
                  <a:lnTo>
                    <a:pt x="450" y="1026"/>
                  </a:lnTo>
                  <a:lnTo>
                    <a:pt x="450" y="984"/>
                  </a:lnTo>
                  <a:lnTo>
                    <a:pt x="456" y="972"/>
                  </a:lnTo>
                  <a:lnTo>
                    <a:pt x="462" y="966"/>
                  </a:lnTo>
                  <a:lnTo>
                    <a:pt x="474" y="960"/>
                  </a:lnTo>
                  <a:lnTo>
                    <a:pt x="486" y="960"/>
                  </a:lnTo>
                  <a:lnTo>
                    <a:pt x="492" y="966"/>
                  </a:lnTo>
                  <a:lnTo>
                    <a:pt x="504" y="972"/>
                  </a:lnTo>
                  <a:lnTo>
                    <a:pt x="510" y="984"/>
                  </a:lnTo>
                  <a:lnTo>
                    <a:pt x="516" y="990"/>
                  </a:lnTo>
                  <a:lnTo>
                    <a:pt x="516" y="978"/>
                  </a:lnTo>
                  <a:lnTo>
                    <a:pt x="522" y="966"/>
                  </a:lnTo>
                  <a:lnTo>
                    <a:pt x="522" y="954"/>
                  </a:lnTo>
                  <a:lnTo>
                    <a:pt x="528" y="942"/>
                  </a:lnTo>
                  <a:lnTo>
                    <a:pt x="528" y="930"/>
                  </a:lnTo>
                  <a:lnTo>
                    <a:pt x="522" y="918"/>
                  </a:lnTo>
                  <a:lnTo>
                    <a:pt x="516" y="912"/>
                  </a:lnTo>
                  <a:lnTo>
                    <a:pt x="516" y="906"/>
                  </a:lnTo>
                  <a:lnTo>
                    <a:pt x="498" y="912"/>
                  </a:lnTo>
                  <a:close/>
                  <a:moveTo>
                    <a:pt x="354" y="1050"/>
                  </a:moveTo>
                  <a:lnTo>
                    <a:pt x="354" y="1038"/>
                  </a:lnTo>
                  <a:lnTo>
                    <a:pt x="372" y="1020"/>
                  </a:lnTo>
                  <a:lnTo>
                    <a:pt x="372" y="1008"/>
                  </a:lnTo>
                  <a:lnTo>
                    <a:pt x="360" y="1002"/>
                  </a:lnTo>
                  <a:lnTo>
                    <a:pt x="354" y="990"/>
                  </a:lnTo>
                  <a:lnTo>
                    <a:pt x="348" y="984"/>
                  </a:lnTo>
                  <a:lnTo>
                    <a:pt x="336" y="978"/>
                  </a:lnTo>
                  <a:lnTo>
                    <a:pt x="336" y="966"/>
                  </a:lnTo>
                  <a:lnTo>
                    <a:pt x="330" y="960"/>
                  </a:lnTo>
                  <a:lnTo>
                    <a:pt x="324" y="960"/>
                  </a:lnTo>
                  <a:lnTo>
                    <a:pt x="318" y="954"/>
                  </a:lnTo>
                  <a:lnTo>
                    <a:pt x="300" y="954"/>
                  </a:lnTo>
                  <a:lnTo>
                    <a:pt x="294" y="948"/>
                  </a:lnTo>
                  <a:lnTo>
                    <a:pt x="270" y="936"/>
                  </a:lnTo>
                  <a:lnTo>
                    <a:pt x="258" y="936"/>
                  </a:lnTo>
                  <a:lnTo>
                    <a:pt x="240" y="954"/>
                  </a:lnTo>
                  <a:lnTo>
                    <a:pt x="204" y="972"/>
                  </a:lnTo>
                  <a:lnTo>
                    <a:pt x="234" y="1026"/>
                  </a:lnTo>
                  <a:lnTo>
                    <a:pt x="252" y="1014"/>
                  </a:lnTo>
                  <a:lnTo>
                    <a:pt x="252" y="1008"/>
                  </a:lnTo>
                  <a:lnTo>
                    <a:pt x="246" y="1002"/>
                  </a:lnTo>
                  <a:lnTo>
                    <a:pt x="246" y="990"/>
                  </a:lnTo>
                  <a:lnTo>
                    <a:pt x="252" y="990"/>
                  </a:lnTo>
                  <a:lnTo>
                    <a:pt x="264" y="1002"/>
                  </a:lnTo>
                  <a:lnTo>
                    <a:pt x="270" y="1014"/>
                  </a:lnTo>
                  <a:lnTo>
                    <a:pt x="276" y="1020"/>
                  </a:lnTo>
                  <a:lnTo>
                    <a:pt x="282" y="1032"/>
                  </a:lnTo>
                  <a:lnTo>
                    <a:pt x="282" y="1068"/>
                  </a:lnTo>
                  <a:lnTo>
                    <a:pt x="264" y="1074"/>
                  </a:lnTo>
                  <a:lnTo>
                    <a:pt x="264" y="1080"/>
                  </a:lnTo>
                  <a:lnTo>
                    <a:pt x="270" y="1086"/>
                  </a:lnTo>
                  <a:lnTo>
                    <a:pt x="270" y="1104"/>
                  </a:lnTo>
                  <a:lnTo>
                    <a:pt x="276" y="1116"/>
                  </a:lnTo>
                  <a:lnTo>
                    <a:pt x="282" y="1134"/>
                  </a:lnTo>
                  <a:lnTo>
                    <a:pt x="294" y="1146"/>
                  </a:lnTo>
                  <a:lnTo>
                    <a:pt x="300" y="1146"/>
                  </a:lnTo>
                  <a:lnTo>
                    <a:pt x="306" y="1140"/>
                  </a:lnTo>
                  <a:lnTo>
                    <a:pt x="306" y="1104"/>
                  </a:lnTo>
                  <a:lnTo>
                    <a:pt x="336" y="1116"/>
                  </a:lnTo>
                  <a:lnTo>
                    <a:pt x="336" y="1140"/>
                  </a:lnTo>
                  <a:lnTo>
                    <a:pt x="342" y="1146"/>
                  </a:lnTo>
                  <a:lnTo>
                    <a:pt x="342" y="1152"/>
                  </a:lnTo>
                  <a:lnTo>
                    <a:pt x="348" y="1152"/>
                  </a:lnTo>
                  <a:lnTo>
                    <a:pt x="348" y="1140"/>
                  </a:lnTo>
                  <a:lnTo>
                    <a:pt x="360" y="1128"/>
                  </a:lnTo>
                  <a:lnTo>
                    <a:pt x="366" y="1116"/>
                  </a:lnTo>
                  <a:lnTo>
                    <a:pt x="366" y="1110"/>
                  </a:lnTo>
                  <a:lnTo>
                    <a:pt x="360" y="1104"/>
                  </a:lnTo>
                  <a:lnTo>
                    <a:pt x="360" y="1074"/>
                  </a:lnTo>
                  <a:lnTo>
                    <a:pt x="354" y="1062"/>
                  </a:lnTo>
                  <a:lnTo>
                    <a:pt x="354" y="1050"/>
                  </a:lnTo>
                  <a:close/>
                  <a:moveTo>
                    <a:pt x="264" y="1026"/>
                  </a:moveTo>
                  <a:lnTo>
                    <a:pt x="246" y="1062"/>
                  </a:lnTo>
                  <a:lnTo>
                    <a:pt x="264" y="1056"/>
                  </a:lnTo>
                  <a:lnTo>
                    <a:pt x="264" y="1026"/>
                  </a:lnTo>
                  <a:close/>
                  <a:moveTo>
                    <a:pt x="624" y="618"/>
                  </a:moveTo>
                  <a:lnTo>
                    <a:pt x="636" y="618"/>
                  </a:lnTo>
                  <a:lnTo>
                    <a:pt x="636" y="594"/>
                  </a:lnTo>
                  <a:lnTo>
                    <a:pt x="630" y="594"/>
                  </a:lnTo>
                  <a:lnTo>
                    <a:pt x="612" y="570"/>
                  </a:lnTo>
                  <a:lnTo>
                    <a:pt x="606" y="582"/>
                  </a:lnTo>
                  <a:lnTo>
                    <a:pt x="618" y="600"/>
                  </a:lnTo>
                  <a:lnTo>
                    <a:pt x="624" y="618"/>
                  </a:lnTo>
                  <a:close/>
                  <a:moveTo>
                    <a:pt x="546" y="72"/>
                  </a:moveTo>
                  <a:lnTo>
                    <a:pt x="552" y="96"/>
                  </a:lnTo>
                  <a:lnTo>
                    <a:pt x="558" y="102"/>
                  </a:lnTo>
                  <a:lnTo>
                    <a:pt x="570" y="108"/>
                  </a:lnTo>
                  <a:lnTo>
                    <a:pt x="576" y="114"/>
                  </a:lnTo>
                  <a:lnTo>
                    <a:pt x="576" y="132"/>
                  </a:lnTo>
                  <a:lnTo>
                    <a:pt x="564" y="144"/>
                  </a:lnTo>
                  <a:lnTo>
                    <a:pt x="564" y="150"/>
                  </a:lnTo>
                  <a:lnTo>
                    <a:pt x="570" y="156"/>
                  </a:lnTo>
                  <a:lnTo>
                    <a:pt x="576" y="168"/>
                  </a:lnTo>
                  <a:lnTo>
                    <a:pt x="582" y="174"/>
                  </a:lnTo>
                  <a:lnTo>
                    <a:pt x="582" y="186"/>
                  </a:lnTo>
                  <a:lnTo>
                    <a:pt x="576" y="186"/>
                  </a:lnTo>
                  <a:lnTo>
                    <a:pt x="564" y="180"/>
                  </a:lnTo>
                  <a:lnTo>
                    <a:pt x="552" y="180"/>
                  </a:lnTo>
                  <a:lnTo>
                    <a:pt x="540" y="174"/>
                  </a:lnTo>
                  <a:lnTo>
                    <a:pt x="528" y="174"/>
                  </a:lnTo>
                  <a:lnTo>
                    <a:pt x="522" y="168"/>
                  </a:lnTo>
                  <a:lnTo>
                    <a:pt x="522" y="180"/>
                  </a:lnTo>
                  <a:lnTo>
                    <a:pt x="540" y="198"/>
                  </a:lnTo>
                  <a:lnTo>
                    <a:pt x="516" y="228"/>
                  </a:lnTo>
                  <a:lnTo>
                    <a:pt x="522" y="240"/>
                  </a:lnTo>
                  <a:lnTo>
                    <a:pt x="528" y="246"/>
                  </a:lnTo>
                  <a:lnTo>
                    <a:pt x="528" y="252"/>
                  </a:lnTo>
                  <a:lnTo>
                    <a:pt x="534" y="258"/>
                  </a:lnTo>
                  <a:lnTo>
                    <a:pt x="546" y="264"/>
                  </a:lnTo>
                  <a:lnTo>
                    <a:pt x="552" y="270"/>
                  </a:lnTo>
                  <a:lnTo>
                    <a:pt x="564" y="276"/>
                  </a:lnTo>
                  <a:lnTo>
                    <a:pt x="570" y="282"/>
                  </a:lnTo>
                  <a:lnTo>
                    <a:pt x="576" y="282"/>
                  </a:lnTo>
                  <a:lnTo>
                    <a:pt x="576" y="318"/>
                  </a:lnTo>
                  <a:lnTo>
                    <a:pt x="582" y="330"/>
                  </a:lnTo>
                  <a:lnTo>
                    <a:pt x="600" y="330"/>
                  </a:lnTo>
                  <a:lnTo>
                    <a:pt x="600" y="300"/>
                  </a:lnTo>
                  <a:lnTo>
                    <a:pt x="636" y="300"/>
                  </a:lnTo>
                  <a:lnTo>
                    <a:pt x="642" y="294"/>
                  </a:lnTo>
                  <a:lnTo>
                    <a:pt x="606" y="270"/>
                  </a:lnTo>
                  <a:lnTo>
                    <a:pt x="588" y="270"/>
                  </a:lnTo>
                  <a:lnTo>
                    <a:pt x="576" y="264"/>
                  </a:lnTo>
                  <a:lnTo>
                    <a:pt x="570" y="264"/>
                  </a:lnTo>
                  <a:lnTo>
                    <a:pt x="558" y="258"/>
                  </a:lnTo>
                  <a:lnTo>
                    <a:pt x="558" y="246"/>
                  </a:lnTo>
                  <a:lnTo>
                    <a:pt x="564" y="240"/>
                  </a:lnTo>
                  <a:lnTo>
                    <a:pt x="576" y="234"/>
                  </a:lnTo>
                  <a:lnTo>
                    <a:pt x="600" y="246"/>
                  </a:lnTo>
                  <a:lnTo>
                    <a:pt x="606" y="252"/>
                  </a:lnTo>
                  <a:lnTo>
                    <a:pt x="618" y="240"/>
                  </a:lnTo>
                  <a:lnTo>
                    <a:pt x="630" y="234"/>
                  </a:lnTo>
                  <a:lnTo>
                    <a:pt x="636" y="234"/>
                  </a:lnTo>
                  <a:lnTo>
                    <a:pt x="690" y="252"/>
                  </a:lnTo>
                  <a:lnTo>
                    <a:pt x="726" y="270"/>
                  </a:lnTo>
                  <a:lnTo>
                    <a:pt x="756" y="282"/>
                  </a:lnTo>
                  <a:lnTo>
                    <a:pt x="768" y="282"/>
                  </a:lnTo>
                  <a:lnTo>
                    <a:pt x="768" y="270"/>
                  </a:lnTo>
                  <a:lnTo>
                    <a:pt x="762" y="258"/>
                  </a:lnTo>
                  <a:lnTo>
                    <a:pt x="762" y="222"/>
                  </a:lnTo>
                  <a:lnTo>
                    <a:pt x="780" y="204"/>
                  </a:lnTo>
                  <a:lnTo>
                    <a:pt x="792" y="204"/>
                  </a:lnTo>
                  <a:lnTo>
                    <a:pt x="798" y="210"/>
                  </a:lnTo>
                  <a:lnTo>
                    <a:pt x="816" y="210"/>
                  </a:lnTo>
                  <a:lnTo>
                    <a:pt x="840" y="198"/>
                  </a:lnTo>
                  <a:lnTo>
                    <a:pt x="858" y="180"/>
                  </a:lnTo>
                  <a:lnTo>
                    <a:pt x="804" y="144"/>
                  </a:lnTo>
                  <a:lnTo>
                    <a:pt x="804" y="120"/>
                  </a:lnTo>
                  <a:lnTo>
                    <a:pt x="798" y="108"/>
                  </a:lnTo>
                  <a:lnTo>
                    <a:pt x="792" y="102"/>
                  </a:lnTo>
                  <a:lnTo>
                    <a:pt x="786" y="102"/>
                  </a:lnTo>
                  <a:lnTo>
                    <a:pt x="774" y="114"/>
                  </a:lnTo>
                  <a:lnTo>
                    <a:pt x="774" y="126"/>
                  </a:lnTo>
                  <a:lnTo>
                    <a:pt x="756" y="120"/>
                  </a:lnTo>
                  <a:lnTo>
                    <a:pt x="720" y="114"/>
                  </a:lnTo>
                  <a:lnTo>
                    <a:pt x="678" y="102"/>
                  </a:lnTo>
                  <a:lnTo>
                    <a:pt x="648" y="90"/>
                  </a:lnTo>
                  <a:lnTo>
                    <a:pt x="624" y="72"/>
                  </a:lnTo>
                  <a:lnTo>
                    <a:pt x="552" y="24"/>
                  </a:lnTo>
                  <a:lnTo>
                    <a:pt x="516" y="6"/>
                  </a:lnTo>
                  <a:lnTo>
                    <a:pt x="498" y="0"/>
                  </a:lnTo>
                  <a:lnTo>
                    <a:pt x="498" y="18"/>
                  </a:lnTo>
                  <a:lnTo>
                    <a:pt x="510" y="30"/>
                  </a:lnTo>
                  <a:lnTo>
                    <a:pt x="516" y="42"/>
                  </a:lnTo>
                  <a:lnTo>
                    <a:pt x="528" y="54"/>
                  </a:lnTo>
                  <a:lnTo>
                    <a:pt x="534" y="66"/>
                  </a:lnTo>
                  <a:lnTo>
                    <a:pt x="546" y="72"/>
                  </a:lnTo>
                  <a:close/>
                  <a:moveTo>
                    <a:pt x="282" y="1458"/>
                  </a:moveTo>
                  <a:lnTo>
                    <a:pt x="306" y="1458"/>
                  </a:lnTo>
                  <a:lnTo>
                    <a:pt x="276" y="1440"/>
                  </a:lnTo>
                  <a:lnTo>
                    <a:pt x="282" y="1458"/>
                  </a:lnTo>
                  <a:close/>
                  <a:moveTo>
                    <a:pt x="300" y="1386"/>
                  </a:moveTo>
                  <a:lnTo>
                    <a:pt x="312" y="1398"/>
                  </a:lnTo>
                  <a:lnTo>
                    <a:pt x="318" y="1398"/>
                  </a:lnTo>
                  <a:lnTo>
                    <a:pt x="330" y="1386"/>
                  </a:lnTo>
                  <a:lnTo>
                    <a:pt x="336" y="1386"/>
                  </a:lnTo>
                  <a:lnTo>
                    <a:pt x="342" y="1380"/>
                  </a:lnTo>
                  <a:lnTo>
                    <a:pt x="342" y="1368"/>
                  </a:lnTo>
                  <a:lnTo>
                    <a:pt x="336" y="1362"/>
                  </a:lnTo>
                  <a:lnTo>
                    <a:pt x="318" y="1362"/>
                  </a:lnTo>
                  <a:lnTo>
                    <a:pt x="306" y="1368"/>
                  </a:lnTo>
                  <a:lnTo>
                    <a:pt x="300" y="1380"/>
                  </a:lnTo>
                  <a:lnTo>
                    <a:pt x="300" y="1386"/>
                  </a:lnTo>
                  <a:close/>
                  <a:moveTo>
                    <a:pt x="312" y="1416"/>
                  </a:moveTo>
                  <a:lnTo>
                    <a:pt x="300" y="1416"/>
                  </a:lnTo>
                  <a:lnTo>
                    <a:pt x="300" y="1428"/>
                  </a:lnTo>
                  <a:lnTo>
                    <a:pt x="318" y="1428"/>
                  </a:lnTo>
                  <a:lnTo>
                    <a:pt x="318" y="1422"/>
                  </a:lnTo>
                  <a:lnTo>
                    <a:pt x="312" y="1416"/>
                  </a:lnTo>
                  <a:close/>
                  <a:moveTo>
                    <a:pt x="336" y="1200"/>
                  </a:moveTo>
                  <a:lnTo>
                    <a:pt x="336" y="1206"/>
                  </a:lnTo>
                  <a:lnTo>
                    <a:pt x="330" y="1206"/>
                  </a:lnTo>
                  <a:lnTo>
                    <a:pt x="318" y="1212"/>
                  </a:lnTo>
                  <a:lnTo>
                    <a:pt x="342" y="1230"/>
                  </a:lnTo>
                  <a:lnTo>
                    <a:pt x="342" y="1218"/>
                  </a:lnTo>
                  <a:lnTo>
                    <a:pt x="336" y="1206"/>
                  </a:lnTo>
                  <a:lnTo>
                    <a:pt x="336" y="1200"/>
                  </a:lnTo>
                  <a:close/>
                  <a:moveTo>
                    <a:pt x="366" y="1170"/>
                  </a:moveTo>
                  <a:lnTo>
                    <a:pt x="366" y="1182"/>
                  </a:lnTo>
                  <a:lnTo>
                    <a:pt x="360" y="1194"/>
                  </a:lnTo>
                  <a:lnTo>
                    <a:pt x="378" y="1224"/>
                  </a:lnTo>
                  <a:lnTo>
                    <a:pt x="378" y="1200"/>
                  </a:lnTo>
                  <a:lnTo>
                    <a:pt x="372" y="1194"/>
                  </a:lnTo>
                  <a:lnTo>
                    <a:pt x="372" y="1176"/>
                  </a:lnTo>
                  <a:lnTo>
                    <a:pt x="366" y="1170"/>
                  </a:lnTo>
                  <a:close/>
                  <a:moveTo>
                    <a:pt x="36" y="1698"/>
                  </a:moveTo>
                  <a:lnTo>
                    <a:pt x="54" y="1698"/>
                  </a:lnTo>
                  <a:lnTo>
                    <a:pt x="60" y="1692"/>
                  </a:lnTo>
                  <a:lnTo>
                    <a:pt x="72" y="1692"/>
                  </a:lnTo>
                  <a:lnTo>
                    <a:pt x="42" y="1680"/>
                  </a:lnTo>
                  <a:lnTo>
                    <a:pt x="36" y="1686"/>
                  </a:lnTo>
                  <a:lnTo>
                    <a:pt x="36" y="1698"/>
                  </a:lnTo>
                  <a:close/>
                  <a:moveTo>
                    <a:pt x="114" y="1662"/>
                  </a:moveTo>
                  <a:lnTo>
                    <a:pt x="96" y="1632"/>
                  </a:lnTo>
                  <a:lnTo>
                    <a:pt x="96" y="1662"/>
                  </a:lnTo>
                  <a:lnTo>
                    <a:pt x="102" y="1674"/>
                  </a:lnTo>
                  <a:lnTo>
                    <a:pt x="114" y="1680"/>
                  </a:lnTo>
                  <a:lnTo>
                    <a:pt x="120" y="1680"/>
                  </a:lnTo>
                  <a:lnTo>
                    <a:pt x="126" y="1674"/>
                  </a:lnTo>
                  <a:lnTo>
                    <a:pt x="126" y="1662"/>
                  </a:lnTo>
                  <a:lnTo>
                    <a:pt x="114" y="1662"/>
                  </a:lnTo>
                  <a:close/>
                  <a:moveTo>
                    <a:pt x="12" y="1686"/>
                  </a:moveTo>
                  <a:lnTo>
                    <a:pt x="6" y="1686"/>
                  </a:lnTo>
                  <a:lnTo>
                    <a:pt x="0" y="1692"/>
                  </a:lnTo>
                  <a:lnTo>
                    <a:pt x="0" y="1704"/>
                  </a:lnTo>
                  <a:lnTo>
                    <a:pt x="6" y="1710"/>
                  </a:lnTo>
                  <a:lnTo>
                    <a:pt x="12" y="1710"/>
                  </a:lnTo>
                  <a:lnTo>
                    <a:pt x="24" y="1698"/>
                  </a:lnTo>
                  <a:lnTo>
                    <a:pt x="24" y="1686"/>
                  </a:lnTo>
                  <a:lnTo>
                    <a:pt x="12" y="1686"/>
                  </a:lnTo>
                  <a:close/>
                  <a:moveTo>
                    <a:pt x="168" y="1536"/>
                  </a:moveTo>
                  <a:lnTo>
                    <a:pt x="168" y="1542"/>
                  </a:lnTo>
                  <a:lnTo>
                    <a:pt x="180" y="1548"/>
                  </a:lnTo>
                  <a:lnTo>
                    <a:pt x="186" y="1548"/>
                  </a:lnTo>
                  <a:lnTo>
                    <a:pt x="186" y="1536"/>
                  </a:lnTo>
                  <a:lnTo>
                    <a:pt x="180" y="1530"/>
                  </a:lnTo>
                  <a:lnTo>
                    <a:pt x="168" y="1530"/>
                  </a:lnTo>
                  <a:lnTo>
                    <a:pt x="168" y="1536"/>
                  </a:lnTo>
                  <a:close/>
                  <a:moveTo>
                    <a:pt x="264" y="1494"/>
                  </a:moveTo>
                  <a:lnTo>
                    <a:pt x="252" y="1518"/>
                  </a:lnTo>
                  <a:lnTo>
                    <a:pt x="246" y="1536"/>
                  </a:lnTo>
                  <a:lnTo>
                    <a:pt x="246" y="1548"/>
                  </a:lnTo>
                  <a:lnTo>
                    <a:pt x="240" y="1554"/>
                  </a:lnTo>
                  <a:lnTo>
                    <a:pt x="240" y="1560"/>
                  </a:lnTo>
                  <a:lnTo>
                    <a:pt x="258" y="1566"/>
                  </a:lnTo>
                  <a:lnTo>
                    <a:pt x="264" y="1554"/>
                  </a:lnTo>
                  <a:lnTo>
                    <a:pt x="264" y="1548"/>
                  </a:lnTo>
                  <a:lnTo>
                    <a:pt x="270" y="1542"/>
                  </a:lnTo>
                  <a:lnTo>
                    <a:pt x="270" y="1524"/>
                  </a:lnTo>
                  <a:lnTo>
                    <a:pt x="288" y="1506"/>
                  </a:lnTo>
                  <a:lnTo>
                    <a:pt x="282" y="1500"/>
                  </a:lnTo>
                  <a:lnTo>
                    <a:pt x="282" y="1494"/>
                  </a:lnTo>
                  <a:lnTo>
                    <a:pt x="276" y="1488"/>
                  </a:lnTo>
                  <a:lnTo>
                    <a:pt x="264" y="149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5" name="Italy" descr="© INSCALE GmbH, 05.05.2010&#10;http://www.presentationload.com/">
              <a:extLst>
                <a:ext uri="{FF2B5EF4-FFF2-40B4-BE49-F238E27FC236}">
                  <a16:creationId xmlns:a16="http://schemas.microsoft.com/office/drawing/2014/main" id="{86093D84-5C7C-4A1C-837C-D2D55AAB9B4D}"/>
                </a:ext>
              </a:extLst>
            </p:cNvPr>
            <p:cNvSpPr>
              <a:spLocks noEditPoints="1"/>
            </p:cNvSpPr>
            <p:nvPr/>
          </p:nvSpPr>
          <p:spPr bwMode="gray">
            <a:xfrm>
              <a:off x="4420688" y="1782054"/>
              <a:ext cx="294993" cy="314264"/>
            </a:xfrm>
            <a:custGeom>
              <a:avLst/>
              <a:gdLst>
                <a:gd name="T0" fmla="*/ 2147483647 w 780"/>
                <a:gd name="T1" fmla="*/ 2147483647 h 828"/>
                <a:gd name="T2" fmla="*/ 2147483647 w 780"/>
                <a:gd name="T3" fmla="*/ 2147483647 h 828"/>
                <a:gd name="T4" fmla="*/ 2147483647 w 780"/>
                <a:gd name="T5" fmla="*/ 2147483647 h 828"/>
                <a:gd name="T6" fmla="*/ 2147483647 w 780"/>
                <a:gd name="T7" fmla="*/ 2147483647 h 828"/>
                <a:gd name="T8" fmla="*/ 2147483647 w 780"/>
                <a:gd name="T9" fmla="*/ 2147483647 h 828"/>
                <a:gd name="T10" fmla="*/ 2147483647 w 780"/>
                <a:gd name="T11" fmla="*/ 2147483647 h 828"/>
                <a:gd name="T12" fmla="*/ 2147483647 w 780"/>
                <a:gd name="T13" fmla="*/ 2147483647 h 828"/>
                <a:gd name="T14" fmla="*/ 2147483647 w 780"/>
                <a:gd name="T15" fmla="*/ 2147483647 h 828"/>
                <a:gd name="T16" fmla="*/ 2147483647 w 780"/>
                <a:gd name="T17" fmla="*/ 2147483647 h 828"/>
                <a:gd name="T18" fmla="*/ 2147483647 w 780"/>
                <a:gd name="T19" fmla="*/ 2147483647 h 828"/>
                <a:gd name="T20" fmla="*/ 2147483647 w 780"/>
                <a:gd name="T21" fmla="*/ 2147483647 h 828"/>
                <a:gd name="T22" fmla="*/ 2147483647 w 780"/>
                <a:gd name="T23" fmla="*/ 2147483647 h 828"/>
                <a:gd name="T24" fmla="*/ 2147483647 w 780"/>
                <a:gd name="T25" fmla="*/ 2147483647 h 828"/>
                <a:gd name="T26" fmla="*/ 2147483647 w 780"/>
                <a:gd name="T27" fmla="*/ 2147483647 h 828"/>
                <a:gd name="T28" fmla="*/ 2147483647 w 780"/>
                <a:gd name="T29" fmla="*/ 2147483647 h 828"/>
                <a:gd name="T30" fmla="*/ 2147483647 w 780"/>
                <a:gd name="T31" fmla="*/ 2147483647 h 828"/>
                <a:gd name="T32" fmla="*/ 2147483647 w 780"/>
                <a:gd name="T33" fmla="*/ 2147483647 h 828"/>
                <a:gd name="T34" fmla="*/ 2147483647 w 780"/>
                <a:gd name="T35" fmla="*/ 2147483647 h 828"/>
                <a:gd name="T36" fmla="*/ 2147483647 w 780"/>
                <a:gd name="T37" fmla="*/ 2147483647 h 828"/>
                <a:gd name="T38" fmla="*/ 2147483647 w 780"/>
                <a:gd name="T39" fmla="*/ 2147483647 h 828"/>
                <a:gd name="T40" fmla="*/ 2147483647 w 780"/>
                <a:gd name="T41" fmla="*/ 2147483647 h 828"/>
                <a:gd name="T42" fmla="*/ 2147483647 w 780"/>
                <a:gd name="T43" fmla="*/ 2147483647 h 828"/>
                <a:gd name="T44" fmla="*/ 2147483647 w 780"/>
                <a:gd name="T45" fmla="*/ 2147483647 h 828"/>
                <a:gd name="T46" fmla="*/ 2147483647 w 780"/>
                <a:gd name="T47" fmla="*/ 2147483647 h 828"/>
                <a:gd name="T48" fmla="*/ 2147483647 w 780"/>
                <a:gd name="T49" fmla="*/ 2147483647 h 828"/>
                <a:gd name="T50" fmla="*/ 2147483647 w 780"/>
                <a:gd name="T51" fmla="*/ 2147483647 h 828"/>
                <a:gd name="T52" fmla="*/ 2147483647 w 780"/>
                <a:gd name="T53" fmla="*/ 2147483647 h 828"/>
                <a:gd name="T54" fmla="*/ 2147483647 w 780"/>
                <a:gd name="T55" fmla="*/ 2147483647 h 828"/>
                <a:gd name="T56" fmla="*/ 2147483647 w 780"/>
                <a:gd name="T57" fmla="*/ 2147483647 h 828"/>
                <a:gd name="T58" fmla="*/ 2147483647 w 780"/>
                <a:gd name="T59" fmla="*/ 2147483647 h 828"/>
                <a:gd name="T60" fmla="*/ 2147483647 w 780"/>
                <a:gd name="T61" fmla="*/ 2147483647 h 828"/>
                <a:gd name="T62" fmla="*/ 2147483647 w 780"/>
                <a:gd name="T63" fmla="*/ 2147483647 h 828"/>
                <a:gd name="T64" fmla="*/ 2147483647 w 780"/>
                <a:gd name="T65" fmla="*/ 2147483647 h 828"/>
                <a:gd name="T66" fmla="*/ 2147483647 w 780"/>
                <a:gd name="T67" fmla="*/ 2147483647 h 828"/>
                <a:gd name="T68" fmla="*/ 2147483647 w 780"/>
                <a:gd name="T69" fmla="*/ 2147483647 h 828"/>
                <a:gd name="T70" fmla="*/ 2147483647 w 780"/>
                <a:gd name="T71" fmla="*/ 2147483647 h 828"/>
                <a:gd name="T72" fmla="*/ 2147483647 w 780"/>
                <a:gd name="T73" fmla="*/ 2147483647 h 828"/>
                <a:gd name="T74" fmla="*/ 2147483647 w 780"/>
                <a:gd name="T75" fmla="*/ 2147483647 h 828"/>
                <a:gd name="T76" fmla="*/ 2147483647 w 780"/>
                <a:gd name="T77" fmla="*/ 2147483647 h 828"/>
                <a:gd name="T78" fmla="*/ 2147483647 w 780"/>
                <a:gd name="T79" fmla="*/ 2147483647 h 828"/>
                <a:gd name="T80" fmla="*/ 2147483647 w 780"/>
                <a:gd name="T81" fmla="*/ 2147483647 h 828"/>
                <a:gd name="T82" fmla="*/ 2147483647 w 780"/>
                <a:gd name="T83" fmla="*/ 2147483647 h 828"/>
                <a:gd name="T84" fmla="*/ 2147483647 w 780"/>
                <a:gd name="T85" fmla="*/ 2147483647 h 828"/>
                <a:gd name="T86" fmla="*/ 2147483647 w 780"/>
                <a:gd name="T87" fmla="*/ 2147483647 h 828"/>
                <a:gd name="T88" fmla="*/ 2147483647 w 780"/>
                <a:gd name="T89" fmla="*/ 2147483647 h 828"/>
                <a:gd name="T90" fmla="*/ 2147483647 w 780"/>
                <a:gd name="T91" fmla="*/ 2147483647 h 828"/>
                <a:gd name="T92" fmla="*/ 2147483647 w 780"/>
                <a:gd name="T93" fmla="*/ 2147483647 h 828"/>
                <a:gd name="T94" fmla="*/ 2147483647 w 780"/>
                <a:gd name="T95" fmla="*/ 2147483647 h 828"/>
                <a:gd name="T96" fmla="*/ 2147483647 w 780"/>
                <a:gd name="T97" fmla="*/ 2147483647 h 828"/>
                <a:gd name="T98" fmla="*/ 2147483647 w 780"/>
                <a:gd name="T99" fmla="*/ 2147483647 h 828"/>
                <a:gd name="T100" fmla="*/ 2147483647 w 780"/>
                <a:gd name="T101" fmla="*/ 2147483647 h 828"/>
                <a:gd name="T102" fmla="*/ 2147483647 w 780"/>
                <a:gd name="T103" fmla="*/ 2147483647 h 828"/>
                <a:gd name="T104" fmla="*/ 2147483647 w 780"/>
                <a:gd name="T105" fmla="*/ 2147483647 h 828"/>
                <a:gd name="T106" fmla="*/ 2147483647 w 780"/>
                <a:gd name="T107" fmla="*/ 2147483647 h 828"/>
                <a:gd name="T108" fmla="*/ 2147483647 w 780"/>
                <a:gd name="T109" fmla="*/ 2147483647 h 828"/>
                <a:gd name="T110" fmla="*/ 2147483647 w 780"/>
                <a:gd name="T111" fmla="*/ 2147483647 h 828"/>
                <a:gd name="T112" fmla="*/ 2147483647 w 780"/>
                <a:gd name="T113" fmla="*/ 2147483647 h 82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80"/>
                <a:gd name="T172" fmla="*/ 0 h 828"/>
                <a:gd name="T173" fmla="*/ 780 w 780"/>
                <a:gd name="T174" fmla="*/ 828 h 82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80" h="828">
                  <a:moveTo>
                    <a:pt x="570" y="720"/>
                  </a:moveTo>
                  <a:lnTo>
                    <a:pt x="558" y="714"/>
                  </a:lnTo>
                  <a:lnTo>
                    <a:pt x="552" y="708"/>
                  </a:lnTo>
                  <a:lnTo>
                    <a:pt x="540" y="708"/>
                  </a:lnTo>
                  <a:lnTo>
                    <a:pt x="534" y="714"/>
                  </a:lnTo>
                  <a:lnTo>
                    <a:pt x="522" y="720"/>
                  </a:lnTo>
                  <a:lnTo>
                    <a:pt x="516" y="726"/>
                  </a:lnTo>
                  <a:lnTo>
                    <a:pt x="468" y="726"/>
                  </a:lnTo>
                  <a:lnTo>
                    <a:pt x="456" y="720"/>
                  </a:lnTo>
                  <a:lnTo>
                    <a:pt x="444" y="708"/>
                  </a:lnTo>
                  <a:lnTo>
                    <a:pt x="438" y="708"/>
                  </a:lnTo>
                  <a:lnTo>
                    <a:pt x="420" y="726"/>
                  </a:lnTo>
                  <a:lnTo>
                    <a:pt x="402" y="714"/>
                  </a:lnTo>
                  <a:lnTo>
                    <a:pt x="396" y="714"/>
                  </a:lnTo>
                  <a:lnTo>
                    <a:pt x="384" y="726"/>
                  </a:lnTo>
                  <a:lnTo>
                    <a:pt x="384" y="738"/>
                  </a:lnTo>
                  <a:lnTo>
                    <a:pt x="396" y="750"/>
                  </a:lnTo>
                  <a:lnTo>
                    <a:pt x="420" y="762"/>
                  </a:lnTo>
                  <a:lnTo>
                    <a:pt x="426" y="762"/>
                  </a:lnTo>
                  <a:lnTo>
                    <a:pt x="444" y="780"/>
                  </a:lnTo>
                  <a:lnTo>
                    <a:pt x="444" y="786"/>
                  </a:lnTo>
                  <a:lnTo>
                    <a:pt x="456" y="786"/>
                  </a:lnTo>
                  <a:lnTo>
                    <a:pt x="468" y="798"/>
                  </a:lnTo>
                  <a:lnTo>
                    <a:pt x="480" y="804"/>
                  </a:lnTo>
                  <a:lnTo>
                    <a:pt x="498" y="798"/>
                  </a:lnTo>
                  <a:lnTo>
                    <a:pt x="504" y="804"/>
                  </a:lnTo>
                  <a:lnTo>
                    <a:pt x="516" y="810"/>
                  </a:lnTo>
                  <a:lnTo>
                    <a:pt x="522" y="822"/>
                  </a:lnTo>
                  <a:lnTo>
                    <a:pt x="534" y="828"/>
                  </a:lnTo>
                  <a:lnTo>
                    <a:pt x="558" y="828"/>
                  </a:lnTo>
                  <a:lnTo>
                    <a:pt x="570" y="816"/>
                  </a:lnTo>
                  <a:lnTo>
                    <a:pt x="570" y="792"/>
                  </a:lnTo>
                  <a:lnTo>
                    <a:pt x="564" y="780"/>
                  </a:lnTo>
                  <a:lnTo>
                    <a:pt x="564" y="768"/>
                  </a:lnTo>
                  <a:lnTo>
                    <a:pt x="570" y="750"/>
                  </a:lnTo>
                  <a:lnTo>
                    <a:pt x="576" y="738"/>
                  </a:lnTo>
                  <a:lnTo>
                    <a:pt x="582" y="732"/>
                  </a:lnTo>
                  <a:lnTo>
                    <a:pt x="582" y="714"/>
                  </a:lnTo>
                  <a:lnTo>
                    <a:pt x="576" y="702"/>
                  </a:lnTo>
                  <a:lnTo>
                    <a:pt x="570" y="720"/>
                  </a:lnTo>
                  <a:close/>
                  <a:moveTo>
                    <a:pt x="180" y="468"/>
                  </a:moveTo>
                  <a:lnTo>
                    <a:pt x="156" y="480"/>
                  </a:lnTo>
                  <a:lnTo>
                    <a:pt x="150" y="486"/>
                  </a:lnTo>
                  <a:lnTo>
                    <a:pt x="138" y="492"/>
                  </a:lnTo>
                  <a:lnTo>
                    <a:pt x="132" y="498"/>
                  </a:lnTo>
                  <a:lnTo>
                    <a:pt x="126" y="498"/>
                  </a:lnTo>
                  <a:lnTo>
                    <a:pt x="114" y="492"/>
                  </a:lnTo>
                  <a:lnTo>
                    <a:pt x="102" y="480"/>
                  </a:lnTo>
                  <a:lnTo>
                    <a:pt x="96" y="498"/>
                  </a:lnTo>
                  <a:lnTo>
                    <a:pt x="102" y="504"/>
                  </a:lnTo>
                  <a:lnTo>
                    <a:pt x="114" y="510"/>
                  </a:lnTo>
                  <a:lnTo>
                    <a:pt x="120" y="522"/>
                  </a:lnTo>
                  <a:lnTo>
                    <a:pt x="120" y="540"/>
                  </a:lnTo>
                  <a:lnTo>
                    <a:pt x="114" y="558"/>
                  </a:lnTo>
                  <a:lnTo>
                    <a:pt x="114" y="570"/>
                  </a:lnTo>
                  <a:lnTo>
                    <a:pt x="126" y="582"/>
                  </a:lnTo>
                  <a:lnTo>
                    <a:pt x="114" y="588"/>
                  </a:lnTo>
                  <a:lnTo>
                    <a:pt x="120" y="636"/>
                  </a:lnTo>
                  <a:lnTo>
                    <a:pt x="108" y="636"/>
                  </a:lnTo>
                  <a:lnTo>
                    <a:pt x="126" y="654"/>
                  </a:lnTo>
                  <a:lnTo>
                    <a:pt x="138" y="654"/>
                  </a:lnTo>
                  <a:lnTo>
                    <a:pt x="144" y="642"/>
                  </a:lnTo>
                  <a:lnTo>
                    <a:pt x="156" y="630"/>
                  </a:lnTo>
                  <a:lnTo>
                    <a:pt x="156" y="618"/>
                  </a:lnTo>
                  <a:lnTo>
                    <a:pt x="168" y="630"/>
                  </a:lnTo>
                  <a:lnTo>
                    <a:pt x="180" y="636"/>
                  </a:lnTo>
                  <a:lnTo>
                    <a:pt x="186" y="636"/>
                  </a:lnTo>
                  <a:lnTo>
                    <a:pt x="192" y="630"/>
                  </a:lnTo>
                  <a:lnTo>
                    <a:pt x="198" y="618"/>
                  </a:lnTo>
                  <a:lnTo>
                    <a:pt x="198" y="594"/>
                  </a:lnTo>
                  <a:lnTo>
                    <a:pt x="204" y="582"/>
                  </a:lnTo>
                  <a:lnTo>
                    <a:pt x="204" y="558"/>
                  </a:lnTo>
                  <a:lnTo>
                    <a:pt x="198" y="552"/>
                  </a:lnTo>
                  <a:lnTo>
                    <a:pt x="192" y="552"/>
                  </a:lnTo>
                  <a:lnTo>
                    <a:pt x="192" y="546"/>
                  </a:lnTo>
                  <a:lnTo>
                    <a:pt x="198" y="540"/>
                  </a:lnTo>
                  <a:lnTo>
                    <a:pt x="204" y="540"/>
                  </a:lnTo>
                  <a:lnTo>
                    <a:pt x="210" y="534"/>
                  </a:lnTo>
                  <a:lnTo>
                    <a:pt x="210" y="522"/>
                  </a:lnTo>
                  <a:lnTo>
                    <a:pt x="204" y="510"/>
                  </a:lnTo>
                  <a:lnTo>
                    <a:pt x="204" y="492"/>
                  </a:lnTo>
                  <a:lnTo>
                    <a:pt x="198" y="480"/>
                  </a:lnTo>
                  <a:lnTo>
                    <a:pt x="186" y="474"/>
                  </a:lnTo>
                  <a:lnTo>
                    <a:pt x="180" y="468"/>
                  </a:lnTo>
                  <a:close/>
                  <a:moveTo>
                    <a:pt x="774" y="546"/>
                  </a:moveTo>
                  <a:lnTo>
                    <a:pt x="768" y="534"/>
                  </a:lnTo>
                  <a:lnTo>
                    <a:pt x="756" y="528"/>
                  </a:lnTo>
                  <a:lnTo>
                    <a:pt x="738" y="510"/>
                  </a:lnTo>
                  <a:lnTo>
                    <a:pt x="678" y="480"/>
                  </a:lnTo>
                  <a:lnTo>
                    <a:pt x="672" y="480"/>
                  </a:lnTo>
                  <a:lnTo>
                    <a:pt x="660" y="474"/>
                  </a:lnTo>
                  <a:lnTo>
                    <a:pt x="648" y="474"/>
                  </a:lnTo>
                  <a:lnTo>
                    <a:pt x="630" y="468"/>
                  </a:lnTo>
                  <a:lnTo>
                    <a:pt x="606" y="456"/>
                  </a:lnTo>
                  <a:lnTo>
                    <a:pt x="606" y="450"/>
                  </a:lnTo>
                  <a:lnTo>
                    <a:pt x="612" y="438"/>
                  </a:lnTo>
                  <a:lnTo>
                    <a:pt x="624" y="426"/>
                  </a:lnTo>
                  <a:lnTo>
                    <a:pt x="624" y="420"/>
                  </a:lnTo>
                  <a:lnTo>
                    <a:pt x="618" y="414"/>
                  </a:lnTo>
                  <a:lnTo>
                    <a:pt x="612" y="414"/>
                  </a:lnTo>
                  <a:lnTo>
                    <a:pt x="594" y="408"/>
                  </a:lnTo>
                  <a:lnTo>
                    <a:pt x="552" y="408"/>
                  </a:lnTo>
                  <a:lnTo>
                    <a:pt x="540" y="402"/>
                  </a:lnTo>
                  <a:lnTo>
                    <a:pt x="534" y="396"/>
                  </a:lnTo>
                  <a:lnTo>
                    <a:pt x="516" y="384"/>
                  </a:lnTo>
                  <a:lnTo>
                    <a:pt x="492" y="360"/>
                  </a:lnTo>
                  <a:lnTo>
                    <a:pt x="480" y="342"/>
                  </a:lnTo>
                  <a:lnTo>
                    <a:pt x="474" y="336"/>
                  </a:lnTo>
                  <a:lnTo>
                    <a:pt x="468" y="324"/>
                  </a:lnTo>
                  <a:lnTo>
                    <a:pt x="468" y="312"/>
                  </a:lnTo>
                  <a:lnTo>
                    <a:pt x="450" y="276"/>
                  </a:lnTo>
                  <a:lnTo>
                    <a:pt x="438" y="270"/>
                  </a:lnTo>
                  <a:lnTo>
                    <a:pt x="432" y="264"/>
                  </a:lnTo>
                  <a:lnTo>
                    <a:pt x="420" y="258"/>
                  </a:lnTo>
                  <a:lnTo>
                    <a:pt x="414" y="252"/>
                  </a:lnTo>
                  <a:lnTo>
                    <a:pt x="378" y="222"/>
                  </a:lnTo>
                  <a:lnTo>
                    <a:pt x="372" y="210"/>
                  </a:lnTo>
                  <a:lnTo>
                    <a:pt x="360" y="198"/>
                  </a:lnTo>
                  <a:lnTo>
                    <a:pt x="360" y="186"/>
                  </a:lnTo>
                  <a:lnTo>
                    <a:pt x="366" y="180"/>
                  </a:lnTo>
                  <a:lnTo>
                    <a:pt x="384" y="180"/>
                  </a:lnTo>
                  <a:lnTo>
                    <a:pt x="384" y="174"/>
                  </a:lnTo>
                  <a:lnTo>
                    <a:pt x="372" y="162"/>
                  </a:lnTo>
                  <a:lnTo>
                    <a:pt x="366" y="150"/>
                  </a:lnTo>
                  <a:lnTo>
                    <a:pt x="366" y="138"/>
                  </a:lnTo>
                  <a:lnTo>
                    <a:pt x="402" y="120"/>
                  </a:lnTo>
                  <a:lnTo>
                    <a:pt x="408" y="114"/>
                  </a:lnTo>
                  <a:lnTo>
                    <a:pt x="414" y="114"/>
                  </a:lnTo>
                  <a:lnTo>
                    <a:pt x="438" y="108"/>
                  </a:lnTo>
                  <a:lnTo>
                    <a:pt x="444" y="72"/>
                  </a:lnTo>
                  <a:lnTo>
                    <a:pt x="432" y="66"/>
                  </a:lnTo>
                  <a:lnTo>
                    <a:pt x="438" y="60"/>
                  </a:lnTo>
                  <a:lnTo>
                    <a:pt x="438" y="42"/>
                  </a:lnTo>
                  <a:lnTo>
                    <a:pt x="384" y="42"/>
                  </a:lnTo>
                  <a:lnTo>
                    <a:pt x="378" y="24"/>
                  </a:lnTo>
                  <a:lnTo>
                    <a:pt x="366" y="24"/>
                  </a:lnTo>
                  <a:lnTo>
                    <a:pt x="366" y="6"/>
                  </a:lnTo>
                  <a:lnTo>
                    <a:pt x="360" y="0"/>
                  </a:lnTo>
                  <a:lnTo>
                    <a:pt x="342" y="0"/>
                  </a:lnTo>
                  <a:lnTo>
                    <a:pt x="336" y="6"/>
                  </a:lnTo>
                  <a:lnTo>
                    <a:pt x="336" y="12"/>
                  </a:lnTo>
                  <a:lnTo>
                    <a:pt x="294" y="12"/>
                  </a:lnTo>
                  <a:lnTo>
                    <a:pt x="282" y="30"/>
                  </a:lnTo>
                  <a:lnTo>
                    <a:pt x="270" y="24"/>
                  </a:lnTo>
                  <a:lnTo>
                    <a:pt x="252" y="24"/>
                  </a:lnTo>
                  <a:lnTo>
                    <a:pt x="246" y="42"/>
                  </a:lnTo>
                  <a:lnTo>
                    <a:pt x="222" y="42"/>
                  </a:lnTo>
                  <a:lnTo>
                    <a:pt x="222" y="48"/>
                  </a:lnTo>
                  <a:lnTo>
                    <a:pt x="234" y="60"/>
                  </a:lnTo>
                  <a:lnTo>
                    <a:pt x="228" y="72"/>
                  </a:lnTo>
                  <a:lnTo>
                    <a:pt x="210" y="60"/>
                  </a:lnTo>
                  <a:lnTo>
                    <a:pt x="192" y="66"/>
                  </a:lnTo>
                  <a:lnTo>
                    <a:pt x="180" y="48"/>
                  </a:lnTo>
                  <a:lnTo>
                    <a:pt x="174" y="72"/>
                  </a:lnTo>
                  <a:lnTo>
                    <a:pt x="162" y="84"/>
                  </a:lnTo>
                  <a:lnTo>
                    <a:pt x="162" y="102"/>
                  </a:lnTo>
                  <a:lnTo>
                    <a:pt x="138" y="78"/>
                  </a:lnTo>
                  <a:lnTo>
                    <a:pt x="132" y="78"/>
                  </a:lnTo>
                  <a:lnTo>
                    <a:pt x="132" y="72"/>
                  </a:lnTo>
                  <a:lnTo>
                    <a:pt x="126" y="66"/>
                  </a:lnTo>
                  <a:lnTo>
                    <a:pt x="126" y="60"/>
                  </a:lnTo>
                  <a:lnTo>
                    <a:pt x="120" y="54"/>
                  </a:lnTo>
                  <a:lnTo>
                    <a:pt x="108" y="54"/>
                  </a:lnTo>
                  <a:lnTo>
                    <a:pt x="102" y="60"/>
                  </a:lnTo>
                  <a:lnTo>
                    <a:pt x="102" y="78"/>
                  </a:lnTo>
                  <a:lnTo>
                    <a:pt x="84" y="96"/>
                  </a:lnTo>
                  <a:lnTo>
                    <a:pt x="78" y="96"/>
                  </a:lnTo>
                  <a:lnTo>
                    <a:pt x="66" y="84"/>
                  </a:lnTo>
                  <a:lnTo>
                    <a:pt x="54" y="84"/>
                  </a:lnTo>
                  <a:lnTo>
                    <a:pt x="42" y="96"/>
                  </a:lnTo>
                  <a:lnTo>
                    <a:pt x="30" y="96"/>
                  </a:lnTo>
                  <a:lnTo>
                    <a:pt x="30" y="102"/>
                  </a:lnTo>
                  <a:lnTo>
                    <a:pt x="24" y="102"/>
                  </a:lnTo>
                  <a:lnTo>
                    <a:pt x="18" y="108"/>
                  </a:lnTo>
                  <a:lnTo>
                    <a:pt x="42" y="132"/>
                  </a:lnTo>
                  <a:lnTo>
                    <a:pt x="42" y="138"/>
                  </a:lnTo>
                  <a:lnTo>
                    <a:pt x="24" y="156"/>
                  </a:lnTo>
                  <a:lnTo>
                    <a:pt x="0" y="156"/>
                  </a:lnTo>
                  <a:lnTo>
                    <a:pt x="12" y="174"/>
                  </a:lnTo>
                  <a:lnTo>
                    <a:pt x="24" y="174"/>
                  </a:lnTo>
                  <a:lnTo>
                    <a:pt x="30" y="180"/>
                  </a:lnTo>
                  <a:lnTo>
                    <a:pt x="30" y="192"/>
                  </a:lnTo>
                  <a:lnTo>
                    <a:pt x="24" y="198"/>
                  </a:lnTo>
                  <a:lnTo>
                    <a:pt x="24" y="204"/>
                  </a:lnTo>
                  <a:lnTo>
                    <a:pt x="18" y="210"/>
                  </a:lnTo>
                  <a:lnTo>
                    <a:pt x="18" y="216"/>
                  </a:lnTo>
                  <a:lnTo>
                    <a:pt x="24" y="222"/>
                  </a:lnTo>
                  <a:lnTo>
                    <a:pt x="36" y="228"/>
                  </a:lnTo>
                  <a:lnTo>
                    <a:pt x="42" y="228"/>
                  </a:lnTo>
                  <a:lnTo>
                    <a:pt x="42" y="234"/>
                  </a:lnTo>
                  <a:lnTo>
                    <a:pt x="66" y="234"/>
                  </a:lnTo>
                  <a:lnTo>
                    <a:pt x="72" y="240"/>
                  </a:lnTo>
                  <a:lnTo>
                    <a:pt x="72" y="246"/>
                  </a:lnTo>
                  <a:lnTo>
                    <a:pt x="54" y="264"/>
                  </a:lnTo>
                  <a:lnTo>
                    <a:pt x="54" y="270"/>
                  </a:lnTo>
                  <a:lnTo>
                    <a:pt x="66" y="270"/>
                  </a:lnTo>
                  <a:lnTo>
                    <a:pt x="90" y="258"/>
                  </a:lnTo>
                  <a:lnTo>
                    <a:pt x="120" y="228"/>
                  </a:lnTo>
                  <a:lnTo>
                    <a:pt x="144" y="216"/>
                  </a:lnTo>
                  <a:lnTo>
                    <a:pt x="156" y="216"/>
                  </a:lnTo>
                  <a:lnTo>
                    <a:pt x="168" y="222"/>
                  </a:lnTo>
                  <a:lnTo>
                    <a:pt x="204" y="234"/>
                  </a:lnTo>
                  <a:lnTo>
                    <a:pt x="216" y="240"/>
                  </a:lnTo>
                  <a:lnTo>
                    <a:pt x="228" y="252"/>
                  </a:lnTo>
                  <a:lnTo>
                    <a:pt x="234" y="264"/>
                  </a:lnTo>
                  <a:lnTo>
                    <a:pt x="234" y="276"/>
                  </a:lnTo>
                  <a:lnTo>
                    <a:pt x="240" y="282"/>
                  </a:lnTo>
                  <a:lnTo>
                    <a:pt x="240" y="288"/>
                  </a:lnTo>
                  <a:lnTo>
                    <a:pt x="252" y="300"/>
                  </a:lnTo>
                  <a:lnTo>
                    <a:pt x="252" y="306"/>
                  </a:lnTo>
                  <a:lnTo>
                    <a:pt x="246" y="318"/>
                  </a:lnTo>
                  <a:lnTo>
                    <a:pt x="246" y="324"/>
                  </a:lnTo>
                  <a:lnTo>
                    <a:pt x="258" y="336"/>
                  </a:lnTo>
                  <a:lnTo>
                    <a:pt x="282" y="348"/>
                  </a:lnTo>
                  <a:lnTo>
                    <a:pt x="288" y="354"/>
                  </a:lnTo>
                  <a:lnTo>
                    <a:pt x="294" y="354"/>
                  </a:lnTo>
                  <a:lnTo>
                    <a:pt x="300" y="372"/>
                  </a:lnTo>
                  <a:lnTo>
                    <a:pt x="330" y="372"/>
                  </a:lnTo>
                  <a:lnTo>
                    <a:pt x="348" y="390"/>
                  </a:lnTo>
                  <a:lnTo>
                    <a:pt x="354" y="402"/>
                  </a:lnTo>
                  <a:lnTo>
                    <a:pt x="366" y="414"/>
                  </a:lnTo>
                  <a:lnTo>
                    <a:pt x="378" y="420"/>
                  </a:lnTo>
                  <a:lnTo>
                    <a:pt x="384" y="432"/>
                  </a:lnTo>
                  <a:lnTo>
                    <a:pt x="420" y="468"/>
                  </a:lnTo>
                  <a:lnTo>
                    <a:pt x="456" y="468"/>
                  </a:lnTo>
                  <a:lnTo>
                    <a:pt x="462" y="474"/>
                  </a:lnTo>
                  <a:lnTo>
                    <a:pt x="468" y="486"/>
                  </a:lnTo>
                  <a:lnTo>
                    <a:pt x="492" y="498"/>
                  </a:lnTo>
                  <a:lnTo>
                    <a:pt x="510" y="504"/>
                  </a:lnTo>
                  <a:lnTo>
                    <a:pt x="528" y="504"/>
                  </a:lnTo>
                  <a:lnTo>
                    <a:pt x="540" y="510"/>
                  </a:lnTo>
                  <a:lnTo>
                    <a:pt x="546" y="510"/>
                  </a:lnTo>
                  <a:lnTo>
                    <a:pt x="552" y="522"/>
                  </a:lnTo>
                  <a:lnTo>
                    <a:pt x="552" y="534"/>
                  </a:lnTo>
                  <a:lnTo>
                    <a:pt x="564" y="558"/>
                  </a:lnTo>
                  <a:lnTo>
                    <a:pt x="570" y="564"/>
                  </a:lnTo>
                  <a:lnTo>
                    <a:pt x="582" y="564"/>
                  </a:lnTo>
                  <a:lnTo>
                    <a:pt x="594" y="558"/>
                  </a:lnTo>
                  <a:lnTo>
                    <a:pt x="600" y="558"/>
                  </a:lnTo>
                  <a:lnTo>
                    <a:pt x="600" y="570"/>
                  </a:lnTo>
                  <a:lnTo>
                    <a:pt x="606" y="582"/>
                  </a:lnTo>
                  <a:lnTo>
                    <a:pt x="606" y="606"/>
                  </a:lnTo>
                  <a:lnTo>
                    <a:pt x="612" y="618"/>
                  </a:lnTo>
                  <a:lnTo>
                    <a:pt x="630" y="636"/>
                  </a:lnTo>
                  <a:lnTo>
                    <a:pt x="630" y="666"/>
                  </a:lnTo>
                  <a:lnTo>
                    <a:pt x="612" y="666"/>
                  </a:lnTo>
                  <a:lnTo>
                    <a:pt x="612" y="690"/>
                  </a:lnTo>
                  <a:lnTo>
                    <a:pt x="606" y="696"/>
                  </a:lnTo>
                  <a:lnTo>
                    <a:pt x="600" y="708"/>
                  </a:lnTo>
                  <a:lnTo>
                    <a:pt x="594" y="714"/>
                  </a:lnTo>
                  <a:lnTo>
                    <a:pt x="594" y="732"/>
                  </a:lnTo>
                  <a:lnTo>
                    <a:pt x="606" y="732"/>
                  </a:lnTo>
                  <a:lnTo>
                    <a:pt x="618" y="726"/>
                  </a:lnTo>
                  <a:lnTo>
                    <a:pt x="624" y="726"/>
                  </a:lnTo>
                  <a:lnTo>
                    <a:pt x="636" y="702"/>
                  </a:lnTo>
                  <a:lnTo>
                    <a:pt x="654" y="696"/>
                  </a:lnTo>
                  <a:lnTo>
                    <a:pt x="654" y="666"/>
                  </a:lnTo>
                  <a:lnTo>
                    <a:pt x="666" y="654"/>
                  </a:lnTo>
                  <a:lnTo>
                    <a:pt x="678" y="654"/>
                  </a:lnTo>
                  <a:lnTo>
                    <a:pt x="684" y="648"/>
                  </a:lnTo>
                  <a:lnTo>
                    <a:pt x="696" y="648"/>
                  </a:lnTo>
                  <a:lnTo>
                    <a:pt x="696" y="636"/>
                  </a:lnTo>
                  <a:lnTo>
                    <a:pt x="690" y="630"/>
                  </a:lnTo>
                  <a:lnTo>
                    <a:pt x="690" y="618"/>
                  </a:lnTo>
                  <a:lnTo>
                    <a:pt x="678" y="606"/>
                  </a:lnTo>
                  <a:lnTo>
                    <a:pt x="666" y="606"/>
                  </a:lnTo>
                  <a:lnTo>
                    <a:pt x="648" y="588"/>
                  </a:lnTo>
                  <a:lnTo>
                    <a:pt x="654" y="582"/>
                  </a:lnTo>
                  <a:lnTo>
                    <a:pt x="660" y="570"/>
                  </a:lnTo>
                  <a:lnTo>
                    <a:pt x="666" y="552"/>
                  </a:lnTo>
                  <a:lnTo>
                    <a:pt x="672" y="540"/>
                  </a:lnTo>
                  <a:lnTo>
                    <a:pt x="684" y="528"/>
                  </a:lnTo>
                  <a:lnTo>
                    <a:pt x="690" y="534"/>
                  </a:lnTo>
                  <a:lnTo>
                    <a:pt x="702" y="534"/>
                  </a:lnTo>
                  <a:lnTo>
                    <a:pt x="708" y="540"/>
                  </a:lnTo>
                  <a:lnTo>
                    <a:pt x="738" y="540"/>
                  </a:lnTo>
                  <a:lnTo>
                    <a:pt x="738" y="552"/>
                  </a:lnTo>
                  <a:lnTo>
                    <a:pt x="744" y="558"/>
                  </a:lnTo>
                  <a:lnTo>
                    <a:pt x="744" y="564"/>
                  </a:lnTo>
                  <a:lnTo>
                    <a:pt x="750" y="576"/>
                  </a:lnTo>
                  <a:lnTo>
                    <a:pt x="762" y="576"/>
                  </a:lnTo>
                  <a:lnTo>
                    <a:pt x="774" y="570"/>
                  </a:lnTo>
                  <a:lnTo>
                    <a:pt x="780" y="564"/>
                  </a:lnTo>
                  <a:lnTo>
                    <a:pt x="780" y="558"/>
                  </a:lnTo>
                  <a:lnTo>
                    <a:pt x="774" y="54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6" name="Israel" descr="© INSCALE GmbH, 05.05.2010&#10;http://www.presentationload.com/">
              <a:extLst>
                <a:ext uri="{FF2B5EF4-FFF2-40B4-BE49-F238E27FC236}">
                  <a16:creationId xmlns:a16="http://schemas.microsoft.com/office/drawing/2014/main" id="{87D1A032-6CFA-4C33-A03C-7AA23AD2EF31}"/>
                </a:ext>
              </a:extLst>
            </p:cNvPr>
            <p:cNvSpPr>
              <a:spLocks/>
            </p:cNvSpPr>
            <p:nvPr/>
          </p:nvSpPr>
          <p:spPr bwMode="gray">
            <a:xfrm>
              <a:off x="5130744" y="2197120"/>
              <a:ext cx="38542" cy="121556"/>
            </a:xfrm>
            <a:custGeom>
              <a:avLst/>
              <a:gdLst>
                <a:gd name="T0" fmla="*/ 0 w 102"/>
                <a:gd name="T1" fmla="*/ 2147483647 h 324"/>
                <a:gd name="T2" fmla="*/ 2147483647 w 102"/>
                <a:gd name="T3" fmla="*/ 2147483647 h 324"/>
                <a:gd name="T4" fmla="*/ 2147483647 w 102"/>
                <a:gd name="T5" fmla="*/ 2147483647 h 324"/>
                <a:gd name="T6" fmla="*/ 2147483647 w 102"/>
                <a:gd name="T7" fmla="*/ 2147483647 h 324"/>
                <a:gd name="T8" fmla="*/ 2147483647 w 102"/>
                <a:gd name="T9" fmla="*/ 2147483647 h 324"/>
                <a:gd name="T10" fmla="*/ 2147483647 w 102"/>
                <a:gd name="T11" fmla="*/ 2147483647 h 324"/>
                <a:gd name="T12" fmla="*/ 2147483647 w 102"/>
                <a:gd name="T13" fmla="*/ 2147483647 h 324"/>
                <a:gd name="T14" fmla="*/ 2147483647 w 102"/>
                <a:gd name="T15" fmla="*/ 2147483647 h 324"/>
                <a:gd name="T16" fmla="*/ 2147483647 w 102"/>
                <a:gd name="T17" fmla="*/ 2147483647 h 324"/>
                <a:gd name="T18" fmla="*/ 2147483647 w 102"/>
                <a:gd name="T19" fmla="*/ 2147483647 h 324"/>
                <a:gd name="T20" fmla="*/ 2147483647 w 102"/>
                <a:gd name="T21" fmla="*/ 2147483647 h 324"/>
                <a:gd name="T22" fmla="*/ 2147483647 w 102"/>
                <a:gd name="T23" fmla="*/ 2147483647 h 324"/>
                <a:gd name="T24" fmla="*/ 2147483647 w 102"/>
                <a:gd name="T25" fmla="*/ 2147483647 h 324"/>
                <a:gd name="T26" fmla="*/ 2147483647 w 102"/>
                <a:gd name="T27" fmla="*/ 2147483647 h 324"/>
                <a:gd name="T28" fmla="*/ 2147483647 w 102"/>
                <a:gd name="T29" fmla="*/ 2147483647 h 324"/>
                <a:gd name="T30" fmla="*/ 2147483647 w 102"/>
                <a:gd name="T31" fmla="*/ 2147483647 h 324"/>
                <a:gd name="T32" fmla="*/ 2147483647 w 102"/>
                <a:gd name="T33" fmla="*/ 2147483647 h 324"/>
                <a:gd name="T34" fmla="*/ 2147483647 w 102"/>
                <a:gd name="T35" fmla="*/ 2147483647 h 324"/>
                <a:gd name="T36" fmla="*/ 2147483647 w 102"/>
                <a:gd name="T37" fmla="*/ 2147483647 h 324"/>
                <a:gd name="T38" fmla="*/ 2147483647 w 102"/>
                <a:gd name="T39" fmla="*/ 2147483647 h 324"/>
                <a:gd name="T40" fmla="*/ 2147483647 w 102"/>
                <a:gd name="T41" fmla="*/ 2147483647 h 324"/>
                <a:gd name="T42" fmla="*/ 2147483647 w 102"/>
                <a:gd name="T43" fmla="*/ 2147483647 h 324"/>
                <a:gd name="T44" fmla="*/ 2147483647 w 102"/>
                <a:gd name="T45" fmla="*/ 2147483647 h 324"/>
                <a:gd name="T46" fmla="*/ 2147483647 w 102"/>
                <a:gd name="T47" fmla="*/ 2147483647 h 324"/>
                <a:gd name="T48" fmla="*/ 2147483647 w 102"/>
                <a:gd name="T49" fmla="*/ 0 h 324"/>
                <a:gd name="T50" fmla="*/ 2147483647 w 102"/>
                <a:gd name="T51" fmla="*/ 2147483647 h 324"/>
                <a:gd name="T52" fmla="*/ 2147483647 w 102"/>
                <a:gd name="T53" fmla="*/ 2147483647 h 324"/>
                <a:gd name="T54" fmla="*/ 2147483647 w 102"/>
                <a:gd name="T55" fmla="*/ 2147483647 h 324"/>
                <a:gd name="T56" fmla="*/ 2147483647 w 102"/>
                <a:gd name="T57" fmla="*/ 2147483647 h 324"/>
                <a:gd name="T58" fmla="*/ 2147483647 w 102"/>
                <a:gd name="T59" fmla="*/ 2147483647 h 324"/>
                <a:gd name="T60" fmla="*/ 2147483647 w 102"/>
                <a:gd name="T61" fmla="*/ 2147483647 h 324"/>
                <a:gd name="T62" fmla="*/ 2147483647 w 102"/>
                <a:gd name="T63" fmla="*/ 2147483647 h 324"/>
                <a:gd name="T64" fmla="*/ 2147483647 w 102"/>
                <a:gd name="T65" fmla="*/ 2147483647 h 324"/>
                <a:gd name="T66" fmla="*/ 2147483647 w 102"/>
                <a:gd name="T67" fmla="*/ 2147483647 h 324"/>
                <a:gd name="T68" fmla="*/ 2147483647 w 102"/>
                <a:gd name="T69" fmla="*/ 2147483647 h 324"/>
                <a:gd name="T70" fmla="*/ 2147483647 w 102"/>
                <a:gd name="T71" fmla="*/ 2147483647 h 324"/>
                <a:gd name="T72" fmla="*/ 2147483647 w 102"/>
                <a:gd name="T73" fmla="*/ 2147483647 h 324"/>
                <a:gd name="T74" fmla="*/ 2147483647 w 102"/>
                <a:gd name="T75" fmla="*/ 2147483647 h 324"/>
                <a:gd name="T76" fmla="*/ 2147483647 w 102"/>
                <a:gd name="T77" fmla="*/ 2147483647 h 324"/>
                <a:gd name="T78" fmla="*/ 0 w 102"/>
                <a:gd name="T79" fmla="*/ 2147483647 h 3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2"/>
                <a:gd name="T121" fmla="*/ 0 h 324"/>
                <a:gd name="T122" fmla="*/ 102 w 102"/>
                <a:gd name="T123" fmla="*/ 324 h 3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2" h="324">
                  <a:moveTo>
                    <a:pt x="0" y="168"/>
                  </a:moveTo>
                  <a:lnTo>
                    <a:pt x="54" y="312"/>
                  </a:lnTo>
                  <a:lnTo>
                    <a:pt x="60" y="324"/>
                  </a:lnTo>
                  <a:lnTo>
                    <a:pt x="60" y="306"/>
                  </a:lnTo>
                  <a:lnTo>
                    <a:pt x="66" y="294"/>
                  </a:lnTo>
                  <a:lnTo>
                    <a:pt x="66" y="234"/>
                  </a:lnTo>
                  <a:lnTo>
                    <a:pt x="72" y="228"/>
                  </a:lnTo>
                  <a:lnTo>
                    <a:pt x="78" y="216"/>
                  </a:lnTo>
                  <a:lnTo>
                    <a:pt x="84" y="210"/>
                  </a:lnTo>
                  <a:lnTo>
                    <a:pt x="90" y="198"/>
                  </a:lnTo>
                  <a:lnTo>
                    <a:pt x="90" y="186"/>
                  </a:lnTo>
                  <a:lnTo>
                    <a:pt x="78" y="174"/>
                  </a:lnTo>
                  <a:lnTo>
                    <a:pt x="78" y="162"/>
                  </a:lnTo>
                  <a:lnTo>
                    <a:pt x="72" y="156"/>
                  </a:lnTo>
                  <a:lnTo>
                    <a:pt x="66" y="162"/>
                  </a:lnTo>
                  <a:lnTo>
                    <a:pt x="66" y="168"/>
                  </a:lnTo>
                  <a:lnTo>
                    <a:pt x="60" y="168"/>
                  </a:lnTo>
                  <a:lnTo>
                    <a:pt x="54" y="174"/>
                  </a:lnTo>
                  <a:lnTo>
                    <a:pt x="48" y="168"/>
                  </a:lnTo>
                  <a:lnTo>
                    <a:pt x="48" y="96"/>
                  </a:lnTo>
                  <a:lnTo>
                    <a:pt x="66" y="78"/>
                  </a:lnTo>
                  <a:lnTo>
                    <a:pt x="84" y="78"/>
                  </a:lnTo>
                  <a:lnTo>
                    <a:pt x="90" y="60"/>
                  </a:lnTo>
                  <a:lnTo>
                    <a:pt x="84" y="18"/>
                  </a:lnTo>
                  <a:lnTo>
                    <a:pt x="102" y="0"/>
                  </a:lnTo>
                  <a:lnTo>
                    <a:pt x="78" y="6"/>
                  </a:lnTo>
                  <a:lnTo>
                    <a:pt x="78" y="18"/>
                  </a:lnTo>
                  <a:lnTo>
                    <a:pt x="72" y="30"/>
                  </a:lnTo>
                  <a:lnTo>
                    <a:pt x="66" y="36"/>
                  </a:lnTo>
                  <a:lnTo>
                    <a:pt x="60" y="36"/>
                  </a:lnTo>
                  <a:lnTo>
                    <a:pt x="54" y="30"/>
                  </a:lnTo>
                  <a:lnTo>
                    <a:pt x="42" y="54"/>
                  </a:lnTo>
                  <a:lnTo>
                    <a:pt x="30" y="60"/>
                  </a:lnTo>
                  <a:lnTo>
                    <a:pt x="36" y="72"/>
                  </a:lnTo>
                  <a:lnTo>
                    <a:pt x="36" y="84"/>
                  </a:lnTo>
                  <a:lnTo>
                    <a:pt x="42" y="90"/>
                  </a:lnTo>
                  <a:lnTo>
                    <a:pt x="42" y="96"/>
                  </a:lnTo>
                  <a:lnTo>
                    <a:pt x="18" y="138"/>
                  </a:lnTo>
                  <a:lnTo>
                    <a:pt x="18" y="156"/>
                  </a:lnTo>
                  <a:lnTo>
                    <a:pt x="0" y="16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7" name="Ireland" descr="© INSCALE GmbH, 05.05.2010&#10;http://www.presentationload.com/">
              <a:extLst>
                <a:ext uri="{FF2B5EF4-FFF2-40B4-BE49-F238E27FC236}">
                  <a16:creationId xmlns:a16="http://schemas.microsoft.com/office/drawing/2014/main" id="{B49BF3AF-81AD-498B-BBA0-397BF0B9F034}"/>
                </a:ext>
              </a:extLst>
            </p:cNvPr>
            <p:cNvSpPr>
              <a:spLocks/>
            </p:cNvSpPr>
            <p:nvPr/>
          </p:nvSpPr>
          <p:spPr bwMode="gray">
            <a:xfrm>
              <a:off x="4033788" y="1541909"/>
              <a:ext cx="106731" cy="112660"/>
            </a:xfrm>
            <a:custGeom>
              <a:avLst/>
              <a:gdLst>
                <a:gd name="T0" fmla="*/ 2147483647 w 282"/>
                <a:gd name="T1" fmla="*/ 2147483647 h 300"/>
                <a:gd name="T2" fmla="*/ 2147483647 w 282"/>
                <a:gd name="T3" fmla="*/ 2147483647 h 300"/>
                <a:gd name="T4" fmla="*/ 2147483647 w 282"/>
                <a:gd name="T5" fmla="*/ 2147483647 h 300"/>
                <a:gd name="T6" fmla="*/ 2147483647 w 282"/>
                <a:gd name="T7" fmla="*/ 2147483647 h 300"/>
                <a:gd name="T8" fmla="*/ 2147483647 w 282"/>
                <a:gd name="T9" fmla="*/ 2147483647 h 300"/>
                <a:gd name="T10" fmla="*/ 2147483647 w 282"/>
                <a:gd name="T11" fmla="*/ 2147483647 h 300"/>
                <a:gd name="T12" fmla="*/ 2147483647 w 282"/>
                <a:gd name="T13" fmla="*/ 2147483647 h 300"/>
                <a:gd name="T14" fmla="*/ 2147483647 w 282"/>
                <a:gd name="T15" fmla="*/ 2147483647 h 300"/>
                <a:gd name="T16" fmla="*/ 2147483647 w 282"/>
                <a:gd name="T17" fmla="*/ 2147483647 h 300"/>
                <a:gd name="T18" fmla="*/ 2147483647 w 282"/>
                <a:gd name="T19" fmla="*/ 2147483647 h 300"/>
                <a:gd name="T20" fmla="*/ 2147483647 w 282"/>
                <a:gd name="T21" fmla="*/ 2147483647 h 300"/>
                <a:gd name="T22" fmla="*/ 2147483647 w 282"/>
                <a:gd name="T23" fmla="*/ 2147483647 h 300"/>
                <a:gd name="T24" fmla="*/ 2147483647 w 282"/>
                <a:gd name="T25" fmla="*/ 0 h 300"/>
                <a:gd name="T26" fmla="*/ 2147483647 w 282"/>
                <a:gd name="T27" fmla="*/ 2147483647 h 300"/>
                <a:gd name="T28" fmla="*/ 2147483647 w 282"/>
                <a:gd name="T29" fmla="*/ 2147483647 h 300"/>
                <a:gd name="T30" fmla="*/ 2147483647 w 282"/>
                <a:gd name="T31" fmla="*/ 2147483647 h 300"/>
                <a:gd name="T32" fmla="*/ 2147483647 w 282"/>
                <a:gd name="T33" fmla="*/ 2147483647 h 300"/>
                <a:gd name="T34" fmla="*/ 2147483647 w 282"/>
                <a:gd name="T35" fmla="*/ 2147483647 h 300"/>
                <a:gd name="T36" fmla="*/ 2147483647 w 282"/>
                <a:gd name="T37" fmla="*/ 2147483647 h 300"/>
                <a:gd name="T38" fmla="*/ 2147483647 w 282"/>
                <a:gd name="T39" fmla="*/ 2147483647 h 300"/>
                <a:gd name="T40" fmla="*/ 2147483647 w 282"/>
                <a:gd name="T41" fmla="*/ 2147483647 h 300"/>
                <a:gd name="T42" fmla="*/ 2147483647 w 282"/>
                <a:gd name="T43" fmla="*/ 2147483647 h 300"/>
                <a:gd name="T44" fmla="*/ 2147483647 w 282"/>
                <a:gd name="T45" fmla="*/ 2147483647 h 300"/>
                <a:gd name="T46" fmla="*/ 2147483647 w 282"/>
                <a:gd name="T47" fmla="*/ 2147483647 h 300"/>
                <a:gd name="T48" fmla="*/ 2147483647 w 282"/>
                <a:gd name="T49" fmla="*/ 2147483647 h 300"/>
                <a:gd name="T50" fmla="*/ 2147483647 w 282"/>
                <a:gd name="T51" fmla="*/ 2147483647 h 300"/>
                <a:gd name="T52" fmla="*/ 2147483647 w 282"/>
                <a:gd name="T53" fmla="*/ 2147483647 h 300"/>
                <a:gd name="T54" fmla="*/ 2147483647 w 282"/>
                <a:gd name="T55" fmla="*/ 2147483647 h 300"/>
                <a:gd name="T56" fmla="*/ 2147483647 w 282"/>
                <a:gd name="T57" fmla="*/ 2147483647 h 300"/>
                <a:gd name="T58" fmla="*/ 2147483647 w 282"/>
                <a:gd name="T59" fmla="*/ 2147483647 h 300"/>
                <a:gd name="T60" fmla="*/ 2147483647 w 282"/>
                <a:gd name="T61" fmla="*/ 2147483647 h 300"/>
                <a:gd name="T62" fmla="*/ 2147483647 w 282"/>
                <a:gd name="T63" fmla="*/ 2147483647 h 300"/>
                <a:gd name="T64" fmla="*/ 2147483647 w 282"/>
                <a:gd name="T65" fmla="*/ 2147483647 h 300"/>
                <a:gd name="T66" fmla="*/ 2147483647 w 282"/>
                <a:gd name="T67" fmla="*/ 2147483647 h 300"/>
                <a:gd name="T68" fmla="*/ 2147483647 w 282"/>
                <a:gd name="T69" fmla="*/ 2147483647 h 300"/>
                <a:gd name="T70" fmla="*/ 2147483647 w 282"/>
                <a:gd name="T71" fmla="*/ 2147483647 h 300"/>
                <a:gd name="T72" fmla="*/ 2147483647 w 282"/>
                <a:gd name="T73" fmla="*/ 2147483647 h 300"/>
                <a:gd name="T74" fmla="*/ 2147483647 w 282"/>
                <a:gd name="T75" fmla="*/ 2147483647 h 300"/>
                <a:gd name="T76" fmla="*/ 2147483647 w 282"/>
                <a:gd name="T77" fmla="*/ 2147483647 h 300"/>
                <a:gd name="T78" fmla="*/ 2147483647 w 282"/>
                <a:gd name="T79" fmla="*/ 2147483647 h 300"/>
                <a:gd name="T80" fmla="*/ 0 w 282"/>
                <a:gd name="T81" fmla="*/ 2147483647 h 300"/>
                <a:gd name="T82" fmla="*/ 2147483647 w 282"/>
                <a:gd name="T83" fmla="*/ 2147483647 h 300"/>
                <a:gd name="T84" fmla="*/ 2147483647 w 282"/>
                <a:gd name="T85" fmla="*/ 2147483647 h 300"/>
                <a:gd name="T86" fmla="*/ 2147483647 w 282"/>
                <a:gd name="T87" fmla="*/ 2147483647 h 300"/>
                <a:gd name="T88" fmla="*/ 2147483647 w 282"/>
                <a:gd name="T89" fmla="*/ 2147483647 h 300"/>
                <a:gd name="T90" fmla="*/ 2147483647 w 282"/>
                <a:gd name="T91" fmla="*/ 2147483647 h 300"/>
                <a:gd name="T92" fmla="*/ 2147483647 w 282"/>
                <a:gd name="T93" fmla="*/ 2147483647 h 300"/>
                <a:gd name="T94" fmla="*/ 2147483647 w 282"/>
                <a:gd name="T95" fmla="*/ 2147483647 h 300"/>
                <a:gd name="T96" fmla="*/ 2147483647 w 282"/>
                <a:gd name="T97" fmla="*/ 2147483647 h 300"/>
                <a:gd name="T98" fmla="*/ 2147483647 w 282"/>
                <a:gd name="T99" fmla="*/ 2147483647 h 300"/>
                <a:gd name="T100" fmla="*/ 2147483647 w 282"/>
                <a:gd name="T101" fmla="*/ 2147483647 h 300"/>
                <a:gd name="T102" fmla="*/ 2147483647 w 282"/>
                <a:gd name="T103" fmla="*/ 2147483647 h 300"/>
                <a:gd name="T104" fmla="*/ 2147483647 w 282"/>
                <a:gd name="T105" fmla="*/ 2147483647 h 300"/>
                <a:gd name="T106" fmla="*/ 2147483647 w 282"/>
                <a:gd name="T107" fmla="*/ 2147483647 h 300"/>
                <a:gd name="T108" fmla="*/ 2147483647 w 282"/>
                <a:gd name="T109" fmla="*/ 2147483647 h 300"/>
                <a:gd name="T110" fmla="*/ 2147483647 w 282"/>
                <a:gd name="T111" fmla="*/ 2147483647 h 30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82"/>
                <a:gd name="T169" fmla="*/ 0 h 300"/>
                <a:gd name="T170" fmla="*/ 282 w 282"/>
                <a:gd name="T171" fmla="*/ 300 h 30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82" h="300">
                  <a:moveTo>
                    <a:pt x="276" y="156"/>
                  </a:moveTo>
                  <a:lnTo>
                    <a:pt x="276" y="144"/>
                  </a:lnTo>
                  <a:lnTo>
                    <a:pt x="270" y="132"/>
                  </a:lnTo>
                  <a:lnTo>
                    <a:pt x="264" y="126"/>
                  </a:lnTo>
                  <a:lnTo>
                    <a:pt x="264" y="114"/>
                  </a:lnTo>
                  <a:lnTo>
                    <a:pt x="258" y="108"/>
                  </a:lnTo>
                  <a:lnTo>
                    <a:pt x="258" y="102"/>
                  </a:lnTo>
                  <a:lnTo>
                    <a:pt x="276" y="102"/>
                  </a:lnTo>
                  <a:lnTo>
                    <a:pt x="282" y="96"/>
                  </a:lnTo>
                  <a:lnTo>
                    <a:pt x="246" y="90"/>
                  </a:lnTo>
                  <a:lnTo>
                    <a:pt x="228" y="66"/>
                  </a:lnTo>
                  <a:lnTo>
                    <a:pt x="204" y="90"/>
                  </a:lnTo>
                  <a:lnTo>
                    <a:pt x="192" y="90"/>
                  </a:lnTo>
                  <a:lnTo>
                    <a:pt x="168" y="78"/>
                  </a:lnTo>
                  <a:lnTo>
                    <a:pt x="162" y="72"/>
                  </a:lnTo>
                  <a:lnTo>
                    <a:pt x="174" y="60"/>
                  </a:lnTo>
                  <a:lnTo>
                    <a:pt x="180" y="60"/>
                  </a:lnTo>
                  <a:lnTo>
                    <a:pt x="186" y="54"/>
                  </a:lnTo>
                  <a:lnTo>
                    <a:pt x="192" y="54"/>
                  </a:lnTo>
                  <a:lnTo>
                    <a:pt x="192" y="42"/>
                  </a:lnTo>
                  <a:lnTo>
                    <a:pt x="234" y="18"/>
                  </a:lnTo>
                  <a:lnTo>
                    <a:pt x="240" y="12"/>
                  </a:lnTo>
                  <a:lnTo>
                    <a:pt x="240" y="6"/>
                  </a:lnTo>
                  <a:lnTo>
                    <a:pt x="234" y="6"/>
                  </a:lnTo>
                  <a:lnTo>
                    <a:pt x="228" y="0"/>
                  </a:lnTo>
                  <a:lnTo>
                    <a:pt x="222" y="0"/>
                  </a:lnTo>
                  <a:lnTo>
                    <a:pt x="210" y="6"/>
                  </a:lnTo>
                  <a:lnTo>
                    <a:pt x="204" y="18"/>
                  </a:lnTo>
                  <a:lnTo>
                    <a:pt x="198" y="6"/>
                  </a:lnTo>
                  <a:lnTo>
                    <a:pt x="174" y="6"/>
                  </a:lnTo>
                  <a:lnTo>
                    <a:pt x="162" y="12"/>
                  </a:lnTo>
                  <a:lnTo>
                    <a:pt x="156" y="12"/>
                  </a:lnTo>
                  <a:lnTo>
                    <a:pt x="150" y="18"/>
                  </a:lnTo>
                  <a:lnTo>
                    <a:pt x="150" y="30"/>
                  </a:lnTo>
                  <a:lnTo>
                    <a:pt x="144" y="36"/>
                  </a:lnTo>
                  <a:lnTo>
                    <a:pt x="144" y="42"/>
                  </a:lnTo>
                  <a:lnTo>
                    <a:pt x="126" y="42"/>
                  </a:lnTo>
                  <a:lnTo>
                    <a:pt x="120" y="48"/>
                  </a:lnTo>
                  <a:lnTo>
                    <a:pt x="120" y="54"/>
                  </a:lnTo>
                  <a:lnTo>
                    <a:pt x="138" y="54"/>
                  </a:lnTo>
                  <a:lnTo>
                    <a:pt x="144" y="60"/>
                  </a:lnTo>
                  <a:lnTo>
                    <a:pt x="150" y="60"/>
                  </a:lnTo>
                  <a:lnTo>
                    <a:pt x="150" y="66"/>
                  </a:lnTo>
                  <a:lnTo>
                    <a:pt x="144" y="72"/>
                  </a:lnTo>
                  <a:lnTo>
                    <a:pt x="132" y="72"/>
                  </a:lnTo>
                  <a:lnTo>
                    <a:pt x="132" y="78"/>
                  </a:lnTo>
                  <a:lnTo>
                    <a:pt x="126" y="84"/>
                  </a:lnTo>
                  <a:lnTo>
                    <a:pt x="102" y="84"/>
                  </a:lnTo>
                  <a:lnTo>
                    <a:pt x="102" y="90"/>
                  </a:lnTo>
                  <a:lnTo>
                    <a:pt x="90" y="78"/>
                  </a:lnTo>
                  <a:lnTo>
                    <a:pt x="42" y="78"/>
                  </a:lnTo>
                  <a:lnTo>
                    <a:pt x="42" y="102"/>
                  </a:lnTo>
                  <a:lnTo>
                    <a:pt x="54" y="102"/>
                  </a:lnTo>
                  <a:lnTo>
                    <a:pt x="54" y="108"/>
                  </a:lnTo>
                  <a:lnTo>
                    <a:pt x="60" y="114"/>
                  </a:lnTo>
                  <a:lnTo>
                    <a:pt x="42" y="126"/>
                  </a:lnTo>
                  <a:lnTo>
                    <a:pt x="36" y="126"/>
                  </a:lnTo>
                  <a:lnTo>
                    <a:pt x="30" y="132"/>
                  </a:lnTo>
                  <a:lnTo>
                    <a:pt x="30" y="138"/>
                  </a:lnTo>
                  <a:lnTo>
                    <a:pt x="42" y="150"/>
                  </a:lnTo>
                  <a:lnTo>
                    <a:pt x="54" y="156"/>
                  </a:lnTo>
                  <a:lnTo>
                    <a:pt x="60" y="162"/>
                  </a:lnTo>
                  <a:lnTo>
                    <a:pt x="72" y="162"/>
                  </a:lnTo>
                  <a:lnTo>
                    <a:pt x="78" y="156"/>
                  </a:lnTo>
                  <a:lnTo>
                    <a:pt x="96" y="156"/>
                  </a:lnTo>
                  <a:lnTo>
                    <a:pt x="96" y="168"/>
                  </a:lnTo>
                  <a:lnTo>
                    <a:pt x="90" y="174"/>
                  </a:lnTo>
                  <a:lnTo>
                    <a:pt x="72" y="174"/>
                  </a:lnTo>
                  <a:lnTo>
                    <a:pt x="72" y="192"/>
                  </a:lnTo>
                  <a:lnTo>
                    <a:pt x="54" y="192"/>
                  </a:lnTo>
                  <a:lnTo>
                    <a:pt x="48" y="198"/>
                  </a:lnTo>
                  <a:lnTo>
                    <a:pt x="48" y="210"/>
                  </a:lnTo>
                  <a:lnTo>
                    <a:pt x="42" y="222"/>
                  </a:lnTo>
                  <a:lnTo>
                    <a:pt x="42" y="234"/>
                  </a:lnTo>
                  <a:lnTo>
                    <a:pt x="18" y="234"/>
                  </a:lnTo>
                  <a:lnTo>
                    <a:pt x="12" y="240"/>
                  </a:lnTo>
                  <a:lnTo>
                    <a:pt x="6" y="240"/>
                  </a:lnTo>
                  <a:lnTo>
                    <a:pt x="6" y="246"/>
                  </a:lnTo>
                  <a:lnTo>
                    <a:pt x="12" y="246"/>
                  </a:lnTo>
                  <a:lnTo>
                    <a:pt x="18" y="252"/>
                  </a:lnTo>
                  <a:lnTo>
                    <a:pt x="6" y="252"/>
                  </a:lnTo>
                  <a:lnTo>
                    <a:pt x="0" y="258"/>
                  </a:lnTo>
                  <a:lnTo>
                    <a:pt x="0" y="270"/>
                  </a:lnTo>
                  <a:lnTo>
                    <a:pt x="42" y="270"/>
                  </a:lnTo>
                  <a:lnTo>
                    <a:pt x="24" y="288"/>
                  </a:lnTo>
                  <a:lnTo>
                    <a:pt x="30" y="282"/>
                  </a:lnTo>
                  <a:lnTo>
                    <a:pt x="48" y="282"/>
                  </a:lnTo>
                  <a:lnTo>
                    <a:pt x="48" y="288"/>
                  </a:lnTo>
                  <a:lnTo>
                    <a:pt x="42" y="288"/>
                  </a:lnTo>
                  <a:lnTo>
                    <a:pt x="36" y="294"/>
                  </a:lnTo>
                  <a:lnTo>
                    <a:pt x="30" y="294"/>
                  </a:lnTo>
                  <a:lnTo>
                    <a:pt x="36" y="300"/>
                  </a:lnTo>
                  <a:lnTo>
                    <a:pt x="60" y="300"/>
                  </a:lnTo>
                  <a:lnTo>
                    <a:pt x="96" y="288"/>
                  </a:lnTo>
                  <a:lnTo>
                    <a:pt x="108" y="282"/>
                  </a:lnTo>
                  <a:lnTo>
                    <a:pt x="120" y="270"/>
                  </a:lnTo>
                  <a:lnTo>
                    <a:pt x="120" y="264"/>
                  </a:lnTo>
                  <a:lnTo>
                    <a:pt x="132" y="270"/>
                  </a:lnTo>
                  <a:lnTo>
                    <a:pt x="138" y="270"/>
                  </a:lnTo>
                  <a:lnTo>
                    <a:pt x="150" y="264"/>
                  </a:lnTo>
                  <a:lnTo>
                    <a:pt x="162" y="252"/>
                  </a:lnTo>
                  <a:lnTo>
                    <a:pt x="180" y="246"/>
                  </a:lnTo>
                  <a:lnTo>
                    <a:pt x="204" y="246"/>
                  </a:lnTo>
                  <a:lnTo>
                    <a:pt x="210" y="240"/>
                  </a:lnTo>
                  <a:lnTo>
                    <a:pt x="252" y="240"/>
                  </a:lnTo>
                  <a:lnTo>
                    <a:pt x="246" y="222"/>
                  </a:lnTo>
                  <a:lnTo>
                    <a:pt x="264" y="222"/>
                  </a:lnTo>
                  <a:lnTo>
                    <a:pt x="264" y="198"/>
                  </a:lnTo>
                  <a:lnTo>
                    <a:pt x="270" y="192"/>
                  </a:lnTo>
                  <a:lnTo>
                    <a:pt x="270" y="180"/>
                  </a:lnTo>
                  <a:lnTo>
                    <a:pt x="276" y="168"/>
                  </a:lnTo>
                  <a:lnTo>
                    <a:pt x="276" y="15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8" name="Iraq" descr="© INSCALE GmbH, 05.05.2010&#10;http://www.presentationload.com/">
              <a:extLst>
                <a:ext uri="{FF2B5EF4-FFF2-40B4-BE49-F238E27FC236}">
                  <a16:creationId xmlns:a16="http://schemas.microsoft.com/office/drawing/2014/main" id="{896401C6-1716-4300-9F80-91B97CE285E4}"/>
                </a:ext>
              </a:extLst>
            </p:cNvPr>
            <p:cNvSpPr>
              <a:spLocks/>
            </p:cNvSpPr>
            <p:nvPr/>
          </p:nvSpPr>
          <p:spPr bwMode="gray">
            <a:xfrm>
              <a:off x="5241923" y="2078530"/>
              <a:ext cx="259416" cy="250522"/>
            </a:xfrm>
            <a:custGeom>
              <a:avLst/>
              <a:gdLst>
                <a:gd name="T0" fmla="*/ 2147483647 w 684"/>
                <a:gd name="T1" fmla="*/ 2147483647 h 660"/>
                <a:gd name="T2" fmla="*/ 2147483647 w 684"/>
                <a:gd name="T3" fmla="*/ 2147483647 h 660"/>
                <a:gd name="T4" fmla="*/ 2147483647 w 684"/>
                <a:gd name="T5" fmla="*/ 2147483647 h 660"/>
                <a:gd name="T6" fmla="*/ 2147483647 w 684"/>
                <a:gd name="T7" fmla="*/ 2147483647 h 660"/>
                <a:gd name="T8" fmla="*/ 2147483647 w 684"/>
                <a:gd name="T9" fmla="*/ 2147483647 h 660"/>
                <a:gd name="T10" fmla="*/ 2147483647 w 684"/>
                <a:gd name="T11" fmla="*/ 2147483647 h 660"/>
                <a:gd name="T12" fmla="*/ 2147483647 w 684"/>
                <a:gd name="T13" fmla="*/ 2147483647 h 660"/>
                <a:gd name="T14" fmla="*/ 2147483647 w 684"/>
                <a:gd name="T15" fmla="*/ 2147483647 h 660"/>
                <a:gd name="T16" fmla="*/ 2147483647 w 684"/>
                <a:gd name="T17" fmla="*/ 2147483647 h 660"/>
                <a:gd name="T18" fmla="*/ 2147483647 w 684"/>
                <a:gd name="T19" fmla="*/ 2147483647 h 660"/>
                <a:gd name="T20" fmla="*/ 2147483647 w 684"/>
                <a:gd name="T21" fmla="*/ 2147483647 h 660"/>
                <a:gd name="T22" fmla="*/ 2147483647 w 684"/>
                <a:gd name="T23" fmla="*/ 2147483647 h 660"/>
                <a:gd name="T24" fmla="*/ 2147483647 w 684"/>
                <a:gd name="T25" fmla="*/ 2147483647 h 660"/>
                <a:gd name="T26" fmla="*/ 2147483647 w 684"/>
                <a:gd name="T27" fmla="*/ 2147483647 h 660"/>
                <a:gd name="T28" fmla="*/ 2147483647 w 684"/>
                <a:gd name="T29" fmla="*/ 2147483647 h 660"/>
                <a:gd name="T30" fmla="*/ 2147483647 w 684"/>
                <a:gd name="T31" fmla="*/ 2147483647 h 660"/>
                <a:gd name="T32" fmla="*/ 2147483647 w 684"/>
                <a:gd name="T33" fmla="*/ 2147483647 h 660"/>
                <a:gd name="T34" fmla="*/ 2147483647 w 684"/>
                <a:gd name="T35" fmla="*/ 2147483647 h 660"/>
                <a:gd name="T36" fmla="*/ 2147483647 w 684"/>
                <a:gd name="T37" fmla="*/ 2147483647 h 660"/>
                <a:gd name="T38" fmla="*/ 2147483647 w 684"/>
                <a:gd name="T39" fmla="*/ 2147483647 h 660"/>
                <a:gd name="T40" fmla="*/ 2147483647 w 684"/>
                <a:gd name="T41" fmla="*/ 2147483647 h 660"/>
                <a:gd name="T42" fmla="*/ 2147483647 w 684"/>
                <a:gd name="T43" fmla="*/ 2147483647 h 660"/>
                <a:gd name="T44" fmla="*/ 2147483647 w 684"/>
                <a:gd name="T45" fmla="*/ 2147483647 h 660"/>
                <a:gd name="T46" fmla="*/ 2147483647 w 684"/>
                <a:gd name="T47" fmla="*/ 2147483647 h 660"/>
                <a:gd name="T48" fmla="*/ 2147483647 w 684"/>
                <a:gd name="T49" fmla="*/ 2147483647 h 660"/>
                <a:gd name="T50" fmla="*/ 2147483647 w 684"/>
                <a:gd name="T51" fmla="*/ 2147483647 h 660"/>
                <a:gd name="T52" fmla="*/ 2147483647 w 684"/>
                <a:gd name="T53" fmla="*/ 0 h 660"/>
                <a:gd name="T54" fmla="*/ 2147483647 w 684"/>
                <a:gd name="T55" fmla="*/ 2147483647 h 660"/>
                <a:gd name="T56" fmla="*/ 2147483647 w 684"/>
                <a:gd name="T57" fmla="*/ 2147483647 h 660"/>
                <a:gd name="T58" fmla="*/ 2147483647 w 684"/>
                <a:gd name="T59" fmla="*/ 0 h 660"/>
                <a:gd name="T60" fmla="*/ 2147483647 w 684"/>
                <a:gd name="T61" fmla="*/ 2147483647 h 660"/>
                <a:gd name="T62" fmla="*/ 2147483647 w 684"/>
                <a:gd name="T63" fmla="*/ 2147483647 h 660"/>
                <a:gd name="T64" fmla="*/ 2147483647 w 684"/>
                <a:gd name="T65" fmla="*/ 2147483647 h 660"/>
                <a:gd name="T66" fmla="*/ 2147483647 w 684"/>
                <a:gd name="T67" fmla="*/ 2147483647 h 660"/>
                <a:gd name="T68" fmla="*/ 2147483647 w 684"/>
                <a:gd name="T69" fmla="*/ 2147483647 h 660"/>
                <a:gd name="T70" fmla="*/ 2147483647 w 684"/>
                <a:gd name="T71" fmla="*/ 2147483647 h 660"/>
                <a:gd name="T72" fmla="*/ 2147483647 w 684"/>
                <a:gd name="T73" fmla="*/ 2147483647 h 660"/>
                <a:gd name="T74" fmla="*/ 2147483647 w 684"/>
                <a:gd name="T75" fmla="*/ 2147483647 h 660"/>
                <a:gd name="T76" fmla="*/ 2147483647 w 684"/>
                <a:gd name="T77" fmla="*/ 2147483647 h 660"/>
                <a:gd name="T78" fmla="*/ 2147483647 w 684"/>
                <a:gd name="T79" fmla="*/ 2147483647 h 660"/>
                <a:gd name="T80" fmla="*/ 2147483647 w 684"/>
                <a:gd name="T81" fmla="*/ 2147483647 h 660"/>
                <a:gd name="T82" fmla="*/ 2147483647 w 684"/>
                <a:gd name="T83" fmla="*/ 2147483647 h 660"/>
                <a:gd name="T84" fmla="*/ 2147483647 w 684"/>
                <a:gd name="T85" fmla="*/ 2147483647 h 660"/>
                <a:gd name="T86" fmla="*/ 0 w 684"/>
                <a:gd name="T87" fmla="*/ 2147483647 h 660"/>
                <a:gd name="T88" fmla="*/ 2147483647 w 684"/>
                <a:gd name="T89" fmla="*/ 2147483647 h 660"/>
                <a:gd name="T90" fmla="*/ 2147483647 w 684"/>
                <a:gd name="T91" fmla="*/ 2147483647 h 660"/>
                <a:gd name="T92" fmla="*/ 2147483647 w 684"/>
                <a:gd name="T93" fmla="*/ 2147483647 h 660"/>
                <a:gd name="T94" fmla="*/ 2147483647 w 684"/>
                <a:gd name="T95" fmla="*/ 2147483647 h 660"/>
                <a:gd name="T96" fmla="*/ 2147483647 w 684"/>
                <a:gd name="T97" fmla="*/ 2147483647 h 660"/>
                <a:gd name="T98" fmla="*/ 2147483647 w 684"/>
                <a:gd name="T99" fmla="*/ 2147483647 h 660"/>
                <a:gd name="T100" fmla="*/ 2147483647 w 684"/>
                <a:gd name="T101" fmla="*/ 2147483647 h 660"/>
                <a:gd name="T102" fmla="*/ 2147483647 w 684"/>
                <a:gd name="T103" fmla="*/ 2147483647 h 660"/>
                <a:gd name="T104" fmla="*/ 2147483647 w 684"/>
                <a:gd name="T105" fmla="*/ 2147483647 h 660"/>
                <a:gd name="T106" fmla="*/ 2147483647 w 684"/>
                <a:gd name="T107" fmla="*/ 2147483647 h 660"/>
                <a:gd name="T108" fmla="*/ 2147483647 w 684"/>
                <a:gd name="T109" fmla="*/ 2147483647 h 660"/>
                <a:gd name="T110" fmla="*/ 2147483647 w 684"/>
                <a:gd name="T111" fmla="*/ 2147483647 h 660"/>
                <a:gd name="T112" fmla="*/ 2147483647 w 684"/>
                <a:gd name="T113" fmla="*/ 2147483647 h 660"/>
                <a:gd name="T114" fmla="*/ 2147483647 w 684"/>
                <a:gd name="T115" fmla="*/ 2147483647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84"/>
                <a:gd name="T175" fmla="*/ 0 h 660"/>
                <a:gd name="T176" fmla="*/ 684 w 684"/>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84" h="660">
                  <a:moveTo>
                    <a:pt x="678" y="564"/>
                  </a:moveTo>
                  <a:lnTo>
                    <a:pt x="666" y="552"/>
                  </a:lnTo>
                  <a:lnTo>
                    <a:pt x="654" y="546"/>
                  </a:lnTo>
                  <a:lnTo>
                    <a:pt x="648" y="516"/>
                  </a:lnTo>
                  <a:lnTo>
                    <a:pt x="642" y="516"/>
                  </a:lnTo>
                  <a:lnTo>
                    <a:pt x="636" y="510"/>
                  </a:lnTo>
                  <a:lnTo>
                    <a:pt x="624" y="504"/>
                  </a:lnTo>
                  <a:lnTo>
                    <a:pt x="618" y="498"/>
                  </a:lnTo>
                  <a:lnTo>
                    <a:pt x="618" y="462"/>
                  </a:lnTo>
                  <a:lnTo>
                    <a:pt x="624" y="450"/>
                  </a:lnTo>
                  <a:lnTo>
                    <a:pt x="624" y="438"/>
                  </a:lnTo>
                  <a:lnTo>
                    <a:pt x="594" y="402"/>
                  </a:lnTo>
                  <a:lnTo>
                    <a:pt x="588" y="390"/>
                  </a:lnTo>
                  <a:lnTo>
                    <a:pt x="582" y="384"/>
                  </a:lnTo>
                  <a:lnTo>
                    <a:pt x="564" y="384"/>
                  </a:lnTo>
                  <a:lnTo>
                    <a:pt x="546" y="366"/>
                  </a:lnTo>
                  <a:lnTo>
                    <a:pt x="534" y="360"/>
                  </a:lnTo>
                  <a:lnTo>
                    <a:pt x="528" y="354"/>
                  </a:lnTo>
                  <a:lnTo>
                    <a:pt x="504" y="354"/>
                  </a:lnTo>
                  <a:lnTo>
                    <a:pt x="504" y="312"/>
                  </a:lnTo>
                  <a:lnTo>
                    <a:pt x="498" y="312"/>
                  </a:lnTo>
                  <a:lnTo>
                    <a:pt x="492" y="306"/>
                  </a:lnTo>
                  <a:lnTo>
                    <a:pt x="468" y="294"/>
                  </a:lnTo>
                  <a:lnTo>
                    <a:pt x="456" y="282"/>
                  </a:lnTo>
                  <a:lnTo>
                    <a:pt x="444" y="276"/>
                  </a:lnTo>
                  <a:lnTo>
                    <a:pt x="438" y="270"/>
                  </a:lnTo>
                  <a:lnTo>
                    <a:pt x="438" y="264"/>
                  </a:lnTo>
                  <a:lnTo>
                    <a:pt x="444" y="252"/>
                  </a:lnTo>
                  <a:lnTo>
                    <a:pt x="450" y="246"/>
                  </a:lnTo>
                  <a:lnTo>
                    <a:pt x="438" y="234"/>
                  </a:lnTo>
                  <a:lnTo>
                    <a:pt x="438" y="228"/>
                  </a:lnTo>
                  <a:lnTo>
                    <a:pt x="450" y="216"/>
                  </a:lnTo>
                  <a:lnTo>
                    <a:pt x="462" y="216"/>
                  </a:lnTo>
                  <a:lnTo>
                    <a:pt x="462" y="186"/>
                  </a:lnTo>
                  <a:lnTo>
                    <a:pt x="468" y="186"/>
                  </a:lnTo>
                  <a:lnTo>
                    <a:pt x="480" y="174"/>
                  </a:lnTo>
                  <a:lnTo>
                    <a:pt x="480" y="168"/>
                  </a:lnTo>
                  <a:lnTo>
                    <a:pt x="474" y="156"/>
                  </a:lnTo>
                  <a:lnTo>
                    <a:pt x="462" y="144"/>
                  </a:lnTo>
                  <a:lnTo>
                    <a:pt x="462" y="138"/>
                  </a:lnTo>
                  <a:lnTo>
                    <a:pt x="480" y="120"/>
                  </a:lnTo>
                  <a:lnTo>
                    <a:pt x="480" y="114"/>
                  </a:lnTo>
                  <a:lnTo>
                    <a:pt x="468" y="114"/>
                  </a:lnTo>
                  <a:lnTo>
                    <a:pt x="456" y="120"/>
                  </a:lnTo>
                  <a:lnTo>
                    <a:pt x="450" y="126"/>
                  </a:lnTo>
                  <a:lnTo>
                    <a:pt x="438" y="108"/>
                  </a:lnTo>
                  <a:lnTo>
                    <a:pt x="414" y="102"/>
                  </a:lnTo>
                  <a:lnTo>
                    <a:pt x="414" y="84"/>
                  </a:lnTo>
                  <a:lnTo>
                    <a:pt x="402" y="72"/>
                  </a:lnTo>
                  <a:lnTo>
                    <a:pt x="378" y="24"/>
                  </a:lnTo>
                  <a:lnTo>
                    <a:pt x="378" y="12"/>
                  </a:lnTo>
                  <a:lnTo>
                    <a:pt x="336" y="24"/>
                  </a:lnTo>
                  <a:lnTo>
                    <a:pt x="336" y="6"/>
                  </a:lnTo>
                  <a:lnTo>
                    <a:pt x="330" y="0"/>
                  </a:lnTo>
                  <a:lnTo>
                    <a:pt x="306" y="0"/>
                  </a:lnTo>
                  <a:lnTo>
                    <a:pt x="306" y="6"/>
                  </a:lnTo>
                  <a:lnTo>
                    <a:pt x="300" y="12"/>
                  </a:lnTo>
                  <a:lnTo>
                    <a:pt x="288" y="12"/>
                  </a:lnTo>
                  <a:lnTo>
                    <a:pt x="276" y="0"/>
                  </a:lnTo>
                  <a:lnTo>
                    <a:pt x="234" y="0"/>
                  </a:lnTo>
                  <a:lnTo>
                    <a:pt x="234" y="12"/>
                  </a:lnTo>
                  <a:lnTo>
                    <a:pt x="228" y="18"/>
                  </a:lnTo>
                  <a:lnTo>
                    <a:pt x="216" y="24"/>
                  </a:lnTo>
                  <a:lnTo>
                    <a:pt x="204" y="36"/>
                  </a:lnTo>
                  <a:lnTo>
                    <a:pt x="198" y="48"/>
                  </a:lnTo>
                  <a:lnTo>
                    <a:pt x="192" y="54"/>
                  </a:lnTo>
                  <a:lnTo>
                    <a:pt x="180" y="54"/>
                  </a:lnTo>
                  <a:lnTo>
                    <a:pt x="168" y="60"/>
                  </a:lnTo>
                  <a:lnTo>
                    <a:pt x="156" y="60"/>
                  </a:lnTo>
                  <a:lnTo>
                    <a:pt x="150" y="66"/>
                  </a:lnTo>
                  <a:lnTo>
                    <a:pt x="144" y="78"/>
                  </a:lnTo>
                  <a:lnTo>
                    <a:pt x="144" y="90"/>
                  </a:lnTo>
                  <a:lnTo>
                    <a:pt x="150" y="102"/>
                  </a:lnTo>
                  <a:lnTo>
                    <a:pt x="156" y="108"/>
                  </a:lnTo>
                  <a:lnTo>
                    <a:pt x="156" y="120"/>
                  </a:lnTo>
                  <a:lnTo>
                    <a:pt x="162" y="132"/>
                  </a:lnTo>
                  <a:lnTo>
                    <a:pt x="162" y="162"/>
                  </a:lnTo>
                  <a:lnTo>
                    <a:pt x="156" y="174"/>
                  </a:lnTo>
                  <a:lnTo>
                    <a:pt x="150" y="192"/>
                  </a:lnTo>
                  <a:lnTo>
                    <a:pt x="150" y="198"/>
                  </a:lnTo>
                  <a:lnTo>
                    <a:pt x="168" y="216"/>
                  </a:lnTo>
                  <a:lnTo>
                    <a:pt x="168" y="222"/>
                  </a:lnTo>
                  <a:lnTo>
                    <a:pt x="162" y="228"/>
                  </a:lnTo>
                  <a:lnTo>
                    <a:pt x="138" y="240"/>
                  </a:lnTo>
                  <a:lnTo>
                    <a:pt x="78" y="264"/>
                  </a:lnTo>
                  <a:lnTo>
                    <a:pt x="66" y="270"/>
                  </a:lnTo>
                  <a:lnTo>
                    <a:pt x="6" y="318"/>
                  </a:lnTo>
                  <a:lnTo>
                    <a:pt x="0" y="318"/>
                  </a:lnTo>
                  <a:lnTo>
                    <a:pt x="0" y="324"/>
                  </a:lnTo>
                  <a:lnTo>
                    <a:pt x="24" y="366"/>
                  </a:lnTo>
                  <a:lnTo>
                    <a:pt x="24" y="384"/>
                  </a:lnTo>
                  <a:lnTo>
                    <a:pt x="48" y="402"/>
                  </a:lnTo>
                  <a:lnTo>
                    <a:pt x="48" y="414"/>
                  </a:lnTo>
                  <a:lnTo>
                    <a:pt x="60" y="426"/>
                  </a:lnTo>
                  <a:lnTo>
                    <a:pt x="126" y="426"/>
                  </a:lnTo>
                  <a:lnTo>
                    <a:pt x="156" y="456"/>
                  </a:lnTo>
                  <a:lnTo>
                    <a:pt x="168" y="462"/>
                  </a:lnTo>
                  <a:lnTo>
                    <a:pt x="180" y="474"/>
                  </a:lnTo>
                  <a:lnTo>
                    <a:pt x="228" y="498"/>
                  </a:lnTo>
                  <a:lnTo>
                    <a:pt x="234" y="504"/>
                  </a:lnTo>
                  <a:lnTo>
                    <a:pt x="246" y="510"/>
                  </a:lnTo>
                  <a:lnTo>
                    <a:pt x="438" y="654"/>
                  </a:lnTo>
                  <a:lnTo>
                    <a:pt x="522" y="654"/>
                  </a:lnTo>
                  <a:lnTo>
                    <a:pt x="570" y="660"/>
                  </a:lnTo>
                  <a:lnTo>
                    <a:pt x="564" y="660"/>
                  </a:lnTo>
                  <a:lnTo>
                    <a:pt x="570" y="654"/>
                  </a:lnTo>
                  <a:lnTo>
                    <a:pt x="588" y="618"/>
                  </a:lnTo>
                  <a:lnTo>
                    <a:pt x="588" y="606"/>
                  </a:lnTo>
                  <a:lnTo>
                    <a:pt x="594" y="600"/>
                  </a:lnTo>
                  <a:lnTo>
                    <a:pt x="600" y="588"/>
                  </a:lnTo>
                  <a:lnTo>
                    <a:pt x="648" y="588"/>
                  </a:lnTo>
                  <a:lnTo>
                    <a:pt x="654" y="594"/>
                  </a:lnTo>
                  <a:lnTo>
                    <a:pt x="678" y="582"/>
                  </a:lnTo>
                  <a:lnTo>
                    <a:pt x="684" y="576"/>
                  </a:lnTo>
                  <a:lnTo>
                    <a:pt x="678" y="570"/>
                  </a:lnTo>
                  <a:lnTo>
                    <a:pt x="678" y="56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299" name="Iran" descr="© INSCALE GmbH, 05.05.2010&#10;http://www.presentationload.com/">
              <a:extLst>
                <a:ext uri="{FF2B5EF4-FFF2-40B4-BE49-F238E27FC236}">
                  <a16:creationId xmlns:a16="http://schemas.microsoft.com/office/drawing/2014/main" id="{1A00F2A0-CAF3-48A7-9D97-E80848471CE8}"/>
                </a:ext>
              </a:extLst>
            </p:cNvPr>
            <p:cNvSpPr>
              <a:spLocks/>
            </p:cNvSpPr>
            <p:nvPr/>
          </p:nvSpPr>
          <p:spPr bwMode="gray">
            <a:xfrm>
              <a:off x="5353100" y="2002928"/>
              <a:ext cx="545513" cy="447678"/>
            </a:xfrm>
            <a:custGeom>
              <a:avLst/>
              <a:gdLst>
                <a:gd name="T0" fmla="*/ 2147483647 w 1440"/>
                <a:gd name="T1" fmla="*/ 2147483647 h 1182"/>
                <a:gd name="T2" fmla="*/ 2147483647 w 1440"/>
                <a:gd name="T3" fmla="*/ 2147483647 h 1182"/>
                <a:gd name="T4" fmla="*/ 2147483647 w 1440"/>
                <a:gd name="T5" fmla="*/ 2147483647 h 1182"/>
                <a:gd name="T6" fmla="*/ 2147483647 w 1440"/>
                <a:gd name="T7" fmla="*/ 2147483647 h 1182"/>
                <a:gd name="T8" fmla="*/ 2147483647 w 1440"/>
                <a:gd name="T9" fmla="*/ 2147483647 h 1182"/>
                <a:gd name="T10" fmla="*/ 2147483647 w 1440"/>
                <a:gd name="T11" fmla="*/ 2147483647 h 1182"/>
                <a:gd name="T12" fmla="*/ 2147483647 w 1440"/>
                <a:gd name="T13" fmla="*/ 2147483647 h 1182"/>
                <a:gd name="T14" fmla="*/ 2147483647 w 1440"/>
                <a:gd name="T15" fmla="*/ 2147483647 h 1182"/>
                <a:gd name="T16" fmla="*/ 2147483647 w 1440"/>
                <a:gd name="T17" fmla="*/ 2147483647 h 1182"/>
                <a:gd name="T18" fmla="*/ 2147483647 w 1440"/>
                <a:gd name="T19" fmla="*/ 2147483647 h 1182"/>
                <a:gd name="T20" fmla="*/ 2147483647 w 1440"/>
                <a:gd name="T21" fmla="*/ 2147483647 h 1182"/>
                <a:gd name="T22" fmla="*/ 2147483647 w 1440"/>
                <a:gd name="T23" fmla="*/ 2147483647 h 1182"/>
                <a:gd name="T24" fmla="*/ 2147483647 w 1440"/>
                <a:gd name="T25" fmla="*/ 2147483647 h 1182"/>
                <a:gd name="T26" fmla="*/ 2147483647 w 1440"/>
                <a:gd name="T27" fmla="*/ 2147483647 h 1182"/>
                <a:gd name="T28" fmla="*/ 2147483647 w 1440"/>
                <a:gd name="T29" fmla="*/ 2147483647 h 1182"/>
                <a:gd name="T30" fmla="*/ 2147483647 w 1440"/>
                <a:gd name="T31" fmla="*/ 2147483647 h 1182"/>
                <a:gd name="T32" fmla="*/ 2147483647 w 1440"/>
                <a:gd name="T33" fmla="*/ 2147483647 h 1182"/>
                <a:gd name="T34" fmla="*/ 2147483647 w 1440"/>
                <a:gd name="T35" fmla="*/ 2147483647 h 1182"/>
                <a:gd name="T36" fmla="*/ 2147483647 w 1440"/>
                <a:gd name="T37" fmla="*/ 2147483647 h 1182"/>
                <a:gd name="T38" fmla="*/ 2147483647 w 1440"/>
                <a:gd name="T39" fmla="*/ 2147483647 h 1182"/>
                <a:gd name="T40" fmla="*/ 2147483647 w 1440"/>
                <a:gd name="T41" fmla="*/ 2147483647 h 1182"/>
                <a:gd name="T42" fmla="*/ 2147483647 w 1440"/>
                <a:gd name="T43" fmla="*/ 2147483647 h 1182"/>
                <a:gd name="T44" fmla="*/ 2147483647 w 1440"/>
                <a:gd name="T45" fmla="*/ 2147483647 h 1182"/>
                <a:gd name="T46" fmla="*/ 2147483647 w 1440"/>
                <a:gd name="T47" fmla="*/ 2147483647 h 1182"/>
                <a:gd name="T48" fmla="*/ 2147483647 w 1440"/>
                <a:gd name="T49" fmla="*/ 2147483647 h 1182"/>
                <a:gd name="T50" fmla="*/ 2147483647 w 1440"/>
                <a:gd name="T51" fmla="*/ 2147483647 h 1182"/>
                <a:gd name="T52" fmla="*/ 2147483647 w 1440"/>
                <a:gd name="T53" fmla="*/ 2147483647 h 1182"/>
                <a:gd name="T54" fmla="*/ 2147483647 w 1440"/>
                <a:gd name="T55" fmla="*/ 2147483647 h 1182"/>
                <a:gd name="T56" fmla="*/ 2147483647 w 1440"/>
                <a:gd name="T57" fmla="*/ 2147483647 h 1182"/>
                <a:gd name="T58" fmla="*/ 2147483647 w 1440"/>
                <a:gd name="T59" fmla="*/ 2147483647 h 1182"/>
                <a:gd name="T60" fmla="*/ 2147483647 w 1440"/>
                <a:gd name="T61" fmla="*/ 0 h 1182"/>
                <a:gd name="T62" fmla="*/ 2147483647 w 1440"/>
                <a:gd name="T63" fmla="*/ 2147483647 h 1182"/>
                <a:gd name="T64" fmla="*/ 2147483647 w 1440"/>
                <a:gd name="T65" fmla="*/ 2147483647 h 1182"/>
                <a:gd name="T66" fmla="*/ 2147483647 w 1440"/>
                <a:gd name="T67" fmla="*/ 2147483647 h 1182"/>
                <a:gd name="T68" fmla="*/ 2147483647 w 1440"/>
                <a:gd name="T69" fmla="*/ 2147483647 h 1182"/>
                <a:gd name="T70" fmla="*/ 2147483647 w 1440"/>
                <a:gd name="T71" fmla="*/ 2147483647 h 1182"/>
                <a:gd name="T72" fmla="*/ 2147483647 w 1440"/>
                <a:gd name="T73" fmla="*/ 2147483647 h 1182"/>
                <a:gd name="T74" fmla="*/ 2147483647 w 1440"/>
                <a:gd name="T75" fmla="*/ 2147483647 h 1182"/>
                <a:gd name="T76" fmla="*/ 2147483647 w 1440"/>
                <a:gd name="T77" fmla="*/ 2147483647 h 1182"/>
                <a:gd name="T78" fmla="*/ 2147483647 w 1440"/>
                <a:gd name="T79" fmla="*/ 2147483647 h 1182"/>
                <a:gd name="T80" fmla="*/ 2147483647 w 1440"/>
                <a:gd name="T81" fmla="*/ 2147483647 h 1182"/>
                <a:gd name="T82" fmla="*/ 2147483647 w 1440"/>
                <a:gd name="T83" fmla="*/ 2147483647 h 1182"/>
                <a:gd name="T84" fmla="*/ 2147483647 w 1440"/>
                <a:gd name="T85" fmla="*/ 2147483647 h 1182"/>
                <a:gd name="T86" fmla="*/ 2147483647 w 1440"/>
                <a:gd name="T87" fmla="*/ 2147483647 h 1182"/>
                <a:gd name="T88" fmla="*/ 2147483647 w 1440"/>
                <a:gd name="T89" fmla="*/ 2147483647 h 1182"/>
                <a:gd name="T90" fmla="*/ 2147483647 w 1440"/>
                <a:gd name="T91" fmla="*/ 2147483647 h 1182"/>
                <a:gd name="T92" fmla="*/ 2147483647 w 1440"/>
                <a:gd name="T93" fmla="*/ 2147483647 h 1182"/>
                <a:gd name="T94" fmla="*/ 2147483647 w 1440"/>
                <a:gd name="T95" fmla="*/ 2147483647 h 1182"/>
                <a:gd name="T96" fmla="*/ 2147483647 w 1440"/>
                <a:gd name="T97" fmla="*/ 2147483647 h 1182"/>
                <a:gd name="T98" fmla="*/ 2147483647 w 1440"/>
                <a:gd name="T99" fmla="*/ 2147483647 h 1182"/>
                <a:gd name="T100" fmla="*/ 2147483647 w 1440"/>
                <a:gd name="T101" fmla="*/ 2147483647 h 1182"/>
                <a:gd name="T102" fmla="*/ 2147483647 w 1440"/>
                <a:gd name="T103" fmla="*/ 2147483647 h 1182"/>
                <a:gd name="T104" fmla="*/ 2147483647 w 1440"/>
                <a:gd name="T105" fmla="*/ 2147483647 h 1182"/>
                <a:gd name="T106" fmla="*/ 2147483647 w 1440"/>
                <a:gd name="T107" fmla="*/ 2147483647 h 1182"/>
                <a:gd name="T108" fmla="*/ 2147483647 w 1440"/>
                <a:gd name="T109" fmla="*/ 2147483647 h 1182"/>
                <a:gd name="T110" fmla="*/ 2147483647 w 1440"/>
                <a:gd name="T111" fmla="*/ 2147483647 h 11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40"/>
                <a:gd name="T169" fmla="*/ 0 h 1182"/>
                <a:gd name="T170" fmla="*/ 1440 w 1440"/>
                <a:gd name="T171" fmla="*/ 1182 h 11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40" h="1182">
                  <a:moveTo>
                    <a:pt x="1338" y="1176"/>
                  </a:moveTo>
                  <a:lnTo>
                    <a:pt x="1338" y="1170"/>
                  </a:lnTo>
                  <a:lnTo>
                    <a:pt x="1332" y="1158"/>
                  </a:lnTo>
                  <a:lnTo>
                    <a:pt x="1332" y="1128"/>
                  </a:lnTo>
                  <a:lnTo>
                    <a:pt x="1344" y="1116"/>
                  </a:lnTo>
                  <a:lnTo>
                    <a:pt x="1344" y="1110"/>
                  </a:lnTo>
                  <a:lnTo>
                    <a:pt x="1350" y="1104"/>
                  </a:lnTo>
                  <a:lnTo>
                    <a:pt x="1356" y="1086"/>
                  </a:lnTo>
                  <a:lnTo>
                    <a:pt x="1368" y="1086"/>
                  </a:lnTo>
                  <a:lnTo>
                    <a:pt x="1374" y="1080"/>
                  </a:lnTo>
                  <a:lnTo>
                    <a:pt x="1374" y="1074"/>
                  </a:lnTo>
                  <a:lnTo>
                    <a:pt x="1380" y="1074"/>
                  </a:lnTo>
                  <a:lnTo>
                    <a:pt x="1380" y="1068"/>
                  </a:lnTo>
                  <a:lnTo>
                    <a:pt x="1386" y="1062"/>
                  </a:lnTo>
                  <a:lnTo>
                    <a:pt x="1398" y="1056"/>
                  </a:lnTo>
                  <a:lnTo>
                    <a:pt x="1428" y="1056"/>
                  </a:lnTo>
                  <a:lnTo>
                    <a:pt x="1428" y="1062"/>
                  </a:lnTo>
                  <a:lnTo>
                    <a:pt x="1434" y="1062"/>
                  </a:lnTo>
                  <a:lnTo>
                    <a:pt x="1440" y="1056"/>
                  </a:lnTo>
                  <a:lnTo>
                    <a:pt x="1440" y="1044"/>
                  </a:lnTo>
                  <a:lnTo>
                    <a:pt x="1434" y="1026"/>
                  </a:lnTo>
                  <a:lnTo>
                    <a:pt x="1428" y="1014"/>
                  </a:lnTo>
                  <a:lnTo>
                    <a:pt x="1422" y="1008"/>
                  </a:lnTo>
                  <a:lnTo>
                    <a:pt x="1404" y="1008"/>
                  </a:lnTo>
                  <a:lnTo>
                    <a:pt x="1404" y="996"/>
                  </a:lnTo>
                  <a:lnTo>
                    <a:pt x="1398" y="984"/>
                  </a:lnTo>
                  <a:lnTo>
                    <a:pt x="1398" y="960"/>
                  </a:lnTo>
                  <a:lnTo>
                    <a:pt x="1392" y="960"/>
                  </a:lnTo>
                  <a:lnTo>
                    <a:pt x="1398" y="930"/>
                  </a:lnTo>
                  <a:lnTo>
                    <a:pt x="1374" y="930"/>
                  </a:lnTo>
                  <a:lnTo>
                    <a:pt x="1362" y="912"/>
                  </a:lnTo>
                  <a:lnTo>
                    <a:pt x="1350" y="918"/>
                  </a:lnTo>
                  <a:lnTo>
                    <a:pt x="1332" y="918"/>
                  </a:lnTo>
                  <a:lnTo>
                    <a:pt x="1326" y="912"/>
                  </a:lnTo>
                  <a:lnTo>
                    <a:pt x="1314" y="894"/>
                  </a:lnTo>
                  <a:lnTo>
                    <a:pt x="1308" y="876"/>
                  </a:lnTo>
                  <a:lnTo>
                    <a:pt x="1296" y="864"/>
                  </a:lnTo>
                  <a:lnTo>
                    <a:pt x="1284" y="846"/>
                  </a:lnTo>
                  <a:lnTo>
                    <a:pt x="1278" y="840"/>
                  </a:lnTo>
                  <a:lnTo>
                    <a:pt x="1272" y="828"/>
                  </a:lnTo>
                  <a:lnTo>
                    <a:pt x="1248" y="804"/>
                  </a:lnTo>
                  <a:lnTo>
                    <a:pt x="1242" y="804"/>
                  </a:lnTo>
                  <a:lnTo>
                    <a:pt x="1242" y="792"/>
                  </a:lnTo>
                  <a:lnTo>
                    <a:pt x="1260" y="774"/>
                  </a:lnTo>
                  <a:lnTo>
                    <a:pt x="1266" y="762"/>
                  </a:lnTo>
                  <a:lnTo>
                    <a:pt x="1272" y="756"/>
                  </a:lnTo>
                  <a:lnTo>
                    <a:pt x="1296" y="708"/>
                  </a:lnTo>
                  <a:lnTo>
                    <a:pt x="1284" y="684"/>
                  </a:lnTo>
                  <a:lnTo>
                    <a:pt x="1278" y="678"/>
                  </a:lnTo>
                  <a:lnTo>
                    <a:pt x="1242" y="678"/>
                  </a:lnTo>
                  <a:lnTo>
                    <a:pt x="1230" y="672"/>
                  </a:lnTo>
                  <a:lnTo>
                    <a:pt x="1224" y="672"/>
                  </a:lnTo>
                  <a:lnTo>
                    <a:pt x="1218" y="666"/>
                  </a:lnTo>
                  <a:lnTo>
                    <a:pt x="1218" y="612"/>
                  </a:lnTo>
                  <a:lnTo>
                    <a:pt x="1212" y="606"/>
                  </a:lnTo>
                  <a:lnTo>
                    <a:pt x="1200" y="582"/>
                  </a:lnTo>
                  <a:lnTo>
                    <a:pt x="1188" y="564"/>
                  </a:lnTo>
                  <a:lnTo>
                    <a:pt x="1176" y="540"/>
                  </a:lnTo>
                  <a:lnTo>
                    <a:pt x="1182" y="528"/>
                  </a:lnTo>
                  <a:lnTo>
                    <a:pt x="1200" y="510"/>
                  </a:lnTo>
                  <a:lnTo>
                    <a:pt x="1200" y="504"/>
                  </a:lnTo>
                  <a:lnTo>
                    <a:pt x="1194" y="498"/>
                  </a:lnTo>
                  <a:lnTo>
                    <a:pt x="1170" y="498"/>
                  </a:lnTo>
                  <a:lnTo>
                    <a:pt x="1170" y="468"/>
                  </a:lnTo>
                  <a:lnTo>
                    <a:pt x="1158" y="456"/>
                  </a:lnTo>
                  <a:lnTo>
                    <a:pt x="1158" y="450"/>
                  </a:lnTo>
                  <a:lnTo>
                    <a:pt x="1164" y="444"/>
                  </a:lnTo>
                  <a:lnTo>
                    <a:pt x="1176" y="438"/>
                  </a:lnTo>
                  <a:lnTo>
                    <a:pt x="1182" y="432"/>
                  </a:lnTo>
                  <a:lnTo>
                    <a:pt x="1188" y="432"/>
                  </a:lnTo>
                  <a:lnTo>
                    <a:pt x="1176" y="414"/>
                  </a:lnTo>
                  <a:lnTo>
                    <a:pt x="1200" y="408"/>
                  </a:lnTo>
                  <a:lnTo>
                    <a:pt x="1200" y="402"/>
                  </a:lnTo>
                  <a:lnTo>
                    <a:pt x="1194" y="396"/>
                  </a:lnTo>
                  <a:lnTo>
                    <a:pt x="1194" y="372"/>
                  </a:lnTo>
                  <a:lnTo>
                    <a:pt x="1188" y="360"/>
                  </a:lnTo>
                  <a:lnTo>
                    <a:pt x="1188" y="354"/>
                  </a:lnTo>
                  <a:lnTo>
                    <a:pt x="1194" y="342"/>
                  </a:lnTo>
                  <a:lnTo>
                    <a:pt x="1200" y="336"/>
                  </a:lnTo>
                  <a:lnTo>
                    <a:pt x="1188" y="306"/>
                  </a:lnTo>
                  <a:lnTo>
                    <a:pt x="1194" y="282"/>
                  </a:lnTo>
                  <a:lnTo>
                    <a:pt x="1182" y="282"/>
                  </a:lnTo>
                  <a:lnTo>
                    <a:pt x="1182" y="246"/>
                  </a:lnTo>
                  <a:lnTo>
                    <a:pt x="1116" y="252"/>
                  </a:lnTo>
                  <a:lnTo>
                    <a:pt x="1110" y="246"/>
                  </a:lnTo>
                  <a:lnTo>
                    <a:pt x="1104" y="234"/>
                  </a:lnTo>
                  <a:lnTo>
                    <a:pt x="1092" y="228"/>
                  </a:lnTo>
                  <a:lnTo>
                    <a:pt x="1080" y="216"/>
                  </a:lnTo>
                  <a:lnTo>
                    <a:pt x="1068" y="216"/>
                  </a:lnTo>
                  <a:lnTo>
                    <a:pt x="1062" y="210"/>
                  </a:lnTo>
                  <a:lnTo>
                    <a:pt x="1056" y="210"/>
                  </a:lnTo>
                  <a:lnTo>
                    <a:pt x="1050" y="204"/>
                  </a:lnTo>
                  <a:lnTo>
                    <a:pt x="1044" y="192"/>
                  </a:lnTo>
                  <a:lnTo>
                    <a:pt x="1044" y="186"/>
                  </a:lnTo>
                  <a:lnTo>
                    <a:pt x="1038" y="180"/>
                  </a:lnTo>
                  <a:lnTo>
                    <a:pt x="1032" y="180"/>
                  </a:lnTo>
                  <a:lnTo>
                    <a:pt x="1020" y="174"/>
                  </a:lnTo>
                  <a:lnTo>
                    <a:pt x="1002" y="174"/>
                  </a:lnTo>
                  <a:lnTo>
                    <a:pt x="990" y="168"/>
                  </a:lnTo>
                  <a:lnTo>
                    <a:pt x="972" y="168"/>
                  </a:lnTo>
                  <a:lnTo>
                    <a:pt x="972" y="174"/>
                  </a:lnTo>
                  <a:lnTo>
                    <a:pt x="960" y="168"/>
                  </a:lnTo>
                  <a:lnTo>
                    <a:pt x="954" y="162"/>
                  </a:lnTo>
                  <a:lnTo>
                    <a:pt x="942" y="156"/>
                  </a:lnTo>
                  <a:lnTo>
                    <a:pt x="936" y="150"/>
                  </a:lnTo>
                  <a:lnTo>
                    <a:pt x="906" y="150"/>
                  </a:lnTo>
                  <a:lnTo>
                    <a:pt x="906" y="138"/>
                  </a:lnTo>
                  <a:lnTo>
                    <a:pt x="894" y="126"/>
                  </a:lnTo>
                  <a:lnTo>
                    <a:pt x="834" y="126"/>
                  </a:lnTo>
                  <a:lnTo>
                    <a:pt x="834" y="132"/>
                  </a:lnTo>
                  <a:lnTo>
                    <a:pt x="828" y="138"/>
                  </a:lnTo>
                  <a:lnTo>
                    <a:pt x="816" y="132"/>
                  </a:lnTo>
                  <a:lnTo>
                    <a:pt x="780" y="132"/>
                  </a:lnTo>
                  <a:lnTo>
                    <a:pt x="768" y="138"/>
                  </a:lnTo>
                  <a:lnTo>
                    <a:pt x="750" y="156"/>
                  </a:lnTo>
                  <a:lnTo>
                    <a:pt x="738" y="162"/>
                  </a:lnTo>
                  <a:lnTo>
                    <a:pt x="732" y="168"/>
                  </a:lnTo>
                  <a:lnTo>
                    <a:pt x="732" y="180"/>
                  </a:lnTo>
                  <a:lnTo>
                    <a:pt x="720" y="186"/>
                  </a:lnTo>
                  <a:lnTo>
                    <a:pt x="708" y="198"/>
                  </a:lnTo>
                  <a:lnTo>
                    <a:pt x="678" y="198"/>
                  </a:lnTo>
                  <a:lnTo>
                    <a:pt x="690" y="210"/>
                  </a:lnTo>
                  <a:lnTo>
                    <a:pt x="690" y="222"/>
                  </a:lnTo>
                  <a:lnTo>
                    <a:pt x="696" y="228"/>
                  </a:lnTo>
                  <a:lnTo>
                    <a:pt x="696" y="234"/>
                  </a:lnTo>
                  <a:lnTo>
                    <a:pt x="690" y="240"/>
                  </a:lnTo>
                  <a:lnTo>
                    <a:pt x="678" y="240"/>
                  </a:lnTo>
                  <a:lnTo>
                    <a:pt x="666" y="234"/>
                  </a:lnTo>
                  <a:lnTo>
                    <a:pt x="660" y="228"/>
                  </a:lnTo>
                  <a:lnTo>
                    <a:pt x="654" y="228"/>
                  </a:lnTo>
                  <a:lnTo>
                    <a:pt x="648" y="234"/>
                  </a:lnTo>
                  <a:lnTo>
                    <a:pt x="624" y="234"/>
                  </a:lnTo>
                  <a:lnTo>
                    <a:pt x="612" y="240"/>
                  </a:lnTo>
                  <a:lnTo>
                    <a:pt x="600" y="240"/>
                  </a:lnTo>
                  <a:lnTo>
                    <a:pt x="582" y="246"/>
                  </a:lnTo>
                  <a:lnTo>
                    <a:pt x="558" y="258"/>
                  </a:lnTo>
                  <a:lnTo>
                    <a:pt x="546" y="252"/>
                  </a:lnTo>
                  <a:lnTo>
                    <a:pt x="534" y="252"/>
                  </a:lnTo>
                  <a:lnTo>
                    <a:pt x="522" y="246"/>
                  </a:lnTo>
                  <a:lnTo>
                    <a:pt x="498" y="246"/>
                  </a:lnTo>
                  <a:lnTo>
                    <a:pt x="480" y="240"/>
                  </a:lnTo>
                  <a:lnTo>
                    <a:pt x="468" y="228"/>
                  </a:lnTo>
                  <a:lnTo>
                    <a:pt x="456" y="222"/>
                  </a:lnTo>
                  <a:lnTo>
                    <a:pt x="444" y="210"/>
                  </a:lnTo>
                  <a:lnTo>
                    <a:pt x="438" y="198"/>
                  </a:lnTo>
                  <a:lnTo>
                    <a:pt x="432" y="192"/>
                  </a:lnTo>
                  <a:lnTo>
                    <a:pt x="432" y="186"/>
                  </a:lnTo>
                  <a:lnTo>
                    <a:pt x="378" y="186"/>
                  </a:lnTo>
                  <a:lnTo>
                    <a:pt x="354" y="162"/>
                  </a:lnTo>
                  <a:lnTo>
                    <a:pt x="336" y="126"/>
                  </a:lnTo>
                  <a:lnTo>
                    <a:pt x="330" y="120"/>
                  </a:lnTo>
                  <a:lnTo>
                    <a:pt x="330" y="114"/>
                  </a:lnTo>
                  <a:lnTo>
                    <a:pt x="312" y="114"/>
                  </a:lnTo>
                  <a:lnTo>
                    <a:pt x="312" y="108"/>
                  </a:lnTo>
                  <a:lnTo>
                    <a:pt x="306" y="102"/>
                  </a:lnTo>
                  <a:lnTo>
                    <a:pt x="300" y="102"/>
                  </a:lnTo>
                  <a:lnTo>
                    <a:pt x="294" y="96"/>
                  </a:lnTo>
                  <a:lnTo>
                    <a:pt x="282" y="90"/>
                  </a:lnTo>
                  <a:lnTo>
                    <a:pt x="270" y="78"/>
                  </a:lnTo>
                  <a:lnTo>
                    <a:pt x="270" y="72"/>
                  </a:lnTo>
                  <a:lnTo>
                    <a:pt x="282" y="72"/>
                  </a:lnTo>
                  <a:lnTo>
                    <a:pt x="288" y="66"/>
                  </a:lnTo>
                  <a:lnTo>
                    <a:pt x="288" y="60"/>
                  </a:lnTo>
                  <a:lnTo>
                    <a:pt x="282" y="54"/>
                  </a:lnTo>
                  <a:lnTo>
                    <a:pt x="276" y="54"/>
                  </a:lnTo>
                  <a:lnTo>
                    <a:pt x="276" y="42"/>
                  </a:lnTo>
                  <a:lnTo>
                    <a:pt x="282" y="36"/>
                  </a:lnTo>
                  <a:lnTo>
                    <a:pt x="282" y="18"/>
                  </a:lnTo>
                  <a:lnTo>
                    <a:pt x="276" y="12"/>
                  </a:lnTo>
                  <a:lnTo>
                    <a:pt x="270" y="0"/>
                  </a:lnTo>
                  <a:lnTo>
                    <a:pt x="258" y="0"/>
                  </a:lnTo>
                  <a:lnTo>
                    <a:pt x="246" y="6"/>
                  </a:lnTo>
                  <a:lnTo>
                    <a:pt x="234" y="18"/>
                  </a:lnTo>
                  <a:lnTo>
                    <a:pt x="222" y="24"/>
                  </a:lnTo>
                  <a:lnTo>
                    <a:pt x="204" y="36"/>
                  </a:lnTo>
                  <a:lnTo>
                    <a:pt x="192" y="48"/>
                  </a:lnTo>
                  <a:lnTo>
                    <a:pt x="192" y="54"/>
                  </a:lnTo>
                  <a:lnTo>
                    <a:pt x="186" y="60"/>
                  </a:lnTo>
                  <a:lnTo>
                    <a:pt x="180" y="72"/>
                  </a:lnTo>
                  <a:lnTo>
                    <a:pt x="132" y="72"/>
                  </a:lnTo>
                  <a:lnTo>
                    <a:pt x="96" y="60"/>
                  </a:lnTo>
                  <a:lnTo>
                    <a:pt x="84" y="54"/>
                  </a:lnTo>
                  <a:lnTo>
                    <a:pt x="66" y="36"/>
                  </a:lnTo>
                  <a:lnTo>
                    <a:pt x="54" y="12"/>
                  </a:lnTo>
                  <a:lnTo>
                    <a:pt x="54" y="6"/>
                  </a:lnTo>
                  <a:lnTo>
                    <a:pt x="48" y="0"/>
                  </a:lnTo>
                  <a:lnTo>
                    <a:pt x="42" y="0"/>
                  </a:lnTo>
                  <a:lnTo>
                    <a:pt x="24" y="18"/>
                  </a:lnTo>
                  <a:lnTo>
                    <a:pt x="24" y="30"/>
                  </a:lnTo>
                  <a:lnTo>
                    <a:pt x="0" y="30"/>
                  </a:lnTo>
                  <a:lnTo>
                    <a:pt x="18" y="54"/>
                  </a:lnTo>
                  <a:lnTo>
                    <a:pt x="18" y="84"/>
                  </a:lnTo>
                  <a:lnTo>
                    <a:pt x="30" y="96"/>
                  </a:lnTo>
                  <a:lnTo>
                    <a:pt x="30" y="108"/>
                  </a:lnTo>
                  <a:lnTo>
                    <a:pt x="36" y="114"/>
                  </a:lnTo>
                  <a:lnTo>
                    <a:pt x="42" y="114"/>
                  </a:lnTo>
                  <a:lnTo>
                    <a:pt x="36" y="120"/>
                  </a:lnTo>
                  <a:lnTo>
                    <a:pt x="36" y="126"/>
                  </a:lnTo>
                  <a:lnTo>
                    <a:pt x="30" y="138"/>
                  </a:lnTo>
                  <a:lnTo>
                    <a:pt x="24" y="144"/>
                  </a:lnTo>
                  <a:lnTo>
                    <a:pt x="60" y="162"/>
                  </a:lnTo>
                  <a:lnTo>
                    <a:pt x="60" y="192"/>
                  </a:lnTo>
                  <a:lnTo>
                    <a:pt x="84" y="198"/>
                  </a:lnTo>
                  <a:lnTo>
                    <a:pt x="84" y="210"/>
                  </a:lnTo>
                  <a:lnTo>
                    <a:pt x="96" y="246"/>
                  </a:lnTo>
                  <a:lnTo>
                    <a:pt x="108" y="270"/>
                  </a:lnTo>
                  <a:lnTo>
                    <a:pt x="120" y="282"/>
                  </a:lnTo>
                  <a:lnTo>
                    <a:pt x="120" y="300"/>
                  </a:lnTo>
                  <a:lnTo>
                    <a:pt x="144" y="306"/>
                  </a:lnTo>
                  <a:lnTo>
                    <a:pt x="156" y="324"/>
                  </a:lnTo>
                  <a:lnTo>
                    <a:pt x="162" y="318"/>
                  </a:lnTo>
                  <a:lnTo>
                    <a:pt x="174" y="312"/>
                  </a:lnTo>
                  <a:lnTo>
                    <a:pt x="186" y="312"/>
                  </a:lnTo>
                  <a:lnTo>
                    <a:pt x="186" y="318"/>
                  </a:lnTo>
                  <a:lnTo>
                    <a:pt x="168" y="336"/>
                  </a:lnTo>
                  <a:lnTo>
                    <a:pt x="168" y="342"/>
                  </a:lnTo>
                  <a:lnTo>
                    <a:pt x="180" y="354"/>
                  </a:lnTo>
                  <a:lnTo>
                    <a:pt x="186" y="366"/>
                  </a:lnTo>
                  <a:lnTo>
                    <a:pt x="186" y="372"/>
                  </a:lnTo>
                  <a:lnTo>
                    <a:pt x="174" y="384"/>
                  </a:lnTo>
                  <a:lnTo>
                    <a:pt x="168" y="384"/>
                  </a:lnTo>
                  <a:lnTo>
                    <a:pt x="168" y="414"/>
                  </a:lnTo>
                  <a:lnTo>
                    <a:pt x="156" y="414"/>
                  </a:lnTo>
                  <a:lnTo>
                    <a:pt x="144" y="426"/>
                  </a:lnTo>
                  <a:lnTo>
                    <a:pt x="144" y="432"/>
                  </a:lnTo>
                  <a:lnTo>
                    <a:pt x="156" y="444"/>
                  </a:lnTo>
                  <a:lnTo>
                    <a:pt x="150" y="450"/>
                  </a:lnTo>
                  <a:lnTo>
                    <a:pt x="144" y="462"/>
                  </a:lnTo>
                  <a:lnTo>
                    <a:pt x="144" y="468"/>
                  </a:lnTo>
                  <a:lnTo>
                    <a:pt x="150" y="474"/>
                  </a:lnTo>
                  <a:lnTo>
                    <a:pt x="162" y="480"/>
                  </a:lnTo>
                  <a:lnTo>
                    <a:pt x="174" y="492"/>
                  </a:lnTo>
                  <a:lnTo>
                    <a:pt x="198" y="504"/>
                  </a:lnTo>
                  <a:lnTo>
                    <a:pt x="204" y="510"/>
                  </a:lnTo>
                  <a:lnTo>
                    <a:pt x="210" y="510"/>
                  </a:lnTo>
                  <a:lnTo>
                    <a:pt x="210" y="552"/>
                  </a:lnTo>
                  <a:lnTo>
                    <a:pt x="234" y="552"/>
                  </a:lnTo>
                  <a:lnTo>
                    <a:pt x="240" y="558"/>
                  </a:lnTo>
                  <a:lnTo>
                    <a:pt x="252" y="564"/>
                  </a:lnTo>
                  <a:lnTo>
                    <a:pt x="270" y="582"/>
                  </a:lnTo>
                  <a:lnTo>
                    <a:pt x="288" y="582"/>
                  </a:lnTo>
                  <a:lnTo>
                    <a:pt x="294" y="588"/>
                  </a:lnTo>
                  <a:lnTo>
                    <a:pt x="300" y="600"/>
                  </a:lnTo>
                  <a:lnTo>
                    <a:pt x="330" y="636"/>
                  </a:lnTo>
                  <a:lnTo>
                    <a:pt x="330" y="648"/>
                  </a:lnTo>
                  <a:lnTo>
                    <a:pt x="324" y="660"/>
                  </a:lnTo>
                  <a:lnTo>
                    <a:pt x="324" y="696"/>
                  </a:lnTo>
                  <a:lnTo>
                    <a:pt x="330" y="702"/>
                  </a:lnTo>
                  <a:lnTo>
                    <a:pt x="342" y="708"/>
                  </a:lnTo>
                  <a:lnTo>
                    <a:pt x="348" y="714"/>
                  </a:lnTo>
                  <a:lnTo>
                    <a:pt x="354" y="714"/>
                  </a:lnTo>
                  <a:lnTo>
                    <a:pt x="360" y="744"/>
                  </a:lnTo>
                  <a:lnTo>
                    <a:pt x="372" y="750"/>
                  </a:lnTo>
                  <a:lnTo>
                    <a:pt x="384" y="762"/>
                  </a:lnTo>
                  <a:lnTo>
                    <a:pt x="384" y="768"/>
                  </a:lnTo>
                  <a:lnTo>
                    <a:pt x="390" y="774"/>
                  </a:lnTo>
                  <a:lnTo>
                    <a:pt x="402" y="780"/>
                  </a:lnTo>
                  <a:lnTo>
                    <a:pt x="408" y="786"/>
                  </a:lnTo>
                  <a:lnTo>
                    <a:pt x="420" y="792"/>
                  </a:lnTo>
                  <a:lnTo>
                    <a:pt x="426" y="786"/>
                  </a:lnTo>
                  <a:lnTo>
                    <a:pt x="426" y="774"/>
                  </a:lnTo>
                  <a:lnTo>
                    <a:pt x="420" y="768"/>
                  </a:lnTo>
                  <a:lnTo>
                    <a:pt x="420" y="762"/>
                  </a:lnTo>
                  <a:lnTo>
                    <a:pt x="426" y="756"/>
                  </a:lnTo>
                  <a:lnTo>
                    <a:pt x="438" y="750"/>
                  </a:lnTo>
                  <a:lnTo>
                    <a:pt x="444" y="756"/>
                  </a:lnTo>
                  <a:lnTo>
                    <a:pt x="450" y="756"/>
                  </a:lnTo>
                  <a:lnTo>
                    <a:pt x="450" y="768"/>
                  </a:lnTo>
                  <a:lnTo>
                    <a:pt x="456" y="780"/>
                  </a:lnTo>
                  <a:lnTo>
                    <a:pt x="474" y="780"/>
                  </a:lnTo>
                  <a:lnTo>
                    <a:pt x="474" y="786"/>
                  </a:lnTo>
                  <a:lnTo>
                    <a:pt x="474" y="780"/>
                  </a:lnTo>
                  <a:lnTo>
                    <a:pt x="480" y="780"/>
                  </a:lnTo>
                  <a:lnTo>
                    <a:pt x="480" y="768"/>
                  </a:lnTo>
                  <a:lnTo>
                    <a:pt x="504" y="768"/>
                  </a:lnTo>
                  <a:lnTo>
                    <a:pt x="504" y="804"/>
                  </a:lnTo>
                  <a:lnTo>
                    <a:pt x="510" y="810"/>
                  </a:lnTo>
                  <a:lnTo>
                    <a:pt x="516" y="810"/>
                  </a:lnTo>
                  <a:lnTo>
                    <a:pt x="528" y="816"/>
                  </a:lnTo>
                  <a:lnTo>
                    <a:pt x="540" y="828"/>
                  </a:lnTo>
                  <a:lnTo>
                    <a:pt x="540" y="846"/>
                  </a:lnTo>
                  <a:lnTo>
                    <a:pt x="552" y="858"/>
                  </a:lnTo>
                  <a:lnTo>
                    <a:pt x="558" y="870"/>
                  </a:lnTo>
                  <a:lnTo>
                    <a:pt x="564" y="876"/>
                  </a:lnTo>
                  <a:lnTo>
                    <a:pt x="570" y="876"/>
                  </a:lnTo>
                  <a:lnTo>
                    <a:pt x="582" y="894"/>
                  </a:lnTo>
                  <a:lnTo>
                    <a:pt x="582" y="906"/>
                  </a:lnTo>
                  <a:lnTo>
                    <a:pt x="594" y="930"/>
                  </a:lnTo>
                  <a:lnTo>
                    <a:pt x="600" y="936"/>
                  </a:lnTo>
                  <a:lnTo>
                    <a:pt x="606" y="936"/>
                  </a:lnTo>
                  <a:lnTo>
                    <a:pt x="612" y="942"/>
                  </a:lnTo>
                  <a:lnTo>
                    <a:pt x="618" y="954"/>
                  </a:lnTo>
                  <a:lnTo>
                    <a:pt x="618" y="960"/>
                  </a:lnTo>
                  <a:lnTo>
                    <a:pt x="648" y="960"/>
                  </a:lnTo>
                  <a:lnTo>
                    <a:pt x="666" y="984"/>
                  </a:lnTo>
                  <a:lnTo>
                    <a:pt x="684" y="978"/>
                  </a:lnTo>
                  <a:lnTo>
                    <a:pt x="702" y="978"/>
                  </a:lnTo>
                  <a:lnTo>
                    <a:pt x="720" y="996"/>
                  </a:lnTo>
                  <a:lnTo>
                    <a:pt x="738" y="1008"/>
                  </a:lnTo>
                  <a:lnTo>
                    <a:pt x="756" y="1026"/>
                  </a:lnTo>
                  <a:lnTo>
                    <a:pt x="792" y="1050"/>
                  </a:lnTo>
                  <a:lnTo>
                    <a:pt x="810" y="1050"/>
                  </a:lnTo>
                  <a:lnTo>
                    <a:pt x="822" y="1056"/>
                  </a:lnTo>
                  <a:lnTo>
                    <a:pt x="834" y="1068"/>
                  </a:lnTo>
                  <a:lnTo>
                    <a:pt x="852" y="1068"/>
                  </a:lnTo>
                  <a:lnTo>
                    <a:pt x="876" y="1056"/>
                  </a:lnTo>
                  <a:lnTo>
                    <a:pt x="876" y="1050"/>
                  </a:lnTo>
                  <a:lnTo>
                    <a:pt x="900" y="1056"/>
                  </a:lnTo>
                  <a:lnTo>
                    <a:pt x="912" y="1032"/>
                  </a:lnTo>
                  <a:lnTo>
                    <a:pt x="930" y="1032"/>
                  </a:lnTo>
                  <a:lnTo>
                    <a:pt x="954" y="1008"/>
                  </a:lnTo>
                  <a:lnTo>
                    <a:pt x="966" y="1020"/>
                  </a:lnTo>
                  <a:lnTo>
                    <a:pt x="972" y="1014"/>
                  </a:lnTo>
                  <a:lnTo>
                    <a:pt x="984" y="1014"/>
                  </a:lnTo>
                  <a:lnTo>
                    <a:pt x="1002" y="1032"/>
                  </a:lnTo>
                  <a:lnTo>
                    <a:pt x="1014" y="1050"/>
                  </a:lnTo>
                  <a:lnTo>
                    <a:pt x="1020" y="1068"/>
                  </a:lnTo>
                  <a:lnTo>
                    <a:pt x="1032" y="1080"/>
                  </a:lnTo>
                  <a:lnTo>
                    <a:pt x="1032" y="1098"/>
                  </a:lnTo>
                  <a:lnTo>
                    <a:pt x="1038" y="1110"/>
                  </a:lnTo>
                  <a:lnTo>
                    <a:pt x="1044" y="1116"/>
                  </a:lnTo>
                  <a:lnTo>
                    <a:pt x="1056" y="1122"/>
                  </a:lnTo>
                  <a:lnTo>
                    <a:pt x="1080" y="1122"/>
                  </a:lnTo>
                  <a:lnTo>
                    <a:pt x="1080" y="1128"/>
                  </a:lnTo>
                  <a:lnTo>
                    <a:pt x="1086" y="1134"/>
                  </a:lnTo>
                  <a:lnTo>
                    <a:pt x="1098" y="1140"/>
                  </a:lnTo>
                  <a:lnTo>
                    <a:pt x="1164" y="1140"/>
                  </a:lnTo>
                  <a:lnTo>
                    <a:pt x="1176" y="1146"/>
                  </a:lnTo>
                  <a:lnTo>
                    <a:pt x="1200" y="1170"/>
                  </a:lnTo>
                  <a:lnTo>
                    <a:pt x="1212" y="1170"/>
                  </a:lnTo>
                  <a:lnTo>
                    <a:pt x="1224" y="1164"/>
                  </a:lnTo>
                  <a:lnTo>
                    <a:pt x="1230" y="1164"/>
                  </a:lnTo>
                  <a:lnTo>
                    <a:pt x="1242" y="1158"/>
                  </a:lnTo>
                  <a:lnTo>
                    <a:pt x="1248" y="1158"/>
                  </a:lnTo>
                  <a:lnTo>
                    <a:pt x="1254" y="1164"/>
                  </a:lnTo>
                  <a:lnTo>
                    <a:pt x="1278" y="1176"/>
                  </a:lnTo>
                  <a:lnTo>
                    <a:pt x="1296" y="1182"/>
                  </a:lnTo>
                  <a:lnTo>
                    <a:pt x="1326" y="1182"/>
                  </a:lnTo>
                  <a:lnTo>
                    <a:pt x="1338" y="117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0" name="Indonesia" descr="© INSCALE GmbH, 05.05.2010&#10;http://www.presentationload.com/">
              <a:extLst>
                <a:ext uri="{FF2B5EF4-FFF2-40B4-BE49-F238E27FC236}">
                  <a16:creationId xmlns:a16="http://schemas.microsoft.com/office/drawing/2014/main" id="{2A7DFDA9-4712-4528-8F72-F7333025AD5F}"/>
                </a:ext>
              </a:extLst>
            </p:cNvPr>
            <p:cNvSpPr>
              <a:spLocks noEditPoints="1"/>
            </p:cNvSpPr>
            <p:nvPr/>
          </p:nvSpPr>
          <p:spPr bwMode="gray">
            <a:xfrm>
              <a:off x="6801378" y="3045040"/>
              <a:ext cx="1237782" cy="493632"/>
            </a:xfrm>
            <a:custGeom>
              <a:avLst/>
              <a:gdLst>
                <a:gd name="T0" fmla="*/ 2147483647 w 3264"/>
                <a:gd name="T1" fmla="*/ 2147483647 h 1302"/>
                <a:gd name="T2" fmla="*/ 2147483647 w 3264"/>
                <a:gd name="T3" fmla="*/ 2147483647 h 1302"/>
                <a:gd name="T4" fmla="*/ 2147483647 w 3264"/>
                <a:gd name="T5" fmla="*/ 2147483647 h 1302"/>
                <a:gd name="T6" fmla="*/ 2147483647 w 3264"/>
                <a:gd name="T7" fmla="*/ 2147483647 h 1302"/>
                <a:gd name="T8" fmla="*/ 2147483647 w 3264"/>
                <a:gd name="T9" fmla="*/ 2147483647 h 1302"/>
                <a:gd name="T10" fmla="*/ 2147483647 w 3264"/>
                <a:gd name="T11" fmla="*/ 2147483647 h 1302"/>
                <a:gd name="T12" fmla="*/ 2147483647 w 3264"/>
                <a:gd name="T13" fmla="*/ 2147483647 h 1302"/>
                <a:gd name="T14" fmla="*/ 2147483647 w 3264"/>
                <a:gd name="T15" fmla="*/ 2147483647 h 1302"/>
                <a:gd name="T16" fmla="*/ 2147483647 w 3264"/>
                <a:gd name="T17" fmla="*/ 2147483647 h 1302"/>
                <a:gd name="T18" fmla="*/ 2147483647 w 3264"/>
                <a:gd name="T19" fmla="*/ 2147483647 h 1302"/>
                <a:gd name="T20" fmla="*/ 2147483647 w 3264"/>
                <a:gd name="T21" fmla="*/ 2147483647 h 1302"/>
                <a:gd name="T22" fmla="*/ 2147483647 w 3264"/>
                <a:gd name="T23" fmla="*/ 2147483647 h 1302"/>
                <a:gd name="T24" fmla="*/ 2147483647 w 3264"/>
                <a:gd name="T25" fmla="*/ 2147483647 h 1302"/>
                <a:gd name="T26" fmla="*/ 2147483647 w 3264"/>
                <a:gd name="T27" fmla="*/ 2147483647 h 1302"/>
                <a:gd name="T28" fmla="*/ 2147483647 w 3264"/>
                <a:gd name="T29" fmla="*/ 2147483647 h 1302"/>
                <a:gd name="T30" fmla="*/ 2147483647 w 3264"/>
                <a:gd name="T31" fmla="*/ 2147483647 h 1302"/>
                <a:gd name="T32" fmla="*/ 2147483647 w 3264"/>
                <a:gd name="T33" fmla="*/ 2147483647 h 1302"/>
                <a:gd name="T34" fmla="*/ 2147483647 w 3264"/>
                <a:gd name="T35" fmla="*/ 2147483647 h 1302"/>
                <a:gd name="T36" fmla="*/ 2147483647 w 3264"/>
                <a:gd name="T37" fmla="*/ 2147483647 h 1302"/>
                <a:gd name="T38" fmla="*/ 2147483647 w 3264"/>
                <a:gd name="T39" fmla="*/ 2147483647 h 1302"/>
                <a:gd name="T40" fmla="*/ 2147483647 w 3264"/>
                <a:gd name="T41" fmla="*/ 2147483647 h 1302"/>
                <a:gd name="T42" fmla="*/ 2147483647 w 3264"/>
                <a:gd name="T43" fmla="*/ 2147483647 h 1302"/>
                <a:gd name="T44" fmla="*/ 2147483647 w 3264"/>
                <a:gd name="T45" fmla="*/ 2147483647 h 1302"/>
                <a:gd name="T46" fmla="*/ 2147483647 w 3264"/>
                <a:gd name="T47" fmla="*/ 2147483647 h 1302"/>
                <a:gd name="T48" fmla="*/ 2147483647 w 3264"/>
                <a:gd name="T49" fmla="*/ 2147483647 h 1302"/>
                <a:gd name="T50" fmla="*/ 2147483647 w 3264"/>
                <a:gd name="T51" fmla="*/ 2147483647 h 1302"/>
                <a:gd name="T52" fmla="*/ 2147483647 w 3264"/>
                <a:gd name="T53" fmla="*/ 2147483647 h 1302"/>
                <a:gd name="T54" fmla="*/ 2147483647 w 3264"/>
                <a:gd name="T55" fmla="*/ 2147483647 h 1302"/>
                <a:gd name="T56" fmla="*/ 2147483647 w 3264"/>
                <a:gd name="T57" fmla="*/ 2147483647 h 1302"/>
                <a:gd name="T58" fmla="*/ 2147483647 w 3264"/>
                <a:gd name="T59" fmla="*/ 2147483647 h 1302"/>
                <a:gd name="T60" fmla="*/ 2147483647 w 3264"/>
                <a:gd name="T61" fmla="*/ 2147483647 h 1302"/>
                <a:gd name="T62" fmla="*/ 2147483647 w 3264"/>
                <a:gd name="T63" fmla="*/ 2147483647 h 1302"/>
                <a:gd name="T64" fmla="*/ 2147483647 w 3264"/>
                <a:gd name="T65" fmla="*/ 2147483647 h 1302"/>
                <a:gd name="T66" fmla="*/ 2147483647 w 3264"/>
                <a:gd name="T67" fmla="*/ 2147483647 h 1302"/>
                <a:gd name="T68" fmla="*/ 2147483647 w 3264"/>
                <a:gd name="T69" fmla="*/ 2147483647 h 1302"/>
                <a:gd name="T70" fmla="*/ 2147483647 w 3264"/>
                <a:gd name="T71" fmla="*/ 2147483647 h 1302"/>
                <a:gd name="T72" fmla="*/ 2147483647 w 3264"/>
                <a:gd name="T73" fmla="*/ 2147483647 h 1302"/>
                <a:gd name="T74" fmla="*/ 2147483647 w 3264"/>
                <a:gd name="T75" fmla="*/ 2147483647 h 1302"/>
                <a:gd name="T76" fmla="*/ 2147483647 w 3264"/>
                <a:gd name="T77" fmla="*/ 2147483647 h 1302"/>
                <a:gd name="T78" fmla="*/ 2147483647 w 3264"/>
                <a:gd name="T79" fmla="*/ 2147483647 h 1302"/>
                <a:gd name="T80" fmla="*/ 2147483647 w 3264"/>
                <a:gd name="T81" fmla="*/ 2147483647 h 1302"/>
                <a:gd name="T82" fmla="*/ 2147483647 w 3264"/>
                <a:gd name="T83" fmla="*/ 2147483647 h 1302"/>
                <a:gd name="T84" fmla="*/ 2147483647 w 3264"/>
                <a:gd name="T85" fmla="*/ 2147483647 h 1302"/>
                <a:gd name="T86" fmla="*/ 2147483647 w 3264"/>
                <a:gd name="T87" fmla="*/ 2147483647 h 1302"/>
                <a:gd name="T88" fmla="*/ 2147483647 w 3264"/>
                <a:gd name="T89" fmla="*/ 2147483647 h 1302"/>
                <a:gd name="T90" fmla="*/ 2147483647 w 3264"/>
                <a:gd name="T91" fmla="*/ 2147483647 h 1302"/>
                <a:gd name="T92" fmla="*/ 2147483647 w 3264"/>
                <a:gd name="T93" fmla="*/ 2147483647 h 1302"/>
                <a:gd name="T94" fmla="*/ 2147483647 w 3264"/>
                <a:gd name="T95" fmla="*/ 2147483647 h 1302"/>
                <a:gd name="T96" fmla="*/ 2147483647 w 3264"/>
                <a:gd name="T97" fmla="*/ 2147483647 h 1302"/>
                <a:gd name="T98" fmla="*/ 2147483647 w 3264"/>
                <a:gd name="T99" fmla="*/ 2147483647 h 1302"/>
                <a:gd name="T100" fmla="*/ 2147483647 w 3264"/>
                <a:gd name="T101" fmla="*/ 2147483647 h 1302"/>
                <a:gd name="T102" fmla="*/ 2147483647 w 3264"/>
                <a:gd name="T103" fmla="*/ 2147483647 h 1302"/>
                <a:gd name="T104" fmla="*/ 2147483647 w 3264"/>
                <a:gd name="T105" fmla="*/ 2147483647 h 1302"/>
                <a:gd name="T106" fmla="*/ 2147483647 w 3264"/>
                <a:gd name="T107" fmla="*/ 2147483647 h 1302"/>
                <a:gd name="T108" fmla="*/ 2147483647 w 3264"/>
                <a:gd name="T109" fmla="*/ 2147483647 h 1302"/>
                <a:gd name="T110" fmla="*/ 2147483647 w 3264"/>
                <a:gd name="T111" fmla="*/ 2147483647 h 1302"/>
                <a:gd name="T112" fmla="*/ 2147483647 w 3264"/>
                <a:gd name="T113" fmla="*/ 2147483647 h 1302"/>
                <a:gd name="T114" fmla="*/ 2147483647 w 3264"/>
                <a:gd name="T115" fmla="*/ 2147483647 h 1302"/>
                <a:gd name="T116" fmla="*/ 2147483647 w 3264"/>
                <a:gd name="T117" fmla="*/ 2147483647 h 1302"/>
                <a:gd name="T118" fmla="*/ 2147483647 w 3264"/>
                <a:gd name="T119" fmla="*/ 2147483647 h 1302"/>
                <a:gd name="T120" fmla="*/ 2147483647 w 3264"/>
                <a:gd name="T121" fmla="*/ 2147483647 h 1302"/>
                <a:gd name="T122" fmla="*/ 2147483647 w 3264"/>
                <a:gd name="T123" fmla="*/ 2147483647 h 1302"/>
                <a:gd name="T124" fmla="*/ 2147483647 w 3264"/>
                <a:gd name="T125" fmla="*/ 2147483647 h 13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64"/>
                <a:gd name="T190" fmla="*/ 0 h 1302"/>
                <a:gd name="T191" fmla="*/ 3264 w 3264"/>
                <a:gd name="T192" fmla="*/ 1302 h 13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64" h="1302">
                  <a:moveTo>
                    <a:pt x="1788" y="984"/>
                  </a:moveTo>
                  <a:lnTo>
                    <a:pt x="1806" y="978"/>
                  </a:lnTo>
                  <a:lnTo>
                    <a:pt x="1818" y="954"/>
                  </a:lnTo>
                  <a:lnTo>
                    <a:pt x="1812" y="930"/>
                  </a:lnTo>
                  <a:lnTo>
                    <a:pt x="1788" y="984"/>
                  </a:lnTo>
                  <a:close/>
                  <a:moveTo>
                    <a:pt x="672" y="462"/>
                  </a:moveTo>
                  <a:lnTo>
                    <a:pt x="702" y="480"/>
                  </a:lnTo>
                  <a:lnTo>
                    <a:pt x="702" y="450"/>
                  </a:lnTo>
                  <a:lnTo>
                    <a:pt x="672" y="426"/>
                  </a:lnTo>
                  <a:lnTo>
                    <a:pt x="672" y="462"/>
                  </a:lnTo>
                  <a:close/>
                  <a:moveTo>
                    <a:pt x="678" y="492"/>
                  </a:moveTo>
                  <a:lnTo>
                    <a:pt x="654" y="516"/>
                  </a:lnTo>
                  <a:lnTo>
                    <a:pt x="678" y="546"/>
                  </a:lnTo>
                  <a:lnTo>
                    <a:pt x="678" y="492"/>
                  </a:lnTo>
                  <a:close/>
                  <a:moveTo>
                    <a:pt x="906" y="714"/>
                  </a:moveTo>
                  <a:lnTo>
                    <a:pt x="930" y="732"/>
                  </a:lnTo>
                  <a:lnTo>
                    <a:pt x="936" y="708"/>
                  </a:lnTo>
                  <a:lnTo>
                    <a:pt x="936" y="702"/>
                  </a:lnTo>
                  <a:lnTo>
                    <a:pt x="930" y="696"/>
                  </a:lnTo>
                  <a:lnTo>
                    <a:pt x="930" y="690"/>
                  </a:lnTo>
                  <a:lnTo>
                    <a:pt x="912" y="672"/>
                  </a:lnTo>
                  <a:lnTo>
                    <a:pt x="900" y="666"/>
                  </a:lnTo>
                  <a:lnTo>
                    <a:pt x="888" y="666"/>
                  </a:lnTo>
                  <a:lnTo>
                    <a:pt x="882" y="672"/>
                  </a:lnTo>
                  <a:lnTo>
                    <a:pt x="876" y="684"/>
                  </a:lnTo>
                  <a:lnTo>
                    <a:pt x="882" y="696"/>
                  </a:lnTo>
                  <a:lnTo>
                    <a:pt x="882" y="708"/>
                  </a:lnTo>
                  <a:lnTo>
                    <a:pt x="888" y="720"/>
                  </a:lnTo>
                  <a:lnTo>
                    <a:pt x="906" y="714"/>
                  </a:lnTo>
                  <a:close/>
                  <a:moveTo>
                    <a:pt x="684" y="372"/>
                  </a:moveTo>
                  <a:lnTo>
                    <a:pt x="672" y="360"/>
                  </a:lnTo>
                  <a:lnTo>
                    <a:pt x="660" y="372"/>
                  </a:lnTo>
                  <a:lnTo>
                    <a:pt x="672" y="396"/>
                  </a:lnTo>
                  <a:lnTo>
                    <a:pt x="684" y="396"/>
                  </a:lnTo>
                  <a:lnTo>
                    <a:pt x="684" y="372"/>
                  </a:lnTo>
                  <a:close/>
                  <a:moveTo>
                    <a:pt x="750" y="624"/>
                  </a:moveTo>
                  <a:lnTo>
                    <a:pt x="750" y="630"/>
                  </a:lnTo>
                  <a:lnTo>
                    <a:pt x="756" y="636"/>
                  </a:lnTo>
                  <a:lnTo>
                    <a:pt x="756" y="648"/>
                  </a:lnTo>
                  <a:lnTo>
                    <a:pt x="774" y="684"/>
                  </a:lnTo>
                  <a:lnTo>
                    <a:pt x="786" y="690"/>
                  </a:lnTo>
                  <a:lnTo>
                    <a:pt x="804" y="696"/>
                  </a:lnTo>
                  <a:lnTo>
                    <a:pt x="816" y="702"/>
                  </a:lnTo>
                  <a:lnTo>
                    <a:pt x="834" y="702"/>
                  </a:lnTo>
                  <a:lnTo>
                    <a:pt x="828" y="660"/>
                  </a:lnTo>
                  <a:lnTo>
                    <a:pt x="810" y="648"/>
                  </a:lnTo>
                  <a:lnTo>
                    <a:pt x="810" y="618"/>
                  </a:lnTo>
                  <a:lnTo>
                    <a:pt x="804" y="606"/>
                  </a:lnTo>
                  <a:lnTo>
                    <a:pt x="792" y="600"/>
                  </a:lnTo>
                  <a:lnTo>
                    <a:pt x="786" y="588"/>
                  </a:lnTo>
                  <a:lnTo>
                    <a:pt x="768" y="582"/>
                  </a:lnTo>
                  <a:lnTo>
                    <a:pt x="756" y="576"/>
                  </a:lnTo>
                  <a:lnTo>
                    <a:pt x="732" y="576"/>
                  </a:lnTo>
                  <a:lnTo>
                    <a:pt x="732" y="582"/>
                  </a:lnTo>
                  <a:lnTo>
                    <a:pt x="726" y="588"/>
                  </a:lnTo>
                  <a:lnTo>
                    <a:pt x="726" y="600"/>
                  </a:lnTo>
                  <a:lnTo>
                    <a:pt x="714" y="600"/>
                  </a:lnTo>
                  <a:lnTo>
                    <a:pt x="714" y="606"/>
                  </a:lnTo>
                  <a:lnTo>
                    <a:pt x="708" y="612"/>
                  </a:lnTo>
                  <a:lnTo>
                    <a:pt x="714" y="624"/>
                  </a:lnTo>
                  <a:lnTo>
                    <a:pt x="750" y="624"/>
                  </a:lnTo>
                  <a:close/>
                  <a:moveTo>
                    <a:pt x="246" y="438"/>
                  </a:moveTo>
                  <a:lnTo>
                    <a:pt x="222" y="462"/>
                  </a:lnTo>
                  <a:lnTo>
                    <a:pt x="234" y="492"/>
                  </a:lnTo>
                  <a:lnTo>
                    <a:pt x="234" y="498"/>
                  </a:lnTo>
                  <a:lnTo>
                    <a:pt x="228" y="504"/>
                  </a:lnTo>
                  <a:lnTo>
                    <a:pt x="228" y="510"/>
                  </a:lnTo>
                  <a:lnTo>
                    <a:pt x="240" y="510"/>
                  </a:lnTo>
                  <a:lnTo>
                    <a:pt x="246" y="504"/>
                  </a:lnTo>
                  <a:lnTo>
                    <a:pt x="246" y="468"/>
                  </a:lnTo>
                  <a:lnTo>
                    <a:pt x="252" y="456"/>
                  </a:lnTo>
                  <a:lnTo>
                    <a:pt x="246" y="438"/>
                  </a:lnTo>
                  <a:close/>
                  <a:moveTo>
                    <a:pt x="264" y="534"/>
                  </a:moveTo>
                  <a:lnTo>
                    <a:pt x="258" y="546"/>
                  </a:lnTo>
                  <a:lnTo>
                    <a:pt x="258" y="588"/>
                  </a:lnTo>
                  <a:lnTo>
                    <a:pt x="264" y="600"/>
                  </a:lnTo>
                  <a:lnTo>
                    <a:pt x="276" y="612"/>
                  </a:lnTo>
                  <a:lnTo>
                    <a:pt x="288" y="612"/>
                  </a:lnTo>
                  <a:lnTo>
                    <a:pt x="294" y="606"/>
                  </a:lnTo>
                  <a:lnTo>
                    <a:pt x="294" y="588"/>
                  </a:lnTo>
                  <a:lnTo>
                    <a:pt x="288" y="576"/>
                  </a:lnTo>
                  <a:lnTo>
                    <a:pt x="282" y="558"/>
                  </a:lnTo>
                  <a:lnTo>
                    <a:pt x="282" y="546"/>
                  </a:lnTo>
                  <a:lnTo>
                    <a:pt x="276" y="534"/>
                  </a:lnTo>
                  <a:lnTo>
                    <a:pt x="264" y="534"/>
                  </a:lnTo>
                  <a:close/>
                  <a:moveTo>
                    <a:pt x="48" y="222"/>
                  </a:moveTo>
                  <a:lnTo>
                    <a:pt x="42" y="228"/>
                  </a:lnTo>
                  <a:lnTo>
                    <a:pt x="42" y="246"/>
                  </a:lnTo>
                  <a:lnTo>
                    <a:pt x="48" y="258"/>
                  </a:lnTo>
                  <a:lnTo>
                    <a:pt x="66" y="258"/>
                  </a:lnTo>
                  <a:lnTo>
                    <a:pt x="84" y="276"/>
                  </a:lnTo>
                  <a:lnTo>
                    <a:pt x="90" y="270"/>
                  </a:lnTo>
                  <a:lnTo>
                    <a:pt x="90" y="252"/>
                  </a:lnTo>
                  <a:lnTo>
                    <a:pt x="78" y="246"/>
                  </a:lnTo>
                  <a:lnTo>
                    <a:pt x="72" y="234"/>
                  </a:lnTo>
                  <a:lnTo>
                    <a:pt x="60" y="228"/>
                  </a:lnTo>
                  <a:lnTo>
                    <a:pt x="54" y="222"/>
                  </a:lnTo>
                  <a:lnTo>
                    <a:pt x="48" y="222"/>
                  </a:lnTo>
                  <a:close/>
                  <a:moveTo>
                    <a:pt x="162" y="330"/>
                  </a:moveTo>
                  <a:lnTo>
                    <a:pt x="156" y="330"/>
                  </a:lnTo>
                  <a:lnTo>
                    <a:pt x="144" y="342"/>
                  </a:lnTo>
                  <a:lnTo>
                    <a:pt x="144" y="354"/>
                  </a:lnTo>
                  <a:lnTo>
                    <a:pt x="156" y="366"/>
                  </a:lnTo>
                  <a:lnTo>
                    <a:pt x="162" y="378"/>
                  </a:lnTo>
                  <a:lnTo>
                    <a:pt x="174" y="390"/>
                  </a:lnTo>
                  <a:lnTo>
                    <a:pt x="180" y="402"/>
                  </a:lnTo>
                  <a:lnTo>
                    <a:pt x="192" y="414"/>
                  </a:lnTo>
                  <a:lnTo>
                    <a:pt x="198" y="408"/>
                  </a:lnTo>
                  <a:lnTo>
                    <a:pt x="198" y="402"/>
                  </a:lnTo>
                  <a:lnTo>
                    <a:pt x="204" y="390"/>
                  </a:lnTo>
                  <a:lnTo>
                    <a:pt x="204" y="384"/>
                  </a:lnTo>
                  <a:lnTo>
                    <a:pt x="198" y="372"/>
                  </a:lnTo>
                  <a:lnTo>
                    <a:pt x="198" y="366"/>
                  </a:lnTo>
                  <a:lnTo>
                    <a:pt x="192" y="360"/>
                  </a:lnTo>
                  <a:lnTo>
                    <a:pt x="186" y="348"/>
                  </a:lnTo>
                  <a:lnTo>
                    <a:pt x="180" y="342"/>
                  </a:lnTo>
                  <a:lnTo>
                    <a:pt x="168" y="336"/>
                  </a:lnTo>
                  <a:lnTo>
                    <a:pt x="162" y="330"/>
                  </a:lnTo>
                  <a:close/>
                  <a:moveTo>
                    <a:pt x="2574" y="486"/>
                  </a:moveTo>
                  <a:lnTo>
                    <a:pt x="2574" y="474"/>
                  </a:lnTo>
                  <a:lnTo>
                    <a:pt x="2568" y="474"/>
                  </a:lnTo>
                  <a:lnTo>
                    <a:pt x="2556" y="468"/>
                  </a:lnTo>
                  <a:lnTo>
                    <a:pt x="2520" y="468"/>
                  </a:lnTo>
                  <a:lnTo>
                    <a:pt x="2514" y="474"/>
                  </a:lnTo>
                  <a:lnTo>
                    <a:pt x="2520" y="498"/>
                  </a:lnTo>
                  <a:lnTo>
                    <a:pt x="2526" y="498"/>
                  </a:lnTo>
                  <a:lnTo>
                    <a:pt x="2538" y="492"/>
                  </a:lnTo>
                  <a:lnTo>
                    <a:pt x="2562" y="492"/>
                  </a:lnTo>
                  <a:lnTo>
                    <a:pt x="2568" y="486"/>
                  </a:lnTo>
                  <a:lnTo>
                    <a:pt x="2574" y="486"/>
                  </a:lnTo>
                  <a:close/>
                  <a:moveTo>
                    <a:pt x="336" y="648"/>
                  </a:moveTo>
                  <a:lnTo>
                    <a:pt x="342" y="648"/>
                  </a:lnTo>
                  <a:lnTo>
                    <a:pt x="342" y="636"/>
                  </a:lnTo>
                  <a:lnTo>
                    <a:pt x="330" y="624"/>
                  </a:lnTo>
                  <a:lnTo>
                    <a:pt x="318" y="624"/>
                  </a:lnTo>
                  <a:lnTo>
                    <a:pt x="318" y="636"/>
                  </a:lnTo>
                  <a:lnTo>
                    <a:pt x="330" y="648"/>
                  </a:lnTo>
                  <a:lnTo>
                    <a:pt x="336" y="648"/>
                  </a:lnTo>
                  <a:close/>
                  <a:moveTo>
                    <a:pt x="2472" y="654"/>
                  </a:moveTo>
                  <a:lnTo>
                    <a:pt x="2484" y="648"/>
                  </a:lnTo>
                  <a:lnTo>
                    <a:pt x="2502" y="630"/>
                  </a:lnTo>
                  <a:lnTo>
                    <a:pt x="2502" y="618"/>
                  </a:lnTo>
                  <a:lnTo>
                    <a:pt x="2430" y="612"/>
                  </a:lnTo>
                  <a:lnTo>
                    <a:pt x="2430" y="624"/>
                  </a:lnTo>
                  <a:lnTo>
                    <a:pt x="2436" y="630"/>
                  </a:lnTo>
                  <a:lnTo>
                    <a:pt x="2442" y="642"/>
                  </a:lnTo>
                  <a:lnTo>
                    <a:pt x="2448" y="648"/>
                  </a:lnTo>
                  <a:lnTo>
                    <a:pt x="2460" y="654"/>
                  </a:lnTo>
                  <a:lnTo>
                    <a:pt x="2472" y="654"/>
                  </a:lnTo>
                  <a:close/>
                  <a:moveTo>
                    <a:pt x="2406" y="288"/>
                  </a:moveTo>
                  <a:lnTo>
                    <a:pt x="2418" y="276"/>
                  </a:lnTo>
                  <a:lnTo>
                    <a:pt x="2418" y="264"/>
                  </a:lnTo>
                  <a:lnTo>
                    <a:pt x="2412" y="258"/>
                  </a:lnTo>
                  <a:lnTo>
                    <a:pt x="2400" y="252"/>
                  </a:lnTo>
                  <a:lnTo>
                    <a:pt x="2376" y="252"/>
                  </a:lnTo>
                  <a:lnTo>
                    <a:pt x="2370" y="258"/>
                  </a:lnTo>
                  <a:lnTo>
                    <a:pt x="2370" y="264"/>
                  </a:lnTo>
                  <a:lnTo>
                    <a:pt x="2394" y="288"/>
                  </a:lnTo>
                  <a:lnTo>
                    <a:pt x="2406" y="288"/>
                  </a:lnTo>
                  <a:close/>
                  <a:moveTo>
                    <a:pt x="2868" y="528"/>
                  </a:moveTo>
                  <a:lnTo>
                    <a:pt x="2886" y="534"/>
                  </a:lnTo>
                  <a:lnTo>
                    <a:pt x="2892" y="534"/>
                  </a:lnTo>
                  <a:lnTo>
                    <a:pt x="2898" y="528"/>
                  </a:lnTo>
                  <a:lnTo>
                    <a:pt x="2898" y="522"/>
                  </a:lnTo>
                  <a:lnTo>
                    <a:pt x="2874" y="510"/>
                  </a:lnTo>
                  <a:lnTo>
                    <a:pt x="2868" y="516"/>
                  </a:lnTo>
                  <a:lnTo>
                    <a:pt x="2862" y="516"/>
                  </a:lnTo>
                  <a:lnTo>
                    <a:pt x="2862" y="522"/>
                  </a:lnTo>
                  <a:lnTo>
                    <a:pt x="2868" y="528"/>
                  </a:lnTo>
                  <a:close/>
                  <a:moveTo>
                    <a:pt x="2916" y="618"/>
                  </a:moveTo>
                  <a:lnTo>
                    <a:pt x="2928" y="618"/>
                  </a:lnTo>
                  <a:lnTo>
                    <a:pt x="2940" y="612"/>
                  </a:lnTo>
                  <a:lnTo>
                    <a:pt x="2958" y="612"/>
                  </a:lnTo>
                  <a:lnTo>
                    <a:pt x="2964" y="606"/>
                  </a:lnTo>
                  <a:lnTo>
                    <a:pt x="2970" y="606"/>
                  </a:lnTo>
                  <a:lnTo>
                    <a:pt x="2964" y="606"/>
                  </a:lnTo>
                  <a:lnTo>
                    <a:pt x="2958" y="600"/>
                  </a:lnTo>
                  <a:lnTo>
                    <a:pt x="2946" y="594"/>
                  </a:lnTo>
                  <a:lnTo>
                    <a:pt x="2934" y="594"/>
                  </a:lnTo>
                  <a:lnTo>
                    <a:pt x="2928" y="588"/>
                  </a:lnTo>
                  <a:lnTo>
                    <a:pt x="2922" y="588"/>
                  </a:lnTo>
                  <a:lnTo>
                    <a:pt x="2910" y="594"/>
                  </a:lnTo>
                  <a:lnTo>
                    <a:pt x="2892" y="594"/>
                  </a:lnTo>
                  <a:lnTo>
                    <a:pt x="2886" y="600"/>
                  </a:lnTo>
                  <a:lnTo>
                    <a:pt x="2880" y="600"/>
                  </a:lnTo>
                  <a:lnTo>
                    <a:pt x="2892" y="606"/>
                  </a:lnTo>
                  <a:lnTo>
                    <a:pt x="2898" y="612"/>
                  </a:lnTo>
                  <a:lnTo>
                    <a:pt x="2910" y="618"/>
                  </a:lnTo>
                  <a:lnTo>
                    <a:pt x="2916" y="618"/>
                  </a:lnTo>
                  <a:close/>
                  <a:moveTo>
                    <a:pt x="1710" y="552"/>
                  </a:moveTo>
                  <a:lnTo>
                    <a:pt x="1710" y="564"/>
                  </a:lnTo>
                  <a:lnTo>
                    <a:pt x="1716" y="570"/>
                  </a:lnTo>
                  <a:lnTo>
                    <a:pt x="1716" y="582"/>
                  </a:lnTo>
                  <a:lnTo>
                    <a:pt x="1722" y="594"/>
                  </a:lnTo>
                  <a:lnTo>
                    <a:pt x="1722" y="612"/>
                  </a:lnTo>
                  <a:lnTo>
                    <a:pt x="1716" y="618"/>
                  </a:lnTo>
                  <a:lnTo>
                    <a:pt x="1692" y="630"/>
                  </a:lnTo>
                  <a:lnTo>
                    <a:pt x="1686" y="636"/>
                  </a:lnTo>
                  <a:lnTo>
                    <a:pt x="1674" y="642"/>
                  </a:lnTo>
                  <a:lnTo>
                    <a:pt x="1674" y="678"/>
                  </a:lnTo>
                  <a:lnTo>
                    <a:pt x="1680" y="684"/>
                  </a:lnTo>
                  <a:lnTo>
                    <a:pt x="1686" y="696"/>
                  </a:lnTo>
                  <a:lnTo>
                    <a:pt x="1674" y="708"/>
                  </a:lnTo>
                  <a:lnTo>
                    <a:pt x="1674" y="720"/>
                  </a:lnTo>
                  <a:lnTo>
                    <a:pt x="1680" y="726"/>
                  </a:lnTo>
                  <a:lnTo>
                    <a:pt x="1692" y="732"/>
                  </a:lnTo>
                  <a:lnTo>
                    <a:pt x="1698" y="726"/>
                  </a:lnTo>
                  <a:lnTo>
                    <a:pt x="1722" y="726"/>
                  </a:lnTo>
                  <a:lnTo>
                    <a:pt x="1728" y="732"/>
                  </a:lnTo>
                  <a:lnTo>
                    <a:pt x="1728" y="756"/>
                  </a:lnTo>
                  <a:lnTo>
                    <a:pt x="1722" y="762"/>
                  </a:lnTo>
                  <a:lnTo>
                    <a:pt x="1740" y="780"/>
                  </a:lnTo>
                  <a:lnTo>
                    <a:pt x="1728" y="846"/>
                  </a:lnTo>
                  <a:lnTo>
                    <a:pt x="1710" y="864"/>
                  </a:lnTo>
                  <a:lnTo>
                    <a:pt x="1704" y="876"/>
                  </a:lnTo>
                  <a:lnTo>
                    <a:pt x="1704" y="888"/>
                  </a:lnTo>
                  <a:lnTo>
                    <a:pt x="1710" y="906"/>
                  </a:lnTo>
                  <a:lnTo>
                    <a:pt x="1722" y="924"/>
                  </a:lnTo>
                  <a:lnTo>
                    <a:pt x="1746" y="936"/>
                  </a:lnTo>
                  <a:lnTo>
                    <a:pt x="1764" y="930"/>
                  </a:lnTo>
                  <a:lnTo>
                    <a:pt x="1788" y="906"/>
                  </a:lnTo>
                  <a:lnTo>
                    <a:pt x="1788" y="864"/>
                  </a:lnTo>
                  <a:lnTo>
                    <a:pt x="1782" y="858"/>
                  </a:lnTo>
                  <a:lnTo>
                    <a:pt x="1776" y="846"/>
                  </a:lnTo>
                  <a:lnTo>
                    <a:pt x="1800" y="822"/>
                  </a:lnTo>
                  <a:lnTo>
                    <a:pt x="1806" y="804"/>
                  </a:lnTo>
                  <a:lnTo>
                    <a:pt x="1806" y="774"/>
                  </a:lnTo>
                  <a:lnTo>
                    <a:pt x="1812" y="756"/>
                  </a:lnTo>
                  <a:lnTo>
                    <a:pt x="1812" y="726"/>
                  </a:lnTo>
                  <a:lnTo>
                    <a:pt x="1806" y="714"/>
                  </a:lnTo>
                  <a:lnTo>
                    <a:pt x="1800" y="696"/>
                  </a:lnTo>
                  <a:lnTo>
                    <a:pt x="1794" y="684"/>
                  </a:lnTo>
                  <a:lnTo>
                    <a:pt x="1794" y="636"/>
                  </a:lnTo>
                  <a:lnTo>
                    <a:pt x="1800" y="630"/>
                  </a:lnTo>
                  <a:lnTo>
                    <a:pt x="1800" y="624"/>
                  </a:lnTo>
                  <a:lnTo>
                    <a:pt x="1806" y="618"/>
                  </a:lnTo>
                  <a:lnTo>
                    <a:pt x="1812" y="618"/>
                  </a:lnTo>
                  <a:lnTo>
                    <a:pt x="1818" y="624"/>
                  </a:lnTo>
                  <a:lnTo>
                    <a:pt x="1824" y="642"/>
                  </a:lnTo>
                  <a:lnTo>
                    <a:pt x="1830" y="666"/>
                  </a:lnTo>
                  <a:lnTo>
                    <a:pt x="1836" y="684"/>
                  </a:lnTo>
                  <a:lnTo>
                    <a:pt x="1836" y="702"/>
                  </a:lnTo>
                  <a:lnTo>
                    <a:pt x="1866" y="738"/>
                  </a:lnTo>
                  <a:lnTo>
                    <a:pt x="1866" y="792"/>
                  </a:lnTo>
                  <a:lnTo>
                    <a:pt x="1890" y="822"/>
                  </a:lnTo>
                  <a:lnTo>
                    <a:pt x="1890" y="858"/>
                  </a:lnTo>
                  <a:lnTo>
                    <a:pt x="1902" y="930"/>
                  </a:lnTo>
                  <a:lnTo>
                    <a:pt x="1920" y="918"/>
                  </a:lnTo>
                  <a:lnTo>
                    <a:pt x="1962" y="930"/>
                  </a:lnTo>
                  <a:lnTo>
                    <a:pt x="1962" y="870"/>
                  </a:lnTo>
                  <a:lnTo>
                    <a:pt x="1968" y="864"/>
                  </a:lnTo>
                  <a:lnTo>
                    <a:pt x="1974" y="852"/>
                  </a:lnTo>
                  <a:lnTo>
                    <a:pt x="1980" y="876"/>
                  </a:lnTo>
                  <a:lnTo>
                    <a:pt x="1998" y="876"/>
                  </a:lnTo>
                  <a:lnTo>
                    <a:pt x="2004" y="870"/>
                  </a:lnTo>
                  <a:lnTo>
                    <a:pt x="2010" y="858"/>
                  </a:lnTo>
                  <a:lnTo>
                    <a:pt x="2010" y="828"/>
                  </a:lnTo>
                  <a:lnTo>
                    <a:pt x="2004" y="822"/>
                  </a:lnTo>
                  <a:lnTo>
                    <a:pt x="2004" y="816"/>
                  </a:lnTo>
                  <a:lnTo>
                    <a:pt x="1992" y="810"/>
                  </a:lnTo>
                  <a:lnTo>
                    <a:pt x="1986" y="798"/>
                  </a:lnTo>
                  <a:lnTo>
                    <a:pt x="1974" y="792"/>
                  </a:lnTo>
                  <a:lnTo>
                    <a:pt x="1962" y="780"/>
                  </a:lnTo>
                  <a:lnTo>
                    <a:pt x="1956" y="768"/>
                  </a:lnTo>
                  <a:lnTo>
                    <a:pt x="1944" y="756"/>
                  </a:lnTo>
                  <a:lnTo>
                    <a:pt x="1944" y="750"/>
                  </a:lnTo>
                  <a:lnTo>
                    <a:pt x="1956" y="726"/>
                  </a:lnTo>
                  <a:lnTo>
                    <a:pt x="1968" y="720"/>
                  </a:lnTo>
                  <a:lnTo>
                    <a:pt x="1968" y="708"/>
                  </a:lnTo>
                  <a:lnTo>
                    <a:pt x="1962" y="696"/>
                  </a:lnTo>
                  <a:lnTo>
                    <a:pt x="1938" y="684"/>
                  </a:lnTo>
                  <a:lnTo>
                    <a:pt x="1932" y="672"/>
                  </a:lnTo>
                  <a:lnTo>
                    <a:pt x="1932" y="642"/>
                  </a:lnTo>
                  <a:lnTo>
                    <a:pt x="1938" y="636"/>
                  </a:lnTo>
                  <a:lnTo>
                    <a:pt x="1938" y="630"/>
                  </a:lnTo>
                  <a:lnTo>
                    <a:pt x="1926" y="618"/>
                  </a:lnTo>
                  <a:lnTo>
                    <a:pt x="1914" y="612"/>
                  </a:lnTo>
                  <a:lnTo>
                    <a:pt x="1896" y="594"/>
                  </a:lnTo>
                  <a:lnTo>
                    <a:pt x="1884" y="588"/>
                  </a:lnTo>
                  <a:lnTo>
                    <a:pt x="1878" y="582"/>
                  </a:lnTo>
                  <a:lnTo>
                    <a:pt x="1914" y="582"/>
                  </a:lnTo>
                  <a:lnTo>
                    <a:pt x="1926" y="576"/>
                  </a:lnTo>
                  <a:lnTo>
                    <a:pt x="1932" y="570"/>
                  </a:lnTo>
                  <a:lnTo>
                    <a:pt x="1944" y="546"/>
                  </a:lnTo>
                  <a:lnTo>
                    <a:pt x="1950" y="540"/>
                  </a:lnTo>
                  <a:lnTo>
                    <a:pt x="1956" y="528"/>
                  </a:lnTo>
                  <a:lnTo>
                    <a:pt x="1992" y="528"/>
                  </a:lnTo>
                  <a:lnTo>
                    <a:pt x="2004" y="522"/>
                  </a:lnTo>
                  <a:lnTo>
                    <a:pt x="2010" y="522"/>
                  </a:lnTo>
                  <a:lnTo>
                    <a:pt x="2016" y="516"/>
                  </a:lnTo>
                  <a:lnTo>
                    <a:pt x="2016" y="504"/>
                  </a:lnTo>
                  <a:lnTo>
                    <a:pt x="1998" y="486"/>
                  </a:lnTo>
                  <a:lnTo>
                    <a:pt x="1986" y="480"/>
                  </a:lnTo>
                  <a:lnTo>
                    <a:pt x="1974" y="486"/>
                  </a:lnTo>
                  <a:lnTo>
                    <a:pt x="1956" y="504"/>
                  </a:lnTo>
                  <a:lnTo>
                    <a:pt x="1956" y="510"/>
                  </a:lnTo>
                  <a:lnTo>
                    <a:pt x="1944" y="510"/>
                  </a:lnTo>
                  <a:lnTo>
                    <a:pt x="1932" y="504"/>
                  </a:lnTo>
                  <a:lnTo>
                    <a:pt x="1896" y="504"/>
                  </a:lnTo>
                  <a:lnTo>
                    <a:pt x="1890" y="510"/>
                  </a:lnTo>
                  <a:lnTo>
                    <a:pt x="1884" y="522"/>
                  </a:lnTo>
                  <a:lnTo>
                    <a:pt x="1854" y="552"/>
                  </a:lnTo>
                  <a:lnTo>
                    <a:pt x="1848" y="546"/>
                  </a:lnTo>
                  <a:lnTo>
                    <a:pt x="1836" y="540"/>
                  </a:lnTo>
                  <a:lnTo>
                    <a:pt x="1824" y="516"/>
                  </a:lnTo>
                  <a:lnTo>
                    <a:pt x="1788" y="498"/>
                  </a:lnTo>
                  <a:lnTo>
                    <a:pt x="1776" y="498"/>
                  </a:lnTo>
                  <a:lnTo>
                    <a:pt x="1776" y="486"/>
                  </a:lnTo>
                  <a:lnTo>
                    <a:pt x="1782" y="468"/>
                  </a:lnTo>
                  <a:lnTo>
                    <a:pt x="1782" y="456"/>
                  </a:lnTo>
                  <a:lnTo>
                    <a:pt x="1794" y="420"/>
                  </a:lnTo>
                  <a:lnTo>
                    <a:pt x="1806" y="408"/>
                  </a:lnTo>
                  <a:lnTo>
                    <a:pt x="1824" y="408"/>
                  </a:lnTo>
                  <a:lnTo>
                    <a:pt x="1842" y="414"/>
                  </a:lnTo>
                  <a:lnTo>
                    <a:pt x="1896" y="414"/>
                  </a:lnTo>
                  <a:lnTo>
                    <a:pt x="1902" y="408"/>
                  </a:lnTo>
                  <a:lnTo>
                    <a:pt x="1908" y="408"/>
                  </a:lnTo>
                  <a:lnTo>
                    <a:pt x="1908" y="402"/>
                  </a:lnTo>
                  <a:lnTo>
                    <a:pt x="1914" y="396"/>
                  </a:lnTo>
                  <a:lnTo>
                    <a:pt x="1920" y="396"/>
                  </a:lnTo>
                  <a:lnTo>
                    <a:pt x="1944" y="402"/>
                  </a:lnTo>
                  <a:lnTo>
                    <a:pt x="1980" y="420"/>
                  </a:lnTo>
                  <a:lnTo>
                    <a:pt x="2010" y="432"/>
                  </a:lnTo>
                  <a:lnTo>
                    <a:pt x="2034" y="438"/>
                  </a:lnTo>
                  <a:lnTo>
                    <a:pt x="2040" y="438"/>
                  </a:lnTo>
                  <a:lnTo>
                    <a:pt x="2052" y="432"/>
                  </a:lnTo>
                  <a:lnTo>
                    <a:pt x="2064" y="420"/>
                  </a:lnTo>
                  <a:lnTo>
                    <a:pt x="2082" y="420"/>
                  </a:lnTo>
                  <a:lnTo>
                    <a:pt x="2094" y="414"/>
                  </a:lnTo>
                  <a:lnTo>
                    <a:pt x="2106" y="414"/>
                  </a:lnTo>
                  <a:lnTo>
                    <a:pt x="2112" y="408"/>
                  </a:lnTo>
                  <a:lnTo>
                    <a:pt x="2112" y="402"/>
                  </a:lnTo>
                  <a:lnTo>
                    <a:pt x="2106" y="396"/>
                  </a:lnTo>
                  <a:lnTo>
                    <a:pt x="2106" y="390"/>
                  </a:lnTo>
                  <a:lnTo>
                    <a:pt x="2118" y="378"/>
                  </a:lnTo>
                  <a:lnTo>
                    <a:pt x="2142" y="366"/>
                  </a:lnTo>
                  <a:lnTo>
                    <a:pt x="2148" y="360"/>
                  </a:lnTo>
                  <a:lnTo>
                    <a:pt x="2160" y="354"/>
                  </a:lnTo>
                  <a:lnTo>
                    <a:pt x="2148" y="324"/>
                  </a:lnTo>
                  <a:lnTo>
                    <a:pt x="2070" y="360"/>
                  </a:lnTo>
                  <a:lnTo>
                    <a:pt x="2076" y="366"/>
                  </a:lnTo>
                  <a:lnTo>
                    <a:pt x="2076" y="372"/>
                  </a:lnTo>
                  <a:lnTo>
                    <a:pt x="2070" y="378"/>
                  </a:lnTo>
                  <a:lnTo>
                    <a:pt x="2046" y="378"/>
                  </a:lnTo>
                  <a:lnTo>
                    <a:pt x="2022" y="366"/>
                  </a:lnTo>
                  <a:lnTo>
                    <a:pt x="2004" y="366"/>
                  </a:lnTo>
                  <a:lnTo>
                    <a:pt x="1968" y="384"/>
                  </a:lnTo>
                  <a:lnTo>
                    <a:pt x="1950" y="384"/>
                  </a:lnTo>
                  <a:lnTo>
                    <a:pt x="1938" y="378"/>
                  </a:lnTo>
                  <a:lnTo>
                    <a:pt x="1926" y="378"/>
                  </a:lnTo>
                  <a:lnTo>
                    <a:pt x="1902" y="366"/>
                  </a:lnTo>
                  <a:lnTo>
                    <a:pt x="1860" y="366"/>
                  </a:lnTo>
                  <a:lnTo>
                    <a:pt x="1872" y="348"/>
                  </a:lnTo>
                  <a:lnTo>
                    <a:pt x="1860" y="348"/>
                  </a:lnTo>
                  <a:lnTo>
                    <a:pt x="1848" y="342"/>
                  </a:lnTo>
                  <a:lnTo>
                    <a:pt x="1824" y="342"/>
                  </a:lnTo>
                  <a:lnTo>
                    <a:pt x="1824" y="366"/>
                  </a:lnTo>
                  <a:lnTo>
                    <a:pt x="1812" y="378"/>
                  </a:lnTo>
                  <a:lnTo>
                    <a:pt x="1788" y="390"/>
                  </a:lnTo>
                  <a:lnTo>
                    <a:pt x="1764" y="390"/>
                  </a:lnTo>
                  <a:lnTo>
                    <a:pt x="1758" y="396"/>
                  </a:lnTo>
                  <a:lnTo>
                    <a:pt x="1758" y="426"/>
                  </a:lnTo>
                  <a:lnTo>
                    <a:pt x="1740" y="432"/>
                  </a:lnTo>
                  <a:lnTo>
                    <a:pt x="1752" y="498"/>
                  </a:lnTo>
                  <a:lnTo>
                    <a:pt x="1740" y="498"/>
                  </a:lnTo>
                  <a:lnTo>
                    <a:pt x="1734" y="510"/>
                  </a:lnTo>
                  <a:lnTo>
                    <a:pt x="1728" y="516"/>
                  </a:lnTo>
                  <a:lnTo>
                    <a:pt x="1710" y="552"/>
                  </a:lnTo>
                  <a:close/>
                  <a:moveTo>
                    <a:pt x="1986" y="576"/>
                  </a:moveTo>
                  <a:lnTo>
                    <a:pt x="1986" y="594"/>
                  </a:lnTo>
                  <a:lnTo>
                    <a:pt x="1992" y="600"/>
                  </a:lnTo>
                  <a:lnTo>
                    <a:pt x="2004" y="600"/>
                  </a:lnTo>
                  <a:lnTo>
                    <a:pt x="2016" y="588"/>
                  </a:lnTo>
                  <a:lnTo>
                    <a:pt x="2016" y="576"/>
                  </a:lnTo>
                  <a:lnTo>
                    <a:pt x="1986" y="576"/>
                  </a:lnTo>
                  <a:close/>
                  <a:moveTo>
                    <a:pt x="1686" y="1110"/>
                  </a:moveTo>
                  <a:lnTo>
                    <a:pt x="1674" y="1110"/>
                  </a:lnTo>
                  <a:lnTo>
                    <a:pt x="1668" y="1116"/>
                  </a:lnTo>
                  <a:lnTo>
                    <a:pt x="1662" y="1116"/>
                  </a:lnTo>
                  <a:lnTo>
                    <a:pt x="1614" y="1104"/>
                  </a:lnTo>
                  <a:lnTo>
                    <a:pt x="1644" y="1146"/>
                  </a:lnTo>
                  <a:lnTo>
                    <a:pt x="1650" y="1152"/>
                  </a:lnTo>
                  <a:lnTo>
                    <a:pt x="1662" y="1158"/>
                  </a:lnTo>
                  <a:lnTo>
                    <a:pt x="1668" y="1164"/>
                  </a:lnTo>
                  <a:lnTo>
                    <a:pt x="1680" y="1170"/>
                  </a:lnTo>
                  <a:lnTo>
                    <a:pt x="1692" y="1158"/>
                  </a:lnTo>
                  <a:lnTo>
                    <a:pt x="1698" y="1140"/>
                  </a:lnTo>
                  <a:lnTo>
                    <a:pt x="1698" y="1128"/>
                  </a:lnTo>
                  <a:lnTo>
                    <a:pt x="1692" y="1116"/>
                  </a:lnTo>
                  <a:lnTo>
                    <a:pt x="1686" y="1110"/>
                  </a:lnTo>
                  <a:close/>
                  <a:moveTo>
                    <a:pt x="2094" y="1104"/>
                  </a:moveTo>
                  <a:lnTo>
                    <a:pt x="2064" y="1128"/>
                  </a:lnTo>
                  <a:lnTo>
                    <a:pt x="2094" y="1134"/>
                  </a:lnTo>
                  <a:lnTo>
                    <a:pt x="2094" y="1104"/>
                  </a:lnTo>
                  <a:close/>
                  <a:moveTo>
                    <a:pt x="486" y="294"/>
                  </a:moveTo>
                  <a:lnTo>
                    <a:pt x="474" y="288"/>
                  </a:lnTo>
                  <a:lnTo>
                    <a:pt x="468" y="288"/>
                  </a:lnTo>
                  <a:lnTo>
                    <a:pt x="456" y="294"/>
                  </a:lnTo>
                  <a:lnTo>
                    <a:pt x="456" y="312"/>
                  </a:lnTo>
                  <a:lnTo>
                    <a:pt x="468" y="324"/>
                  </a:lnTo>
                  <a:lnTo>
                    <a:pt x="474" y="318"/>
                  </a:lnTo>
                  <a:lnTo>
                    <a:pt x="486" y="318"/>
                  </a:lnTo>
                  <a:lnTo>
                    <a:pt x="486" y="312"/>
                  </a:lnTo>
                  <a:lnTo>
                    <a:pt x="492" y="300"/>
                  </a:lnTo>
                  <a:lnTo>
                    <a:pt x="486" y="294"/>
                  </a:lnTo>
                  <a:close/>
                  <a:moveTo>
                    <a:pt x="2346" y="588"/>
                  </a:moveTo>
                  <a:lnTo>
                    <a:pt x="2340" y="576"/>
                  </a:lnTo>
                  <a:lnTo>
                    <a:pt x="2328" y="570"/>
                  </a:lnTo>
                  <a:lnTo>
                    <a:pt x="2310" y="552"/>
                  </a:lnTo>
                  <a:lnTo>
                    <a:pt x="2304" y="552"/>
                  </a:lnTo>
                  <a:lnTo>
                    <a:pt x="2304" y="600"/>
                  </a:lnTo>
                  <a:lnTo>
                    <a:pt x="2316" y="600"/>
                  </a:lnTo>
                  <a:lnTo>
                    <a:pt x="2328" y="606"/>
                  </a:lnTo>
                  <a:lnTo>
                    <a:pt x="2334" y="606"/>
                  </a:lnTo>
                  <a:lnTo>
                    <a:pt x="2346" y="600"/>
                  </a:lnTo>
                  <a:lnTo>
                    <a:pt x="2346" y="588"/>
                  </a:lnTo>
                  <a:close/>
                  <a:moveTo>
                    <a:pt x="2310" y="474"/>
                  </a:moveTo>
                  <a:lnTo>
                    <a:pt x="2340" y="504"/>
                  </a:lnTo>
                  <a:lnTo>
                    <a:pt x="2358" y="516"/>
                  </a:lnTo>
                  <a:lnTo>
                    <a:pt x="2382" y="528"/>
                  </a:lnTo>
                  <a:lnTo>
                    <a:pt x="2400" y="528"/>
                  </a:lnTo>
                  <a:lnTo>
                    <a:pt x="2400" y="522"/>
                  </a:lnTo>
                  <a:lnTo>
                    <a:pt x="2358" y="480"/>
                  </a:lnTo>
                  <a:lnTo>
                    <a:pt x="2358" y="468"/>
                  </a:lnTo>
                  <a:lnTo>
                    <a:pt x="2364" y="456"/>
                  </a:lnTo>
                  <a:lnTo>
                    <a:pt x="2376" y="450"/>
                  </a:lnTo>
                  <a:lnTo>
                    <a:pt x="2394" y="450"/>
                  </a:lnTo>
                  <a:lnTo>
                    <a:pt x="2406" y="456"/>
                  </a:lnTo>
                  <a:lnTo>
                    <a:pt x="2424" y="444"/>
                  </a:lnTo>
                  <a:lnTo>
                    <a:pt x="2400" y="432"/>
                  </a:lnTo>
                  <a:lnTo>
                    <a:pt x="2412" y="426"/>
                  </a:lnTo>
                  <a:lnTo>
                    <a:pt x="2424" y="402"/>
                  </a:lnTo>
                  <a:lnTo>
                    <a:pt x="2412" y="378"/>
                  </a:lnTo>
                  <a:lnTo>
                    <a:pt x="2400" y="372"/>
                  </a:lnTo>
                  <a:lnTo>
                    <a:pt x="2382" y="372"/>
                  </a:lnTo>
                  <a:lnTo>
                    <a:pt x="2358" y="396"/>
                  </a:lnTo>
                  <a:lnTo>
                    <a:pt x="2346" y="402"/>
                  </a:lnTo>
                  <a:lnTo>
                    <a:pt x="2340" y="408"/>
                  </a:lnTo>
                  <a:lnTo>
                    <a:pt x="2334" y="408"/>
                  </a:lnTo>
                  <a:lnTo>
                    <a:pt x="2328" y="402"/>
                  </a:lnTo>
                  <a:lnTo>
                    <a:pt x="2328" y="366"/>
                  </a:lnTo>
                  <a:lnTo>
                    <a:pt x="2334" y="360"/>
                  </a:lnTo>
                  <a:lnTo>
                    <a:pt x="2346" y="336"/>
                  </a:lnTo>
                  <a:lnTo>
                    <a:pt x="2346" y="318"/>
                  </a:lnTo>
                  <a:lnTo>
                    <a:pt x="2340" y="312"/>
                  </a:lnTo>
                  <a:lnTo>
                    <a:pt x="2358" y="276"/>
                  </a:lnTo>
                  <a:lnTo>
                    <a:pt x="2316" y="312"/>
                  </a:lnTo>
                  <a:lnTo>
                    <a:pt x="2316" y="342"/>
                  </a:lnTo>
                  <a:lnTo>
                    <a:pt x="2304" y="348"/>
                  </a:lnTo>
                  <a:lnTo>
                    <a:pt x="2298" y="354"/>
                  </a:lnTo>
                  <a:lnTo>
                    <a:pt x="2286" y="378"/>
                  </a:lnTo>
                  <a:lnTo>
                    <a:pt x="2286" y="408"/>
                  </a:lnTo>
                  <a:lnTo>
                    <a:pt x="2298" y="420"/>
                  </a:lnTo>
                  <a:lnTo>
                    <a:pt x="2304" y="432"/>
                  </a:lnTo>
                  <a:lnTo>
                    <a:pt x="2310" y="438"/>
                  </a:lnTo>
                  <a:lnTo>
                    <a:pt x="2310" y="444"/>
                  </a:lnTo>
                  <a:lnTo>
                    <a:pt x="2304" y="450"/>
                  </a:lnTo>
                  <a:lnTo>
                    <a:pt x="2304" y="468"/>
                  </a:lnTo>
                  <a:lnTo>
                    <a:pt x="2310" y="474"/>
                  </a:lnTo>
                  <a:close/>
                  <a:moveTo>
                    <a:pt x="2250" y="708"/>
                  </a:moveTo>
                  <a:lnTo>
                    <a:pt x="2238" y="696"/>
                  </a:lnTo>
                  <a:lnTo>
                    <a:pt x="2214" y="708"/>
                  </a:lnTo>
                  <a:lnTo>
                    <a:pt x="2214" y="732"/>
                  </a:lnTo>
                  <a:lnTo>
                    <a:pt x="2220" y="744"/>
                  </a:lnTo>
                  <a:lnTo>
                    <a:pt x="2226" y="750"/>
                  </a:lnTo>
                  <a:lnTo>
                    <a:pt x="2250" y="762"/>
                  </a:lnTo>
                  <a:lnTo>
                    <a:pt x="2274" y="762"/>
                  </a:lnTo>
                  <a:lnTo>
                    <a:pt x="2280" y="750"/>
                  </a:lnTo>
                  <a:lnTo>
                    <a:pt x="2280" y="738"/>
                  </a:lnTo>
                  <a:lnTo>
                    <a:pt x="2274" y="726"/>
                  </a:lnTo>
                  <a:lnTo>
                    <a:pt x="2274" y="714"/>
                  </a:lnTo>
                  <a:lnTo>
                    <a:pt x="2268" y="708"/>
                  </a:lnTo>
                  <a:lnTo>
                    <a:pt x="2268" y="702"/>
                  </a:lnTo>
                  <a:lnTo>
                    <a:pt x="2250" y="708"/>
                  </a:lnTo>
                  <a:close/>
                  <a:moveTo>
                    <a:pt x="2148" y="1104"/>
                  </a:moveTo>
                  <a:lnTo>
                    <a:pt x="2226" y="1092"/>
                  </a:lnTo>
                  <a:lnTo>
                    <a:pt x="2166" y="1074"/>
                  </a:lnTo>
                  <a:lnTo>
                    <a:pt x="2148" y="1104"/>
                  </a:lnTo>
                  <a:close/>
                  <a:moveTo>
                    <a:pt x="2544" y="750"/>
                  </a:moveTo>
                  <a:lnTo>
                    <a:pt x="2520" y="732"/>
                  </a:lnTo>
                  <a:lnTo>
                    <a:pt x="2526" y="714"/>
                  </a:lnTo>
                  <a:lnTo>
                    <a:pt x="2514" y="702"/>
                  </a:lnTo>
                  <a:lnTo>
                    <a:pt x="2508" y="690"/>
                  </a:lnTo>
                  <a:lnTo>
                    <a:pt x="2490" y="684"/>
                  </a:lnTo>
                  <a:lnTo>
                    <a:pt x="2472" y="672"/>
                  </a:lnTo>
                  <a:lnTo>
                    <a:pt x="2442" y="666"/>
                  </a:lnTo>
                  <a:lnTo>
                    <a:pt x="2424" y="666"/>
                  </a:lnTo>
                  <a:lnTo>
                    <a:pt x="2388" y="684"/>
                  </a:lnTo>
                  <a:lnTo>
                    <a:pt x="2358" y="684"/>
                  </a:lnTo>
                  <a:lnTo>
                    <a:pt x="2346" y="696"/>
                  </a:lnTo>
                  <a:lnTo>
                    <a:pt x="2340" y="708"/>
                  </a:lnTo>
                  <a:lnTo>
                    <a:pt x="2340" y="726"/>
                  </a:lnTo>
                  <a:lnTo>
                    <a:pt x="2346" y="732"/>
                  </a:lnTo>
                  <a:lnTo>
                    <a:pt x="2364" y="714"/>
                  </a:lnTo>
                  <a:lnTo>
                    <a:pt x="2364" y="726"/>
                  </a:lnTo>
                  <a:lnTo>
                    <a:pt x="2370" y="738"/>
                  </a:lnTo>
                  <a:lnTo>
                    <a:pt x="2376" y="744"/>
                  </a:lnTo>
                  <a:lnTo>
                    <a:pt x="2388" y="738"/>
                  </a:lnTo>
                  <a:lnTo>
                    <a:pt x="2394" y="732"/>
                  </a:lnTo>
                  <a:lnTo>
                    <a:pt x="2394" y="726"/>
                  </a:lnTo>
                  <a:lnTo>
                    <a:pt x="2400" y="720"/>
                  </a:lnTo>
                  <a:lnTo>
                    <a:pt x="2400" y="714"/>
                  </a:lnTo>
                  <a:lnTo>
                    <a:pt x="2406" y="726"/>
                  </a:lnTo>
                  <a:lnTo>
                    <a:pt x="2418" y="732"/>
                  </a:lnTo>
                  <a:lnTo>
                    <a:pt x="2430" y="732"/>
                  </a:lnTo>
                  <a:lnTo>
                    <a:pt x="2442" y="720"/>
                  </a:lnTo>
                  <a:lnTo>
                    <a:pt x="2454" y="714"/>
                  </a:lnTo>
                  <a:lnTo>
                    <a:pt x="2460" y="708"/>
                  </a:lnTo>
                  <a:lnTo>
                    <a:pt x="2472" y="762"/>
                  </a:lnTo>
                  <a:lnTo>
                    <a:pt x="2502" y="738"/>
                  </a:lnTo>
                  <a:lnTo>
                    <a:pt x="2538" y="774"/>
                  </a:lnTo>
                  <a:lnTo>
                    <a:pt x="2544" y="750"/>
                  </a:lnTo>
                  <a:close/>
                  <a:moveTo>
                    <a:pt x="3264" y="678"/>
                  </a:moveTo>
                  <a:lnTo>
                    <a:pt x="3222" y="648"/>
                  </a:lnTo>
                  <a:lnTo>
                    <a:pt x="3210" y="648"/>
                  </a:lnTo>
                  <a:lnTo>
                    <a:pt x="3198" y="654"/>
                  </a:lnTo>
                  <a:lnTo>
                    <a:pt x="3180" y="654"/>
                  </a:lnTo>
                  <a:lnTo>
                    <a:pt x="3162" y="648"/>
                  </a:lnTo>
                  <a:lnTo>
                    <a:pt x="3126" y="630"/>
                  </a:lnTo>
                  <a:lnTo>
                    <a:pt x="3096" y="612"/>
                  </a:lnTo>
                  <a:lnTo>
                    <a:pt x="3060" y="594"/>
                  </a:lnTo>
                  <a:lnTo>
                    <a:pt x="3042" y="582"/>
                  </a:lnTo>
                  <a:lnTo>
                    <a:pt x="3030" y="582"/>
                  </a:lnTo>
                  <a:lnTo>
                    <a:pt x="3006" y="594"/>
                  </a:lnTo>
                  <a:lnTo>
                    <a:pt x="3000" y="600"/>
                  </a:lnTo>
                  <a:lnTo>
                    <a:pt x="2988" y="606"/>
                  </a:lnTo>
                  <a:lnTo>
                    <a:pt x="3006" y="630"/>
                  </a:lnTo>
                  <a:lnTo>
                    <a:pt x="2928" y="642"/>
                  </a:lnTo>
                  <a:lnTo>
                    <a:pt x="2934" y="666"/>
                  </a:lnTo>
                  <a:lnTo>
                    <a:pt x="2928" y="678"/>
                  </a:lnTo>
                  <a:lnTo>
                    <a:pt x="2922" y="684"/>
                  </a:lnTo>
                  <a:lnTo>
                    <a:pt x="2916" y="696"/>
                  </a:lnTo>
                  <a:lnTo>
                    <a:pt x="2880" y="720"/>
                  </a:lnTo>
                  <a:lnTo>
                    <a:pt x="2862" y="726"/>
                  </a:lnTo>
                  <a:lnTo>
                    <a:pt x="2844" y="726"/>
                  </a:lnTo>
                  <a:lnTo>
                    <a:pt x="2832" y="720"/>
                  </a:lnTo>
                  <a:lnTo>
                    <a:pt x="2826" y="714"/>
                  </a:lnTo>
                  <a:lnTo>
                    <a:pt x="2820" y="702"/>
                  </a:lnTo>
                  <a:lnTo>
                    <a:pt x="2820" y="678"/>
                  </a:lnTo>
                  <a:lnTo>
                    <a:pt x="2814" y="672"/>
                  </a:lnTo>
                  <a:lnTo>
                    <a:pt x="2814" y="660"/>
                  </a:lnTo>
                  <a:lnTo>
                    <a:pt x="2808" y="666"/>
                  </a:lnTo>
                  <a:lnTo>
                    <a:pt x="2808" y="672"/>
                  </a:lnTo>
                  <a:lnTo>
                    <a:pt x="2802" y="684"/>
                  </a:lnTo>
                  <a:lnTo>
                    <a:pt x="2796" y="690"/>
                  </a:lnTo>
                  <a:lnTo>
                    <a:pt x="2796" y="696"/>
                  </a:lnTo>
                  <a:lnTo>
                    <a:pt x="2796" y="690"/>
                  </a:lnTo>
                  <a:lnTo>
                    <a:pt x="2790" y="684"/>
                  </a:lnTo>
                  <a:lnTo>
                    <a:pt x="2790" y="672"/>
                  </a:lnTo>
                  <a:lnTo>
                    <a:pt x="2784" y="660"/>
                  </a:lnTo>
                  <a:lnTo>
                    <a:pt x="2784" y="576"/>
                  </a:lnTo>
                  <a:lnTo>
                    <a:pt x="2778" y="558"/>
                  </a:lnTo>
                  <a:lnTo>
                    <a:pt x="2760" y="522"/>
                  </a:lnTo>
                  <a:lnTo>
                    <a:pt x="2724" y="522"/>
                  </a:lnTo>
                  <a:lnTo>
                    <a:pt x="2718" y="510"/>
                  </a:lnTo>
                  <a:lnTo>
                    <a:pt x="2694" y="498"/>
                  </a:lnTo>
                  <a:lnTo>
                    <a:pt x="2676" y="486"/>
                  </a:lnTo>
                  <a:lnTo>
                    <a:pt x="2652" y="486"/>
                  </a:lnTo>
                  <a:lnTo>
                    <a:pt x="2634" y="498"/>
                  </a:lnTo>
                  <a:lnTo>
                    <a:pt x="2628" y="504"/>
                  </a:lnTo>
                  <a:lnTo>
                    <a:pt x="2616" y="510"/>
                  </a:lnTo>
                  <a:lnTo>
                    <a:pt x="2610" y="522"/>
                  </a:lnTo>
                  <a:lnTo>
                    <a:pt x="2586" y="528"/>
                  </a:lnTo>
                  <a:lnTo>
                    <a:pt x="2580" y="546"/>
                  </a:lnTo>
                  <a:lnTo>
                    <a:pt x="2562" y="558"/>
                  </a:lnTo>
                  <a:lnTo>
                    <a:pt x="2562" y="540"/>
                  </a:lnTo>
                  <a:lnTo>
                    <a:pt x="2556" y="534"/>
                  </a:lnTo>
                  <a:lnTo>
                    <a:pt x="2532" y="534"/>
                  </a:lnTo>
                  <a:lnTo>
                    <a:pt x="2532" y="546"/>
                  </a:lnTo>
                  <a:lnTo>
                    <a:pt x="2544" y="570"/>
                  </a:lnTo>
                  <a:lnTo>
                    <a:pt x="2568" y="582"/>
                  </a:lnTo>
                  <a:lnTo>
                    <a:pt x="2604" y="582"/>
                  </a:lnTo>
                  <a:lnTo>
                    <a:pt x="2616" y="588"/>
                  </a:lnTo>
                  <a:lnTo>
                    <a:pt x="2622" y="594"/>
                  </a:lnTo>
                  <a:lnTo>
                    <a:pt x="2628" y="594"/>
                  </a:lnTo>
                  <a:lnTo>
                    <a:pt x="2628" y="618"/>
                  </a:lnTo>
                  <a:lnTo>
                    <a:pt x="2634" y="630"/>
                  </a:lnTo>
                  <a:lnTo>
                    <a:pt x="2640" y="636"/>
                  </a:lnTo>
                  <a:lnTo>
                    <a:pt x="2652" y="642"/>
                  </a:lnTo>
                  <a:lnTo>
                    <a:pt x="2694" y="642"/>
                  </a:lnTo>
                  <a:lnTo>
                    <a:pt x="2712" y="636"/>
                  </a:lnTo>
                  <a:lnTo>
                    <a:pt x="2754" y="636"/>
                  </a:lnTo>
                  <a:lnTo>
                    <a:pt x="2760" y="642"/>
                  </a:lnTo>
                  <a:lnTo>
                    <a:pt x="2760" y="660"/>
                  </a:lnTo>
                  <a:lnTo>
                    <a:pt x="2700" y="660"/>
                  </a:lnTo>
                  <a:lnTo>
                    <a:pt x="2688" y="666"/>
                  </a:lnTo>
                  <a:lnTo>
                    <a:pt x="2676" y="678"/>
                  </a:lnTo>
                  <a:lnTo>
                    <a:pt x="2640" y="678"/>
                  </a:lnTo>
                  <a:lnTo>
                    <a:pt x="2616" y="690"/>
                  </a:lnTo>
                  <a:lnTo>
                    <a:pt x="2616" y="696"/>
                  </a:lnTo>
                  <a:lnTo>
                    <a:pt x="2622" y="696"/>
                  </a:lnTo>
                  <a:lnTo>
                    <a:pt x="2646" y="708"/>
                  </a:lnTo>
                  <a:lnTo>
                    <a:pt x="2658" y="708"/>
                  </a:lnTo>
                  <a:lnTo>
                    <a:pt x="2676" y="726"/>
                  </a:lnTo>
                  <a:lnTo>
                    <a:pt x="2682" y="738"/>
                  </a:lnTo>
                  <a:lnTo>
                    <a:pt x="2688" y="744"/>
                  </a:lnTo>
                  <a:lnTo>
                    <a:pt x="2682" y="750"/>
                  </a:lnTo>
                  <a:lnTo>
                    <a:pt x="2676" y="762"/>
                  </a:lnTo>
                  <a:lnTo>
                    <a:pt x="2676" y="774"/>
                  </a:lnTo>
                  <a:lnTo>
                    <a:pt x="2670" y="780"/>
                  </a:lnTo>
                  <a:lnTo>
                    <a:pt x="2676" y="792"/>
                  </a:lnTo>
                  <a:lnTo>
                    <a:pt x="2682" y="798"/>
                  </a:lnTo>
                  <a:lnTo>
                    <a:pt x="2694" y="792"/>
                  </a:lnTo>
                  <a:lnTo>
                    <a:pt x="2706" y="780"/>
                  </a:lnTo>
                  <a:lnTo>
                    <a:pt x="2712" y="768"/>
                  </a:lnTo>
                  <a:lnTo>
                    <a:pt x="2718" y="762"/>
                  </a:lnTo>
                  <a:lnTo>
                    <a:pt x="2718" y="750"/>
                  </a:lnTo>
                  <a:lnTo>
                    <a:pt x="2724" y="744"/>
                  </a:lnTo>
                  <a:lnTo>
                    <a:pt x="2736" y="720"/>
                  </a:lnTo>
                  <a:lnTo>
                    <a:pt x="2742" y="714"/>
                  </a:lnTo>
                  <a:lnTo>
                    <a:pt x="2748" y="702"/>
                  </a:lnTo>
                  <a:lnTo>
                    <a:pt x="2748" y="744"/>
                  </a:lnTo>
                  <a:lnTo>
                    <a:pt x="2754" y="750"/>
                  </a:lnTo>
                  <a:lnTo>
                    <a:pt x="2766" y="756"/>
                  </a:lnTo>
                  <a:lnTo>
                    <a:pt x="2772" y="768"/>
                  </a:lnTo>
                  <a:lnTo>
                    <a:pt x="2784" y="774"/>
                  </a:lnTo>
                  <a:lnTo>
                    <a:pt x="2790" y="780"/>
                  </a:lnTo>
                  <a:lnTo>
                    <a:pt x="2814" y="780"/>
                  </a:lnTo>
                  <a:lnTo>
                    <a:pt x="2820" y="774"/>
                  </a:lnTo>
                  <a:lnTo>
                    <a:pt x="2826" y="774"/>
                  </a:lnTo>
                  <a:lnTo>
                    <a:pt x="2814" y="792"/>
                  </a:lnTo>
                  <a:lnTo>
                    <a:pt x="2844" y="822"/>
                  </a:lnTo>
                  <a:lnTo>
                    <a:pt x="2904" y="822"/>
                  </a:lnTo>
                  <a:lnTo>
                    <a:pt x="2940" y="846"/>
                  </a:lnTo>
                  <a:lnTo>
                    <a:pt x="2976" y="864"/>
                  </a:lnTo>
                  <a:lnTo>
                    <a:pt x="3006" y="876"/>
                  </a:lnTo>
                  <a:lnTo>
                    <a:pt x="3036" y="894"/>
                  </a:lnTo>
                  <a:lnTo>
                    <a:pt x="3066" y="924"/>
                  </a:lnTo>
                  <a:lnTo>
                    <a:pt x="3066" y="972"/>
                  </a:lnTo>
                  <a:lnTo>
                    <a:pt x="3090" y="996"/>
                  </a:lnTo>
                  <a:lnTo>
                    <a:pt x="3102" y="1002"/>
                  </a:lnTo>
                  <a:lnTo>
                    <a:pt x="3096" y="1002"/>
                  </a:lnTo>
                  <a:lnTo>
                    <a:pt x="3084" y="1008"/>
                  </a:lnTo>
                  <a:lnTo>
                    <a:pt x="3078" y="1014"/>
                  </a:lnTo>
                  <a:lnTo>
                    <a:pt x="3078" y="1020"/>
                  </a:lnTo>
                  <a:lnTo>
                    <a:pt x="3090" y="1032"/>
                  </a:lnTo>
                  <a:lnTo>
                    <a:pt x="3114" y="1032"/>
                  </a:lnTo>
                  <a:lnTo>
                    <a:pt x="3090" y="1044"/>
                  </a:lnTo>
                  <a:lnTo>
                    <a:pt x="3090" y="1056"/>
                  </a:lnTo>
                  <a:lnTo>
                    <a:pt x="3102" y="1062"/>
                  </a:lnTo>
                  <a:lnTo>
                    <a:pt x="3108" y="1092"/>
                  </a:lnTo>
                  <a:lnTo>
                    <a:pt x="3096" y="1122"/>
                  </a:lnTo>
                  <a:lnTo>
                    <a:pt x="3120" y="1122"/>
                  </a:lnTo>
                  <a:lnTo>
                    <a:pt x="3126" y="1116"/>
                  </a:lnTo>
                  <a:lnTo>
                    <a:pt x="3138" y="1116"/>
                  </a:lnTo>
                  <a:lnTo>
                    <a:pt x="3150" y="1110"/>
                  </a:lnTo>
                  <a:lnTo>
                    <a:pt x="3162" y="1110"/>
                  </a:lnTo>
                  <a:lnTo>
                    <a:pt x="3168" y="1104"/>
                  </a:lnTo>
                  <a:lnTo>
                    <a:pt x="3174" y="1104"/>
                  </a:lnTo>
                  <a:lnTo>
                    <a:pt x="3174" y="1134"/>
                  </a:lnTo>
                  <a:lnTo>
                    <a:pt x="3234" y="1194"/>
                  </a:lnTo>
                  <a:lnTo>
                    <a:pt x="3240" y="1194"/>
                  </a:lnTo>
                  <a:lnTo>
                    <a:pt x="3240" y="1146"/>
                  </a:lnTo>
                  <a:lnTo>
                    <a:pt x="3234" y="1122"/>
                  </a:lnTo>
                  <a:lnTo>
                    <a:pt x="3234" y="1116"/>
                  </a:lnTo>
                  <a:lnTo>
                    <a:pt x="3240" y="1110"/>
                  </a:lnTo>
                  <a:lnTo>
                    <a:pt x="3240" y="1098"/>
                  </a:lnTo>
                  <a:lnTo>
                    <a:pt x="3246" y="1086"/>
                  </a:lnTo>
                  <a:lnTo>
                    <a:pt x="3246" y="1062"/>
                  </a:lnTo>
                  <a:lnTo>
                    <a:pt x="3252" y="1050"/>
                  </a:lnTo>
                  <a:lnTo>
                    <a:pt x="3252" y="1020"/>
                  </a:lnTo>
                  <a:lnTo>
                    <a:pt x="3240" y="1020"/>
                  </a:lnTo>
                  <a:lnTo>
                    <a:pt x="3228" y="1014"/>
                  </a:lnTo>
                  <a:lnTo>
                    <a:pt x="3222" y="1008"/>
                  </a:lnTo>
                  <a:lnTo>
                    <a:pt x="3222" y="1002"/>
                  </a:lnTo>
                  <a:lnTo>
                    <a:pt x="3234" y="990"/>
                  </a:lnTo>
                  <a:lnTo>
                    <a:pt x="3246" y="984"/>
                  </a:lnTo>
                  <a:lnTo>
                    <a:pt x="3252" y="978"/>
                  </a:lnTo>
                  <a:lnTo>
                    <a:pt x="3252" y="864"/>
                  </a:lnTo>
                  <a:lnTo>
                    <a:pt x="3258" y="846"/>
                  </a:lnTo>
                  <a:lnTo>
                    <a:pt x="3258" y="708"/>
                  </a:lnTo>
                  <a:lnTo>
                    <a:pt x="3264" y="678"/>
                  </a:lnTo>
                  <a:close/>
                  <a:moveTo>
                    <a:pt x="336" y="666"/>
                  </a:moveTo>
                  <a:lnTo>
                    <a:pt x="330" y="672"/>
                  </a:lnTo>
                  <a:lnTo>
                    <a:pt x="354" y="696"/>
                  </a:lnTo>
                  <a:lnTo>
                    <a:pt x="360" y="708"/>
                  </a:lnTo>
                  <a:lnTo>
                    <a:pt x="366" y="714"/>
                  </a:lnTo>
                  <a:lnTo>
                    <a:pt x="378" y="714"/>
                  </a:lnTo>
                  <a:lnTo>
                    <a:pt x="378" y="696"/>
                  </a:lnTo>
                  <a:lnTo>
                    <a:pt x="366" y="690"/>
                  </a:lnTo>
                  <a:lnTo>
                    <a:pt x="360" y="678"/>
                  </a:lnTo>
                  <a:lnTo>
                    <a:pt x="348" y="672"/>
                  </a:lnTo>
                  <a:lnTo>
                    <a:pt x="342" y="666"/>
                  </a:lnTo>
                  <a:lnTo>
                    <a:pt x="336" y="666"/>
                  </a:lnTo>
                  <a:close/>
                  <a:moveTo>
                    <a:pt x="2526" y="1104"/>
                  </a:moveTo>
                  <a:lnTo>
                    <a:pt x="2544" y="1116"/>
                  </a:lnTo>
                  <a:lnTo>
                    <a:pt x="2574" y="1092"/>
                  </a:lnTo>
                  <a:lnTo>
                    <a:pt x="2592" y="1092"/>
                  </a:lnTo>
                  <a:lnTo>
                    <a:pt x="2604" y="1080"/>
                  </a:lnTo>
                  <a:lnTo>
                    <a:pt x="2604" y="1062"/>
                  </a:lnTo>
                  <a:lnTo>
                    <a:pt x="2592" y="1056"/>
                  </a:lnTo>
                  <a:lnTo>
                    <a:pt x="2586" y="1056"/>
                  </a:lnTo>
                  <a:lnTo>
                    <a:pt x="2574" y="1062"/>
                  </a:lnTo>
                  <a:lnTo>
                    <a:pt x="2556" y="1068"/>
                  </a:lnTo>
                  <a:lnTo>
                    <a:pt x="2526" y="1098"/>
                  </a:lnTo>
                  <a:lnTo>
                    <a:pt x="2526" y="1104"/>
                  </a:lnTo>
                  <a:close/>
                  <a:moveTo>
                    <a:pt x="3096" y="1068"/>
                  </a:moveTo>
                  <a:lnTo>
                    <a:pt x="3090" y="1068"/>
                  </a:lnTo>
                  <a:lnTo>
                    <a:pt x="3090" y="1062"/>
                  </a:lnTo>
                  <a:lnTo>
                    <a:pt x="3084" y="1062"/>
                  </a:lnTo>
                  <a:lnTo>
                    <a:pt x="3078" y="1056"/>
                  </a:lnTo>
                  <a:lnTo>
                    <a:pt x="3066" y="1056"/>
                  </a:lnTo>
                  <a:lnTo>
                    <a:pt x="3048" y="1062"/>
                  </a:lnTo>
                  <a:lnTo>
                    <a:pt x="3024" y="1086"/>
                  </a:lnTo>
                  <a:lnTo>
                    <a:pt x="3012" y="1122"/>
                  </a:lnTo>
                  <a:lnTo>
                    <a:pt x="3012" y="1134"/>
                  </a:lnTo>
                  <a:lnTo>
                    <a:pt x="3072" y="1128"/>
                  </a:lnTo>
                  <a:lnTo>
                    <a:pt x="3084" y="1128"/>
                  </a:lnTo>
                  <a:lnTo>
                    <a:pt x="3090" y="1122"/>
                  </a:lnTo>
                  <a:lnTo>
                    <a:pt x="3102" y="1092"/>
                  </a:lnTo>
                  <a:lnTo>
                    <a:pt x="3096" y="1068"/>
                  </a:lnTo>
                  <a:close/>
                  <a:moveTo>
                    <a:pt x="2778" y="942"/>
                  </a:moveTo>
                  <a:lnTo>
                    <a:pt x="2766" y="960"/>
                  </a:lnTo>
                  <a:lnTo>
                    <a:pt x="2766" y="1014"/>
                  </a:lnTo>
                  <a:lnTo>
                    <a:pt x="2784" y="1014"/>
                  </a:lnTo>
                  <a:lnTo>
                    <a:pt x="2778" y="996"/>
                  </a:lnTo>
                  <a:lnTo>
                    <a:pt x="2790" y="990"/>
                  </a:lnTo>
                  <a:lnTo>
                    <a:pt x="2790" y="972"/>
                  </a:lnTo>
                  <a:lnTo>
                    <a:pt x="2778" y="972"/>
                  </a:lnTo>
                  <a:lnTo>
                    <a:pt x="2796" y="936"/>
                  </a:lnTo>
                  <a:lnTo>
                    <a:pt x="2814" y="906"/>
                  </a:lnTo>
                  <a:lnTo>
                    <a:pt x="2784" y="912"/>
                  </a:lnTo>
                  <a:lnTo>
                    <a:pt x="2778" y="942"/>
                  </a:lnTo>
                  <a:close/>
                  <a:moveTo>
                    <a:pt x="2136" y="600"/>
                  </a:moveTo>
                  <a:lnTo>
                    <a:pt x="2124" y="594"/>
                  </a:lnTo>
                  <a:lnTo>
                    <a:pt x="2118" y="594"/>
                  </a:lnTo>
                  <a:lnTo>
                    <a:pt x="2106" y="588"/>
                  </a:lnTo>
                  <a:lnTo>
                    <a:pt x="2088" y="588"/>
                  </a:lnTo>
                  <a:lnTo>
                    <a:pt x="2082" y="594"/>
                  </a:lnTo>
                  <a:lnTo>
                    <a:pt x="2082" y="600"/>
                  </a:lnTo>
                  <a:lnTo>
                    <a:pt x="2076" y="606"/>
                  </a:lnTo>
                  <a:lnTo>
                    <a:pt x="2082" y="612"/>
                  </a:lnTo>
                  <a:lnTo>
                    <a:pt x="2094" y="618"/>
                  </a:lnTo>
                  <a:lnTo>
                    <a:pt x="2136" y="618"/>
                  </a:lnTo>
                  <a:lnTo>
                    <a:pt x="2214" y="606"/>
                  </a:lnTo>
                  <a:lnTo>
                    <a:pt x="2136" y="600"/>
                  </a:lnTo>
                  <a:close/>
                  <a:moveTo>
                    <a:pt x="1308" y="1038"/>
                  </a:moveTo>
                  <a:lnTo>
                    <a:pt x="1368" y="1002"/>
                  </a:lnTo>
                  <a:lnTo>
                    <a:pt x="1362" y="990"/>
                  </a:lnTo>
                  <a:lnTo>
                    <a:pt x="1350" y="990"/>
                  </a:lnTo>
                  <a:lnTo>
                    <a:pt x="1332" y="996"/>
                  </a:lnTo>
                  <a:lnTo>
                    <a:pt x="1320" y="996"/>
                  </a:lnTo>
                  <a:lnTo>
                    <a:pt x="1302" y="1002"/>
                  </a:lnTo>
                  <a:lnTo>
                    <a:pt x="1290" y="1008"/>
                  </a:lnTo>
                  <a:lnTo>
                    <a:pt x="1284" y="1014"/>
                  </a:lnTo>
                  <a:lnTo>
                    <a:pt x="1284" y="1032"/>
                  </a:lnTo>
                  <a:lnTo>
                    <a:pt x="1290" y="1038"/>
                  </a:lnTo>
                  <a:lnTo>
                    <a:pt x="1308" y="1038"/>
                  </a:lnTo>
                  <a:close/>
                  <a:moveTo>
                    <a:pt x="1428" y="1116"/>
                  </a:moveTo>
                  <a:lnTo>
                    <a:pt x="1392" y="1116"/>
                  </a:lnTo>
                  <a:lnTo>
                    <a:pt x="1386" y="1146"/>
                  </a:lnTo>
                  <a:lnTo>
                    <a:pt x="1386" y="1152"/>
                  </a:lnTo>
                  <a:lnTo>
                    <a:pt x="1404" y="1170"/>
                  </a:lnTo>
                  <a:lnTo>
                    <a:pt x="1416" y="1176"/>
                  </a:lnTo>
                  <a:lnTo>
                    <a:pt x="1428" y="1164"/>
                  </a:lnTo>
                  <a:lnTo>
                    <a:pt x="1440" y="1140"/>
                  </a:lnTo>
                  <a:lnTo>
                    <a:pt x="1440" y="1128"/>
                  </a:lnTo>
                  <a:lnTo>
                    <a:pt x="1428" y="1116"/>
                  </a:lnTo>
                  <a:close/>
                  <a:moveTo>
                    <a:pt x="708" y="930"/>
                  </a:moveTo>
                  <a:lnTo>
                    <a:pt x="714" y="924"/>
                  </a:lnTo>
                  <a:lnTo>
                    <a:pt x="714" y="900"/>
                  </a:lnTo>
                  <a:lnTo>
                    <a:pt x="744" y="924"/>
                  </a:lnTo>
                  <a:lnTo>
                    <a:pt x="744" y="918"/>
                  </a:lnTo>
                  <a:lnTo>
                    <a:pt x="750" y="912"/>
                  </a:lnTo>
                  <a:lnTo>
                    <a:pt x="750" y="900"/>
                  </a:lnTo>
                  <a:lnTo>
                    <a:pt x="756" y="882"/>
                  </a:lnTo>
                  <a:lnTo>
                    <a:pt x="756" y="840"/>
                  </a:lnTo>
                  <a:lnTo>
                    <a:pt x="762" y="822"/>
                  </a:lnTo>
                  <a:lnTo>
                    <a:pt x="762" y="810"/>
                  </a:lnTo>
                  <a:lnTo>
                    <a:pt x="768" y="792"/>
                  </a:lnTo>
                  <a:lnTo>
                    <a:pt x="768" y="780"/>
                  </a:lnTo>
                  <a:lnTo>
                    <a:pt x="762" y="774"/>
                  </a:lnTo>
                  <a:lnTo>
                    <a:pt x="756" y="762"/>
                  </a:lnTo>
                  <a:lnTo>
                    <a:pt x="756" y="750"/>
                  </a:lnTo>
                  <a:lnTo>
                    <a:pt x="768" y="726"/>
                  </a:lnTo>
                  <a:lnTo>
                    <a:pt x="774" y="720"/>
                  </a:lnTo>
                  <a:lnTo>
                    <a:pt x="774" y="714"/>
                  </a:lnTo>
                  <a:lnTo>
                    <a:pt x="756" y="696"/>
                  </a:lnTo>
                  <a:lnTo>
                    <a:pt x="744" y="654"/>
                  </a:lnTo>
                  <a:lnTo>
                    <a:pt x="702" y="654"/>
                  </a:lnTo>
                  <a:lnTo>
                    <a:pt x="702" y="618"/>
                  </a:lnTo>
                  <a:lnTo>
                    <a:pt x="666" y="618"/>
                  </a:lnTo>
                  <a:lnTo>
                    <a:pt x="660" y="546"/>
                  </a:lnTo>
                  <a:lnTo>
                    <a:pt x="606" y="546"/>
                  </a:lnTo>
                  <a:lnTo>
                    <a:pt x="594" y="534"/>
                  </a:lnTo>
                  <a:lnTo>
                    <a:pt x="594" y="504"/>
                  </a:lnTo>
                  <a:lnTo>
                    <a:pt x="600" y="498"/>
                  </a:lnTo>
                  <a:lnTo>
                    <a:pt x="606" y="486"/>
                  </a:lnTo>
                  <a:lnTo>
                    <a:pt x="582" y="486"/>
                  </a:lnTo>
                  <a:lnTo>
                    <a:pt x="600" y="468"/>
                  </a:lnTo>
                  <a:lnTo>
                    <a:pt x="606" y="456"/>
                  </a:lnTo>
                  <a:lnTo>
                    <a:pt x="612" y="450"/>
                  </a:lnTo>
                  <a:lnTo>
                    <a:pt x="612" y="438"/>
                  </a:lnTo>
                  <a:lnTo>
                    <a:pt x="600" y="426"/>
                  </a:lnTo>
                  <a:lnTo>
                    <a:pt x="588" y="432"/>
                  </a:lnTo>
                  <a:lnTo>
                    <a:pt x="570" y="432"/>
                  </a:lnTo>
                  <a:lnTo>
                    <a:pt x="552" y="438"/>
                  </a:lnTo>
                  <a:lnTo>
                    <a:pt x="540" y="438"/>
                  </a:lnTo>
                  <a:lnTo>
                    <a:pt x="534" y="444"/>
                  </a:lnTo>
                  <a:lnTo>
                    <a:pt x="528" y="444"/>
                  </a:lnTo>
                  <a:lnTo>
                    <a:pt x="534" y="438"/>
                  </a:lnTo>
                  <a:lnTo>
                    <a:pt x="546" y="432"/>
                  </a:lnTo>
                  <a:lnTo>
                    <a:pt x="552" y="420"/>
                  </a:lnTo>
                  <a:lnTo>
                    <a:pt x="558" y="414"/>
                  </a:lnTo>
                  <a:lnTo>
                    <a:pt x="558" y="402"/>
                  </a:lnTo>
                  <a:lnTo>
                    <a:pt x="546" y="396"/>
                  </a:lnTo>
                  <a:lnTo>
                    <a:pt x="534" y="396"/>
                  </a:lnTo>
                  <a:lnTo>
                    <a:pt x="522" y="390"/>
                  </a:lnTo>
                  <a:lnTo>
                    <a:pt x="510" y="390"/>
                  </a:lnTo>
                  <a:lnTo>
                    <a:pt x="516" y="384"/>
                  </a:lnTo>
                  <a:lnTo>
                    <a:pt x="516" y="378"/>
                  </a:lnTo>
                  <a:lnTo>
                    <a:pt x="504" y="354"/>
                  </a:lnTo>
                  <a:lnTo>
                    <a:pt x="492" y="342"/>
                  </a:lnTo>
                  <a:lnTo>
                    <a:pt x="480" y="336"/>
                  </a:lnTo>
                  <a:lnTo>
                    <a:pt x="462" y="330"/>
                  </a:lnTo>
                  <a:lnTo>
                    <a:pt x="456" y="324"/>
                  </a:lnTo>
                  <a:lnTo>
                    <a:pt x="450" y="324"/>
                  </a:lnTo>
                  <a:lnTo>
                    <a:pt x="450" y="318"/>
                  </a:lnTo>
                  <a:lnTo>
                    <a:pt x="444" y="312"/>
                  </a:lnTo>
                  <a:lnTo>
                    <a:pt x="438" y="300"/>
                  </a:lnTo>
                  <a:lnTo>
                    <a:pt x="438" y="288"/>
                  </a:lnTo>
                  <a:lnTo>
                    <a:pt x="426" y="276"/>
                  </a:lnTo>
                  <a:lnTo>
                    <a:pt x="414" y="276"/>
                  </a:lnTo>
                  <a:lnTo>
                    <a:pt x="408" y="282"/>
                  </a:lnTo>
                  <a:lnTo>
                    <a:pt x="414" y="306"/>
                  </a:lnTo>
                  <a:lnTo>
                    <a:pt x="408" y="300"/>
                  </a:lnTo>
                  <a:lnTo>
                    <a:pt x="396" y="294"/>
                  </a:lnTo>
                  <a:lnTo>
                    <a:pt x="360" y="258"/>
                  </a:lnTo>
                  <a:lnTo>
                    <a:pt x="360" y="246"/>
                  </a:lnTo>
                  <a:lnTo>
                    <a:pt x="354" y="240"/>
                  </a:lnTo>
                  <a:lnTo>
                    <a:pt x="348" y="228"/>
                  </a:lnTo>
                  <a:lnTo>
                    <a:pt x="342" y="222"/>
                  </a:lnTo>
                  <a:lnTo>
                    <a:pt x="342" y="216"/>
                  </a:lnTo>
                  <a:lnTo>
                    <a:pt x="330" y="210"/>
                  </a:lnTo>
                  <a:lnTo>
                    <a:pt x="312" y="192"/>
                  </a:lnTo>
                  <a:lnTo>
                    <a:pt x="294" y="186"/>
                  </a:lnTo>
                  <a:lnTo>
                    <a:pt x="288" y="174"/>
                  </a:lnTo>
                  <a:lnTo>
                    <a:pt x="276" y="168"/>
                  </a:lnTo>
                  <a:lnTo>
                    <a:pt x="264" y="156"/>
                  </a:lnTo>
                  <a:lnTo>
                    <a:pt x="252" y="150"/>
                  </a:lnTo>
                  <a:lnTo>
                    <a:pt x="240" y="138"/>
                  </a:lnTo>
                  <a:lnTo>
                    <a:pt x="234" y="126"/>
                  </a:lnTo>
                  <a:lnTo>
                    <a:pt x="222" y="120"/>
                  </a:lnTo>
                  <a:lnTo>
                    <a:pt x="222" y="102"/>
                  </a:lnTo>
                  <a:lnTo>
                    <a:pt x="204" y="84"/>
                  </a:lnTo>
                  <a:lnTo>
                    <a:pt x="198" y="72"/>
                  </a:lnTo>
                  <a:lnTo>
                    <a:pt x="168" y="42"/>
                  </a:lnTo>
                  <a:lnTo>
                    <a:pt x="150" y="42"/>
                  </a:lnTo>
                  <a:lnTo>
                    <a:pt x="66" y="36"/>
                  </a:lnTo>
                  <a:lnTo>
                    <a:pt x="42" y="12"/>
                  </a:lnTo>
                  <a:lnTo>
                    <a:pt x="30" y="6"/>
                  </a:lnTo>
                  <a:lnTo>
                    <a:pt x="24" y="0"/>
                  </a:lnTo>
                  <a:lnTo>
                    <a:pt x="18" y="0"/>
                  </a:lnTo>
                  <a:lnTo>
                    <a:pt x="6" y="6"/>
                  </a:lnTo>
                  <a:lnTo>
                    <a:pt x="0" y="18"/>
                  </a:lnTo>
                  <a:lnTo>
                    <a:pt x="0" y="48"/>
                  </a:lnTo>
                  <a:lnTo>
                    <a:pt x="6" y="60"/>
                  </a:lnTo>
                  <a:lnTo>
                    <a:pt x="18" y="78"/>
                  </a:lnTo>
                  <a:lnTo>
                    <a:pt x="66" y="126"/>
                  </a:lnTo>
                  <a:lnTo>
                    <a:pt x="96" y="150"/>
                  </a:lnTo>
                  <a:lnTo>
                    <a:pt x="126" y="180"/>
                  </a:lnTo>
                  <a:lnTo>
                    <a:pt x="162" y="234"/>
                  </a:lnTo>
                  <a:lnTo>
                    <a:pt x="174" y="228"/>
                  </a:lnTo>
                  <a:lnTo>
                    <a:pt x="174" y="252"/>
                  </a:lnTo>
                  <a:lnTo>
                    <a:pt x="180" y="264"/>
                  </a:lnTo>
                  <a:lnTo>
                    <a:pt x="186" y="270"/>
                  </a:lnTo>
                  <a:lnTo>
                    <a:pt x="198" y="276"/>
                  </a:lnTo>
                  <a:lnTo>
                    <a:pt x="216" y="288"/>
                  </a:lnTo>
                  <a:lnTo>
                    <a:pt x="228" y="300"/>
                  </a:lnTo>
                  <a:lnTo>
                    <a:pt x="246" y="312"/>
                  </a:lnTo>
                  <a:lnTo>
                    <a:pt x="258" y="324"/>
                  </a:lnTo>
                  <a:lnTo>
                    <a:pt x="264" y="336"/>
                  </a:lnTo>
                  <a:lnTo>
                    <a:pt x="276" y="372"/>
                  </a:lnTo>
                  <a:lnTo>
                    <a:pt x="276" y="384"/>
                  </a:lnTo>
                  <a:lnTo>
                    <a:pt x="282" y="390"/>
                  </a:lnTo>
                  <a:lnTo>
                    <a:pt x="282" y="426"/>
                  </a:lnTo>
                  <a:lnTo>
                    <a:pt x="288" y="438"/>
                  </a:lnTo>
                  <a:lnTo>
                    <a:pt x="288" y="444"/>
                  </a:lnTo>
                  <a:lnTo>
                    <a:pt x="294" y="450"/>
                  </a:lnTo>
                  <a:lnTo>
                    <a:pt x="300" y="450"/>
                  </a:lnTo>
                  <a:lnTo>
                    <a:pt x="312" y="444"/>
                  </a:lnTo>
                  <a:lnTo>
                    <a:pt x="324" y="444"/>
                  </a:lnTo>
                  <a:lnTo>
                    <a:pt x="324" y="450"/>
                  </a:lnTo>
                  <a:lnTo>
                    <a:pt x="330" y="462"/>
                  </a:lnTo>
                  <a:lnTo>
                    <a:pt x="330" y="474"/>
                  </a:lnTo>
                  <a:lnTo>
                    <a:pt x="336" y="480"/>
                  </a:lnTo>
                  <a:lnTo>
                    <a:pt x="336" y="486"/>
                  </a:lnTo>
                  <a:lnTo>
                    <a:pt x="378" y="522"/>
                  </a:lnTo>
                  <a:lnTo>
                    <a:pt x="372" y="546"/>
                  </a:lnTo>
                  <a:lnTo>
                    <a:pt x="408" y="606"/>
                  </a:lnTo>
                  <a:lnTo>
                    <a:pt x="402" y="618"/>
                  </a:lnTo>
                  <a:lnTo>
                    <a:pt x="402" y="636"/>
                  </a:lnTo>
                  <a:lnTo>
                    <a:pt x="408" y="648"/>
                  </a:lnTo>
                  <a:lnTo>
                    <a:pt x="438" y="678"/>
                  </a:lnTo>
                  <a:lnTo>
                    <a:pt x="438" y="684"/>
                  </a:lnTo>
                  <a:lnTo>
                    <a:pt x="444" y="690"/>
                  </a:lnTo>
                  <a:lnTo>
                    <a:pt x="462" y="726"/>
                  </a:lnTo>
                  <a:lnTo>
                    <a:pt x="498" y="744"/>
                  </a:lnTo>
                  <a:lnTo>
                    <a:pt x="504" y="750"/>
                  </a:lnTo>
                  <a:lnTo>
                    <a:pt x="510" y="750"/>
                  </a:lnTo>
                  <a:lnTo>
                    <a:pt x="510" y="786"/>
                  </a:lnTo>
                  <a:lnTo>
                    <a:pt x="522" y="792"/>
                  </a:lnTo>
                  <a:lnTo>
                    <a:pt x="528" y="804"/>
                  </a:lnTo>
                  <a:lnTo>
                    <a:pt x="540" y="810"/>
                  </a:lnTo>
                  <a:lnTo>
                    <a:pt x="564" y="834"/>
                  </a:lnTo>
                  <a:lnTo>
                    <a:pt x="576" y="840"/>
                  </a:lnTo>
                  <a:lnTo>
                    <a:pt x="594" y="858"/>
                  </a:lnTo>
                  <a:lnTo>
                    <a:pt x="600" y="858"/>
                  </a:lnTo>
                  <a:lnTo>
                    <a:pt x="606" y="864"/>
                  </a:lnTo>
                  <a:lnTo>
                    <a:pt x="612" y="864"/>
                  </a:lnTo>
                  <a:lnTo>
                    <a:pt x="612" y="870"/>
                  </a:lnTo>
                  <a:lnTo>
                    <a:pt x="618" y="876"/>
                  </a:lnTo>
                  <a:lnTo>
                    <a:pt x="630" y="900"/>
                  </a:lnTo>
                  <a:lnTo>
                    <a:pt x="642" y="912"/>
                  </a:lnTo>
                  <a:lnTo>
                    <a:pt x="654" y="936"/>
                  </a:lnTo>
                  <a:lnTo>
                    <a:pt x="660" y="942"/>
                  </a:lnTo>
                  <a:lnTo>
                    <a:pt x="660" y="906"/>
                  </a:lnTo>
                  <a:lnTo>
                    <a:pt x="672" y="906"/>
                  </a:lnTo>
                  <a:lnTo>
                    <a:pt x="684" y="918"/>
                  </a:lnTo>
                  <a:lnTo>
                    <a:pt x="696" y="924"/>
                  </a:lnTo>
                  <a:lnTo>
                    <a:pt x="702" y="930"/>
                  </a:lnTo>
                  <a:lnTo>
                    <a:pt x="708" y="930"/>
                  </a:lnTo>
                  <a:close/>
                  <a:moveTo>
                    <a:pt x="2118" y="1194"/>
                  </a:moveTo>
                  <a:lnTo>
                    <a:pt x="2106" y="1176"/>
                  </a:lnTo>
                  <a:lnTo>
                    <a:pt x="2088" y="1176"/>
                  </a:lnTo>
                  <a:lnTo>
                    <a:pt x="2064" y="1200"/>
                  </a:lnTo>
                  <a:lnTo>
                    <a:pt x="2064" y="1212"/>
                  </a:lnTo>
                  <a:lnTo>
                    <a:pt x="2052" y="1212"/>
                  </a:lnTo>
                  <a:lnTo>
                    <a:pt x="2040" y="1218"/>
                  </a:lnTo>
                  <a:lnTo>
                    <a:pt x="2010" y="1248"/>
                  </a:lnTo>
                  <a:lnTo>
                    <a:pt x="1998" y="1272"/>
                  </a:lnTo>
                  <a:lnTo>
                    <a:pt x="1992" y="1278"/>
                  </a:lnTo>
                  <a:lnTo>
                    <a:pt x="1992" y="1290"/>
                  </a:lnTo>
                  <a:lnTo>
                    <a:pt x="2004" y="1302"/>
                  </a:lnTo>
                  <a:lnTo>
                    <a:pt x="2022" y="1302"/>
                  </a:lnTo>
                  <a:lnTo>
                    <a:pt x="2052" y="1284"/>
                  </a:lnTo>
                  <a:lnTo>
                    <a:pt x="2082" y="1260"/>
                  </a:lnTo>
                  <a:lnTo>
                    <a:pt x="2106" y="1242"/>
                  </a:lnTo>
                  <a:lnTo>
                    <a:pt x="2100" y="1236"/>
                  </a:lnTo>
                  <a:lnTo>
                    <a:pt x="2100" y="1224"/>
                  </a:lnTo>
                  <a:lnTo>
                    <a:pt x="2112" y="1200"/>
                  </a:lnTo>
                  <a:lnTo>
                    <a:pt x="2118" y="1194"/>
                  </a:lnTo>
                  <a:close/>
                  <a:moveTo>
                    <a:pt x="1374" y="1128"/>
                  </a:moveTo>
                  <a:lnTo>
                    <a:pt x="1374" y="1116"/>
                  </a:lnTo>
                  <a:lnTo>
                    <a:pt x="1368" y="1110"/>
                  </a:lnTo>
                  <a:lnTo>
                    <a:pt x="1344" y="1098"/>
                  </a:lnTo>
                  <a:lnTo>
                    <a:pt x="1332" y="1098"/>
                  </a:lnTo>
                  <a:lnTo>
                    <a:pt x="1320" y="1092"/>
                  </a:lnTo>
                  <a:lnTo>
                    <a:pt x="1314" y="1092"/>
                  </a:lnTo>
                  <a:lnTo>
                    <a:pt x="1302" y="1098"/>
                  </a:lnTo>
                  <a:lnTo>
                    <a:pt x="1296" y="1104"/>
                  </a:lnTo>
                  <a:lnTo>
                    <a:pt x="1296" y="1116"/>
                  </a:lnTo>
                  <a:lnTo>
                    <a:pt x="1290" y="1122"/>
                  </a:lnTo>
                  <a:lnTo>
                    <a:pt x="1290" y="1134"/>
                  </a:lnTo>
                  <a:lnTo>
                    <a:pt x="1254" y="1104"/>
                  </a:lnTo>
                  <a:lnTo>
                    <a:pt x="1260" y="1092"/>
                  </a:lnTo>
                  <a:lnTo>
                    <a:pt x="1260" y="1080"/>
                  </a:lnTo>
                  <a:lnTo>
                    <a:pt x="1266" y="1068"/>
                  </a:lnTo>
                  <a:lnTo>
                    <a:pt x="1266" y="1050"/>
                  </a:lnTo>
                  <a:lnTo>
                    <a:pt x="1260" y="1038"/>
                  </a:lnTo>
                  <a:lnTo>
                    <a:pt x="1254" y="1032"/>
                  </a:lnTo>
                  <a:lnTo>
                    <a:pt x="1242" y="1026"/>
                  </a:lnTo>
                  <a:lnTo>
                    <a:pt x="1188" y="1026"/>
                  </a:lnTo>
                  <a:lnTo>
                    <a:pt x="1158" y="1008"/>
                  </a:lnTo>
                  <a:lnTo>
                    <a:pt x="1158" y="984"/>
                  </a:lnTo>
                  <a:lnTo>
                    <a:pt x="1116" y="984"/>
                  </a:lnTo>
                  <a:lnTo>
                    <a:pt x="1116" y="996"/>
                  </a:lnTo>
                  <a:lnTo>
                    <a:pt x="1110" y="1008"/>
                  </a:lnTo>
                  <a:lnTo>
                    <a:pt x="1110" y="1026"/>
                  </a:lnTo>
                  <a:lnTo>
                    <a:pt x="1086" y="1026"/>
                  </a:lnTo>
                  <a:lnTo>
                    <a:pt x="1074" y="1020"/>
                  </a:lnTo>
                  <a:lnTo>
                    <a:pt x="1056" y="1014"/>
                  </a:lnTo>
                  <a:lnTo>
                    <a:pt x="1044" y="1014"/>
                  </a:lnTo>
                  <a:lnTo>
                    <a:pt x="1032" y="1008"/>
                  </a:lnTo>
                  <a:lnTo>
                    <a:pt x="966" y="1008"/>
                  </a:lnTo>
                  <a:lnTo>
                    <a:pt x="960" y="996"/>
                  </a:lnTo>
                  <a:lnTo>
                    <a:pt x="948" y="990"/>
                  </a:lnTo>
                  <a:lnTo>
                    <a:pt x="942" y="978"/>
                  </a:lnTo>
                  <a:lnTo>
                    <a:pt x="918" y="954"/>
                  </a:lnTo>
                  <a:lnTo>
                    <a:pt x="900" y="954"/>
                  </a:lnTo>
                  <a:lnTo>
                    <a:pt x="888" y="960"/>
                  </a:lnTo>
                  <a:lnTo>
                    <a:pt x="876" y="954"/>
                  </a:lnTo>
                  <a:lnTo>
                    <a:pt x="870" y="948"/>
                  </a:lnTo>
                  <a:lnTo>
                    <a:pt x="858" y="942"/>
                  </a:lnTo>
                  <a:lnTo>
                    <a:pt x="846" y="942"/>
                  </a:lnTo>
                  <a:lnTo>
                    <a:pt x="840" y="936"/>
                  </a:lnTo>
                  <a:lnTo>
                    <a:pt x="822" y="936"/>
                  </a:lnTo>
                  <a:lnTo>
                    <a:pt x="810" y="930"/>
                  </a:lnTo>
                  <a:lnTo>
                    <a:pt x="792" y="930"/>
                  </a:lnTo>
                  <a:lnTo>
                    <a:pt x="786" y="924"/>
                  </a:lnTo>
                  <a:lnTo>
                    <a:pt x="762" y="924"/>
                  </a:lnTo>
                  <a:lnTo>
                    <a:pt x="750" y="930"/>
                  </a:lnTo>
                  <a:lnTo>
                    <a:pt x="738" y="954"/>
                  </a:lnTo>
                  <a:lnTo>
                    <a:pt x="738" y="966"/>
                  </a:lnTo>
                  <a:lnTo>
                    <a:pt x="732" y="978"/>
                  </a:lnTo>
                  <a:lnTo>
                    <a:pt x="720" y="990"/>
                  </a:lnTo>
                  <a:lnTo>
                    <a:pt x="714" y="990"/>
                  </a:lnTo>
                  <a:lnTo>
                    <a:pt x="702" y="1002"/>
                  </a:lnTo>
                  <a:lnTo>
                    <a:pt x="702" y="1014"/>
                  </a:lnTo>
                  <a:lnTo>
                    <a:pt x="738" y="1008"/>
                  </a:lnTo>
                  <a:lnTo>
                    <a:pt x="786" y="1008"/>
                  </a:lnTo>
                  <a:lnTo>
                    <a:pt x="780" y="1014"/>
                  </a:lnTo>
                  <a:lnTo>
                    <a:pt x="768" y="1020"/>
                  </a:lnTo>
                  <a:lnTo>
                    <a:pt x="762" y="1032"/>
                  </a:lnTo>
                  <a:lnTo>
                    <a:pt x="762" y="1044"/>
                  </a:lnTo>
                  <a:lnTo>
                    <a:pt x="774" y="1050"/>
                  </a:lnTo>
                  <a:lnTo>
                    <a:pt x="780" y="1050"/>
                  </a:lnTo>
                  <a:lnTo>
                    <a:pt x="798" y="1044"/>
                  </a:lnTo>
                  <a:lnTo>
                    <a:pt x="810" y="1044"/>
                  </a:lnTo>
                  <a:lnTo>
                    <a:pt x="816" y="1038"/>
                  </a:lnTo>
                  <a:lnTo>
                    <a:pt x="828" y="1032"/>
                  </a:lnTo>
                  <a:lnTo>
                    <a:pt x="840" y="1038"/>
                  </a:lnTo>
                  <a:lnTo>
                    <a:pt x="870" y="1056"/>
                  </a:lnTo>
                  <a:lnTo>
                    <a:pt x="900" y="1068"/>
                  </a:lnTo>
                  <a:lnTo>
                    <a:pt x="924" y="1080"/>
                  </a:lnTo>
                  <a:lnTo>
                    <a:pt x="960" y="1086"/>
                  </a:lnTo>
                  <a:lnTo>
                    <a:pt x="1014" y="1092"/>
                  </a:lnTo>
                  <a:lnTo>
                    <a:pt x="1062" y="1092"/>
                  </a:lnTo>
                  <a:lnTo>
                    <a:pt x="1080" y="1110"/>
                  </a:lnTo>
                  <a:lnTo>
                    <a:pt x="1086" y="1122"/>
                  </a:lnTo>
                  <a:lnTo>
                    <a:pt x="1098" y="1128"/>
                  </a:lnTo>
                  <a:lnTo>
                    <a:pt x="1110" y="1140"/>
                  </a:lnTo>
                  <a:lnTo>
                    <a:pt x="1128" y="1146"/>
                  </a:lnTo>
                  <a:lnTo>
                    <a:pt x="1152" y="1152"/>
                  </a:lnTo>
                  <a:lnTo>
                    <a:pt x="1170" y="1152"/>
                  </a:lnTo>
                  <a:lnTo>
                    <a:pt x="1182" y="1158"/>
                  </a:lnTo>
                  <a:lnTo>
                    <a:pt x="1248" y="1158"/>
                  </a:lnTo>
                  <a:lnTo>
                    <a:pt x="1260" y="1164"/>
                  </a:lnTo>
                  <a:lnTo>
                    <a:pt x="1278" y="1170"/>
                  </a:lnTo>
                  <a:lnTo>
                    <a:pt x="1290" y="1182"/>
                  </a:lnTo>
                  <a:lnTo>
                    <a:pt x="1302" y="1188"/>
                  </a:lnTo>
                  <a:lnTo>
                    <a:pt x="1320" y="1206"/>
                  </a:lnTo>
                  <a:lnTo>
                    <a:pt x="1338" y="1206"/>
                  </a:lnTo>
                  <a:lnTo>
                    <a:pt x="1350" y="1200"/>
                  </a:lnTo>
                  <a:lnTo>
                    <a:pt x="1356" y="1206"/>
                  </a:lnTo>
                  <a:lnTo>
                    <a:pt x="1374" y="1206"/>
                  </a:lnTo>
                  <a:lnTo>
                    <a:pt x="1374" y="1194"/>
                  </a:lnTo>
                  <a:lnTo>
                    <a:pt x="1368" y="1182"/>
                  </a:lnTo>
                  <a:lnTo>
                    <a:pt x="1362" y="1176"/>
                  </a:lnTo>
                  <a:lnTo>
                    <a:pt x="1356" y="1164"/>
                  </a:lnTo>
                  <a:lnTo>
                    <a:pt x="1374" y="1146"/>
                  </a:lnTo>
                  <a:lnTo>
                    <a:pt x="1374" y="1128"/>
                  </a:lnTo>
                  <a:close/>
                  <a:moveTo>
                    <a:pt x="1500" y="726"/>
                  </a:moveTo>
                  <a:lnTo>
                    <a:pt x="1542" y="684"/>
                  </a:lnTo>
                  <a:lnTo>
                    <a:pt x="1548" y="672"/>
                  </a:lnTo>
                  <a:lnTo>
                    <a:pt x="1554" y="654"/>
                  </a:lnTo>
                  <a:lnTo>
                    <a:pt x="1560" y="642"/>
                  </a:lnTo>
                  <a:lnTo>
                    <a:pt x="1566" y="624"/>
                  </a:lnTo>
                  <a:lnTo>
                    <a:pt x="1566" y="612"/>
                  </a:lnTo>
                  <a:lnTo>
                    <a:pt x="1572" y="606"/>
                  </a:lnTo>
                  <a:lnTo>
                    <a:pt x="1572" y="600"/>
                  </a:lnTo>
                  <a:lnTo>
                    <a:pt x="1566" y="600"/>
                  </a:lnTo>
                  <a:lnTo>
                    <a:pt x="1554" y="594"/>
                  </a:lnTo>
                  <a:lnTo>
                    <a:pt x="1542" y="582"/>
                  </a:lnTo>
                  <a:lnTo>
                    <a:pt x="1542" y="564"/>
                  </a:lnTo>
                  <a:lnTo>
                    <a:pt x="1554" y="516"/>
                  </a:lnTo>
                  <a:lnTo>
                    <a:pt x="1590" y="498"/>
                  </a:lnTo>
                  <a:lnTo>
                    <a:pt x="1626" y="498"/>
                  </a:lnTo>
                  <a:lnTo>
                    <a:pt x="1632" y="486"/>
                  </a:lnTo>
                  <a:lnTo>
                    <a:pt x="1638" y="480"/>
                  </a:lnTo>
                  <a:lnTo>
                    <a:pt x="1644" y="468"/>
                  </a:lnTo>
                  <a:lnTo>
                    <a:pt x="1644" y="444"/>
                  </a:lnTo>
                  <a:lnTo>
                    <a:pt x="1626" y="444"/>
                  </a:lnTo>
                  <a:lnTo>
                    <a:pt x="1620" y="450"/>
                  </a:lnTo>
                  <a:lnTo>
                    <a:pt x="1608" y="450"/>
                  </a:lnTo>
                  <a:lnTo>
                    <a:pt x="1608" y="438"/>
                  </a:lnTo>
                  <a:lnTo>
                    <a:pt x="1614" y="420"/>
                  </a:lnTo>
                  <a:lnTo>
                    <a:pt x="1626" y="408"/>
                  </a:lnTo>
                  <a:lnTo>
                    <a:pt x="1650" y="396"/>
                  </a:lnTo>
                  <a:lnTo>
                    <a:pt x="1662" y="396"/>
                  </a:lnTo>
                  <a:lnTo>
                    <a:pt x="1680" y="402"/>
                  </a:lnTo>
                  <a:lnTo>
                    <a:pt x="1704" y="402"/>
                  </a:lnTo>
                  <a:lnTo>
                    <a:pt x="1716" y="390"/>
                  </a:lnTo>
                  <a:lnTo>
                    <a:pt x="1716" y="384"/>
                  </a:lnTo>
                  <a:lnTo>
                    <a:pt x="1680" y="348"/>
                  </a:lnTo>
                  <a:lnTo>
                    <a:pt x="1680" y="312"/>
                  </a:lnTo>
                  <a:lnTo>
                    <a:pt x="1668" y="312"/>
                  </a:lnTo>
                  <a:lnTo>
                    <a:pt x="1650" y="294"/>
                  </a:lnTo>
                  <a:lnTo>
                    <a:pt x="1650" y="282"/>
                  </a:lnTo>
                  <a:lnTo>
                    <a:pt x="1662" y="270"/>
                  </a:lnTo>
                  <a:lnTo>
                    <a:pt x="1668" y="258"/>
                  </a:lnTo>
                  <a:lnTo>
                    <a:pt x="1668" y="246"/>
                  </a:lnTo>
                  <a:lnTo>
                    <a:pt x="1662" y="240"/>
                  </a:lnTo>
                  <a:lnTo>
                    <a:pt x="1638" y="228"/>
                  </a:lnTo>
                  <a:lnTo>
                    <a:pt x="1614" y="228"/>
                  </a:lnTo>
                  <a:lnTo>
                    <a:pt x="1632" y="198"/>
                  </a:lnTo>
                  <a:lnTo>
                    <a:pt x="1614" y="192"/>
                  </a:lnTo>
                  <a:lnTo>
                    <a:pt x="1620" y="162"/>
                  </a:lnTo>
                  <a:lnTo>
                    <a:pt x="1608" y="144"/>
                  </a:lnTo>
                  <a:lnTo>
                    <a:pt x="1602" y="138"/>
                  </a:lnTo>
                  <a:lnTo>
                    <a:pt x="1590" y="132"/>
                  </a:lnTo>
                  <a:lnTo>
                    <a:pt x="1566" y="108"/>
                  </a:lnTo>
                  <a:lnTo>
                    <a:pt x="1470" y="108"/>
                  </a:lnTo>
                  <a:lnTo>
                    <a:pt x="1464" y="114"/>
                  </a:lnTo>
                  <a:lnTo>
                    <a:pt x="1458" y="126"/>
                  </a:lnTo>
                  <a:lnTo>
                    <a:pt x="1458" y="180"/>
                  </a:lnTo>
                  <a:lnTo>
                    <a:pt x="1452" y="198"/>
                  </a:lnTo>
                  <a:lnTo>
                    <a:pt x="1452" y="204"/>
                  </a:lnTo>
                  <a:lnTo>
                    <a:pt x="1446" y="216"/>
                  </a:lnTo>
                  <a:lnTo>
                    <a:pt x="1428" y="216"/>
                  </a:lnTo>
                  <a:lnTo>
                    <a:pt x="1422" y="222"/>
                  </a:lnTo>
                  <a:lnTo>
                    <a:pt x="1422" y="246"/>
                  </a:lnTo>
                  <a:lnTo>
                    <a:pt x="1428" y="252"/>
                  </a:lnTo>
                  <a:lnTo>
                    <a:pt x="1434" y="264"/>
                  </a:lnTo>
                  <a:lnTo>
                    <a:pt x="1398" y="294"/>
                  </a:lnTo>
                  <a:lnTo>
                    <a:pt x="1404" y="306"/>
                  </a:lnTo>
                  <a:lnTo>
                    <a:pt x="1374" y="342"/>
                  </a:lnTo>
                  <a:lnTo>
                    <a:pt x="1350" y="342"/>
                  </a:lnTo>
                  <a:lnTo>
                    <a:pt x="1344" y="348"/>
                  </a:lnTo>
                  <a:lnTo>
                    <a:pt x="1332" y="354"/>
                  </a:lnTo>
                  <a:lnTo>
                    <a:pt x="1320" y="366"/>
                  </a:lnTo>
                  <a:lnTo>
                    <a:pt x="1314" y="366"/>
                  </a:lnTo>
                  <a:lnTo>
                    <a:pt x="1308" y="360"/>
                  </a:lnTo>
                  <a:lnTo>
                    <a:pt x="1284" y="348"/>
                  </a:lnTo>
                  <a:lnTo>
                    <a:pt x="1272" y="336"/>
                  </a:lnTo>
                  <a:lnTo>
                    <a:pt x="1230" y="336"/>
                  </a:lnTo>
                  <a:lnTo>
                    <a:pt x="1224" y="348"/>
                  </a:lnTo>
                  <a:lnTo>
                    <a:pt x="1194" y="378"/>
                  </a:lnTo>
                  <a:lnTo>
                    <a:pt x="1170" y="378"/>
                  </a:lnTo>
                  <a:lnTo>
                    <a:pt x="1152" y="372"/>
                  </a:lnTo>
                  <a:lnTo>
                    <a:pt x="1128" y="372"/>
                  </a:lnTo>
                  <a:lnTo>
                    <a:pt x="1110" y="390"/>
                  </a:lnTo>
                  <a:lnTo>
                    <a:pt x="1104" y="390"/>
                  </a:lnTo>
                  <a:lnTo>
                    <a:pt x="1080" y="378"/>
                  </a:lnTo>
                  <a:lnTo>
                    <a:pt x="1074" y="372"/>
                  </a:lnTo>
                  <a:lnTo>
                    <a:pt x="1062" y="366"/>
                  </a:lnTo>
                  <a:lnTo>
                    <a:pt x="1050" y="354"/>
                  </a:lnTo>
                  <a:lnTo>
                    <a:pt x="1050" y="342"/>
                  </a:lnTo>
                  <a:lnTo>
                    <a:pt x="1044" y="336"/>
                  </a:lnTo>
                  <a:lnTo>
                    <a:pt x="1032" y="330"/>
                  </a:lnTo>
                  <a:lnTo>
                    <a:pt x="1008" y="330"/>
                  </a:lnTo>
                  <a:lnTo>
                    <a:pt x="996" y="336"/>
                  </a:lnTo>
                  <a:lnTo>
                    <a:pt x="990" y="348"/>
                  </a:lnTo>
                  <a:lnTo>
                    <a:pt x="978" y="366"/>
                  </a:lnTo>
                  <a:lnTo>
                    <a:pt x="972" y="384"/>
                  </a:lnTo>
                  <a:lnTo>
                    <a:pt x="972" y="402"/>
                  </a:lnTo>
                  <a:lnTo>
                    <a:pt x="966" y="408"/>
                  </a:lnTo>
                  <a:lnTo>
                    <a:pt x="966" y="414"/>
                  </a:lnTo>
                  <a:lnTo>
                    <a:pt x="990" y="444"/>
                  </a:lnTo>
                  <a:lnTo>
                    <a:pt x="1002" y="498"/>
                  </a:lnTo>
                  <a:lnTo>
                    <a:pt x="1050" y="528"/>
                  </a:lnTo>
                  <a:lnTo>
                    <a:pt x="1038" y="564"/>
                  </a:lnTo>
                  <a:lnTo>
                    <a:pt x="1068" y="582"/>
                  </a:lnTo>
                  <a:lnTo>
                    <a:pt x="1050" y="606"/>
                  </a:lnTo>
                  <a:lnTo>
                    <a:pt x="1068" y="636"/>
                  </a:lnTo>
                  <a:lnTo>
                    <a:pt x="1056" y="648"/>
                  </a:lnTo>
                  <a:lnTo>
                    <a:pt x="1068" y="702"/>
                  </a:lnTo>
                  <a:lnTo>
                    <a:pt x="1110" y="696"/>
                  </a:lnTo>
                  <a:lnTo>
                    <a:pt x="1140" y="708"/>
                  </a:lnTo>
                  <a:lnTo>
                    <a:pt x="1146" y="696"/>
                  </a:lnTo>
                  <a:lnTo>
                    <a:pt x="1170" y="672"/>
                  </a:lnTo>
                  <a:lnTo>
                    <a:pt x="1182" y="672"/>
                  </a:lnTo>
                  <a:lnTo>
                    <a:pt x="1182" y="690"/>
                  </a:lnTo>
                  <a:lnTo>
                    <a:pt x="1188" y="702"/>
                  </a:lnTo>
                  <a:lnTo>
                    <a:pt x="1188" y="726"/>
                  </a:lnTo>
                  <a:lnTo>
                    <a:pt x="1194" y="738"/>
                  </a:lnTo>
                  <a:lnTo>
                    <a:pt x="1212" y="738"/>
                  </a:lnTo>
                  <a:lnTo>
                    <a:pt x="1218" y="726"/>
                  </a:lnTo>
                  <a:lnTo>
                    <a:pt x="1218" y="720"/>
                  </a:lnTo>
                  <a:lnTo>
                    <a:pt x="1224" y="714"/>
                  </a:lnTo>
                  <a:lnTo>
                    <a:pt x="1224" y="708"/>
                  </a:lnTo>
                  <a:lnTo>
                    <a:pt x="1254" y="726"/>
                  </a:lnTo>
                  <a:lnTo>
                    <a:pt x="1266" y="720"/>
                  </a:lnTo>
                  <a:lnTo>
                    <a:pt x="1272" y="708"/>
                  </a:lnTo>
                  <a:lnTo>
                    <a:pt x="1284" y="702"/>
                  </a:lnTo>
                  <a:lnTo>
                    <a:pt x="1296" y="702"/>
                  </a:lnTo>
                  <a:lnTo>
                    <a:pt x="1296" y="714"/>
                  </a:lnTo>
                  <a:lnTo>
                    <a:pt x="1302" y="720"/>
                  </a:lnTo>
                  <a:lnTo>
                    <a:pt x="1302" y="738"/>
                  </a:lnTo>
                  <a:lnTo>
                    <a:pt x="1308" y="744"/>
                  </a:lnTo>
                  <a:lnTo>
                    <a:pt x="1332" y="744"/>
                  </a:lnTo>
                  <a:lnTo>
                    <a:pt x="1350" y="738"/>
                  </a:lnTo>
                  <a:lnTo>
                    <a:pt x="1362" y="732"/>
                  </a:lnTo>
                  <a:lnTo>
                    <a:pt x="1392" y="732"/>
                  </a:lnTo>
                  <a:lnTo>
                    <a:pt x="1404" y="744"/>
                  </a:lnTo>
                  <a:lnTo>
                    <a:pt x="1404" y="786"/>
                  </a:lnTo>
                  <a:lnTo>
                    <a:pt x="1398" y="798"/>
                  </a:lnTo>
                  <a:lnTo>
                    <a:pt x="1398" y="810"/>
                  </a:lnTo>
                  <a:lnTo>
                    <a:pt x="1404" y="810"/>
                  </a:lnTo>
                  <a:lnTo>
                    <a:pt x="1410" y="804"/>
                  </a:lnTo>
                  <a:lnTo>
                    <a:pt x="1422" y="798"/>
                  </a:lnTo>
                  <a:lnTo>
                    <a:pt x="1440" y="792"/>
                  </a:lnTo>
                  <a:lnTo>
                    <a:pt x="1452" y="786"/>
                  </a:lnTo>
                  <a:lnTo>
                    <a:pt x="1476" y="762"/>
                  </a:lnTo>
                  <a:lnTo>
                    <a:pt x="1482" y="750"/>
                  </a:lnTo>
                  <a:lnTo>
                    <a:pt x="1500" y="732"/>
                  </a:lnTo>
                  <a:lnTo>
                    <a:pt x="1500" y="726"/>
                  </a:lnTo>
                  <a:close/>
                  <a:moveTo>
                    <a:pt x="1476" y="1116"/>
                  </a:moveTo>
                  <a:lnTo>
                    <a:pt x="1470" y="1116"/>
                  </a:lnTo>
                  <a:lnTo>
                    <a:pt x="1458" y="1122"/>
                  </a:lnTo>
                  <a:lnTo>
                    <a:pt x="1452" y="1128"/>
                  </a:lnTo>
                  <a:lnTo>
                    <a:pt x="1458" y="1134"/>
                  </a:lnTo>
                  <a:lnTo>
                    <a:pt x="1470" y="1140"/>
                  </a:lnTo>
                  <a:lnTo>
                    <a:pt x="1476" y="1140"/>
                  </a:lnTo>
                  <a:lnTo>
                    <a:pt x="1488" y="1146"/>
                  </a:lnTo>
                  <a:lnTo>
                    <a:pt x="1500" y="1134"/>
                  </a:lnTo>
                  <a:lnTo>
                    <a:pt x="1500" y="1128"/>
                  </a:lnTo>
                  <a:lnTo>
                    <a:pt x="1488" y="1116"/>
                  </a:lnTo>
                  <a:lnTo>
                    <a:pt x="1476" y="1116"/>
                  </a:lnTo>
                  <a:close/>
                  <a:moveTo>
                    <a:pt x="1716" y="1230"/>
                  </a:moveTo>
                  <a:lnTo>
                    <a:pt x="1680" y="1218"/>
                  </a:lnTo>
                  <a:lnTo>
                    <a:pt x="1674" y="1224"/>
                  </a:lnTo>
                  <a:lnTo>
                    <a:pt x="1674" y="1230"/>
                  </a:lnTo>
                  <a:lnTo>
                    <a:pt x="1686" y="1254"/>
                  </a:lnTo>
                  <a:lnTo>
                    <a:pt x="1692" y="1260"/>
                  </a:lnTo>
                  <a:lnTo>
                    <a:pt x="1704" y="1266"/>
                  </a:lnTo>
                  <a:lnTo>
                    <a:pt x="1716" y="1266"/>
                  </a:lnTo>
                  <a:lnTo>
                    <a:pt x="1722" y="1260"/>
                  </a:lnTo>
                  <a:lnTo>
                    <a:pt x="1740" y="1260"/>
                  </a:lnTo>
                  <a:lnTo>
                    <a:pt x="1746" y="1266"/>
                  </a:lnTo>
                  <a:lnTo>
                    <a:pt x="1746" y="1278"/>
                  </a:lnTo>
                  <a:lnTo>
                    <a:pt x="1752" y="1290"/>
                  </a:lnTo>
                  <a:lnTo>
                    <a:pt x="1764" y="1296"/>
                  </a:lnTo>
                  <a:lnTo>
                    <a:pt x="1788" y="1296"/>
                  </a:lnTo>
                  <a:lnTo>
                    <a:pt x="1794" y="1290"/>
                  </a:lnTo>
                  <a:lnTo>
                    <a:pt x="1800" y="1290"/>
                  </a:lnTo>
                  <a:lnTo>
                    <a:pt x="1800" y="1284"/>
                  </a:lnTo>
                  <a:lnTo>
                    <a:pt x="1794" y="1272"/>
                  </a:lnTo>
                  <a:lnTo>
                    <a:pt x="1782" y="1260"/>
                  </a:lnTo>
                  <a:lnTo>
                    <a:pt x="1770" y="1236"/>
                  </a:lnTo>
                  <a:lnTo>
                    <a:pt x="1746" y="1224"/>
                  </a:lnTo>
                  <a:lnTo>
                    <a:pt x="1728" y="1224"/>
                  </a:lnTo>
                  <a:lnTo>
                    <a:pt x="1716" y="1230"/>
                  </a:lnTo>
                  <a:close/>
                  <a:moveTo>
                    <a:pt x="1962" y="1122"/>
                  </a:moveTo>
                  <a:lnTo>
                    <a:pt x="1932" y="1146"/>
                  </a:lnTo>
                  <a:lnTo>
                    <a:pt x="1920" y="1134"/>
                  </a:lnTo>
                  <a:lnTo>
                    <a:pt x="1890" y="1134"/>
                  </a:lnTo>
                  <a:lnTo>
                    <a:pt x="1884" y="1140"/>
                  </a:lnTo>
                  <a:lnTo>
                    <a:pt x="1872" y="1146"/>
                  </a:lnTo>
                  <a:lnTo>
                    <a:pt x="1866" y="1152"/>
                  </a:lnTo>
                  <a:lnTo>
                    <a:pt x="1860" y="1140"/>
                  </a:lnTo>
                  <a:lnTo>
                    <a:pt x="1836" y="1116"/>
                  </a:lnTo>
                  <a:lnTo>
                    <a:pt x="1824" y="1116"/>
                  </a:lnTo>
                  <a:lnTo>
                    <a:pt x="1800" y="1128"/>
                  </a:lnTo>
                  <a:lnTo>
                    <a:pt x="1764" y="1164"/>
                  </a:lnTo>
                  <a:lnTo>
                    <a:pt x="1728" y="1158"/>
                  </a:lnTo>
                  <a:lnTo>
                    <a:pt x="1716" y="1176"/>
                  </a:lnTo>
                  <a:lnTo>
                    <a:pt x="1746" y="1176"/>
                  </a:lnTo>
                  <a:lnTo>
                    <a:pt x="1752" y="1182"/>
                  </a:lnTo>
                  <a:lnTo>
                    <a:pt x="1764" y="1182"/>
                  </a:lnTo>
                  <a:lnTo>
                    <a:pt x="1776" y="1188"/>
                  </a:lnTo>
                  <a:lnTo>
                    <a:pt x="1788" y="1188"/>
                  </a:lnTo>
                  <a:lnTo>
                    <a:pt x="1794" y="1182"/>
                  </a:lnTo>
                  <a:lnTo>
                    <a:pt x="1806" y="1176"/>
                  </a:lnTo>
                  <a:lnTo>
                    <a:pt x="1812" y="1170"/>
                  </a:lnTo>
                  <a:lnTo>
                    <a:pt x="1908" y="1164"/>
                  </a:lnTo>
                  <a:lnTo>
                    <a:pt x="1956" y="1158"/>
                  </a:lnTo>
                  <a:lnTo>
                    <a:pt x="1992" y="1128"/>
                  </a:lnTo>
                  <a:lnTo>
                    <a:pt x="1992" y="1110"/>
                  </a:lnTo>
                  <a:lnTo>
                    <a:pt x="1962" y="1122"/>
                  </a:lnTo>
                  <a:close/>
                  <a:moveTo>
                    <a:pt x="1578" y="1158"/>
                  </a:moveTo>
                  <a:lnTo>
                    <a:pt x="1566" y="1152"/>
                  </a:lnTo>
                  <a:lnTo>
                    <a:pt x="1560" y="1146"/>
                  </a:lnTo>
                  <a:lnTo>
                    <a:pt x="1548" y="1140"/>
                  </a:lnTo>
                  <a:lnTo>
                    <a:pt x="1536" y="1140"/>
                  </a:lnTo>
                  <a:lnTo>
                    <a:pt x="1512" y="1164"/>
                  </a:lnTo>
                  <a:lnTo>
                    <a:pt x="1506" y="1176"/>
                  </a:lnTo>
                  <a:lnTo>
                    <a:pt x="1500" y="1182"/>
                  </a:lnTo>
                  <a:lnTo>
                    <a:pt x="1554" y="1188"/>
                  </a:lnTo>
                  <a:lnTo>
                    <a:pt x="1554" y="1212"/>
                  </a:lnTo>
                  <a:lnTo>
                    <a:pt x="1578" y="1206"/>
                  </a:lnTo>
                  <a:lnTo>
                    <a:pt x="1590" y="1188"/>
                  </a:lnTo>
                  <a:lnTo>
                    <a:pt x="1614" y="1206"/>
                  </a:lnTo>
                  <a:lnTo>
                    <a:pt x="1644" y="1170"/>
                  </a:lnTo>
                  <a:lnTo>
                    <a:pt x="1596" y="1152"/>
                  </a:lnTo>
                  <a:lnTo>
                    <a:pt x="1578" y="115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1" name="India" descr="© INSCALE GmbH, 05.05.2010&#10;http://www.presentationload.com/">
              <a:extLst>
                <a:ext uri="{FF2B5EF4-FFF2-40B4-BE49-F238E27FC236}">
                  <a16:creationId xmlns:a16="http://schemas.microsoft.com/office/drawing/2014/main" id="{CBF7C901-B030-48ED-9CE9-2199897C9BA8}"/>
                </a:ext>
              </a:extLst>
            </p:cNvPr>
            <p:cNvSpPr>
              <a:spLocks noEditPoints="1"/>
            </p:cNvSpPr>
            <p:nvPr/>
          </p:nvSpPr>
          <p:spPr bwMode="gray">
            <a:xfrm>
              <a:off x="6042403" y="2118554"/>
              <a:ext cx="741186" cy="893874"/>
            </a:xfrm>
            <a:custGeom>
              <a:avLst/>
              <a:gdLst>
                <a:gd name="T0" fmla="*/ 2147483647 w 1956"/>
                <a:gd name="T1" fmla="*/ 2147483647 h 2358"/>
                <a:gd name="T2" fmla="*/ 2147483647 w 1956"/>
                <a:gd name="T3" fmla="*/ 2147483647 h 2358"/>
                <a:gd name="T4" fmla="*/ 2147483647 w 1956"/>
                <a:gd name="T5" fmla="*/ 2147483647 h 2358"/>
                <a:gd name="T6" fmla="*/ 2147483647 w 1956"/>
                <a:gd name="T7" fmla="*/ 2147483647 h 2358"/>
                <a:gd name="T8" fmla="*/ 2147483647 w 1956"/>
                <a:gd name="T9" fmla="*/ 2147483647 h 2358"/>
                <a:gd name="T10" fmla="*/ 2147483647 w 1956"/>
                <a:gd name="T11" fmla="*/ 2147483647 h 2358"/>
                <a:gd name="T12" fmla="*/ 2147483647 w 1956"/>
                <a:gd name="T13" fmla="*/ 2147483647 h 2358"/>
                <a:gd name="T14" fmla="*/ 2147483647 w 1956"/>
                <a:gd name="T15" fmla="*/ 2147483647 h 2358"/>
                <a:gd name="T16" fmla="*/ 2147483647 w 1956"/>
                <a:gd name="T17" fmla="*/ 2147483647 h 2358"/>
                <a:gd name="T18" fmla="*/ 2147483647 w 1956"/>
                <a:gd name="T19" fmla="*/ 2147483647 h 2358"/>
                <a:gd name="T20" fmla="*/ 2147483647 w 1956"/>
                <a:gd name="T21" fmla="*/ 2147483647 h 2358"/>
                <a:gd name="T22" fmla="*/ 2147483647 w 1956"/>
                <a:gd name="T23" fmla="*/ 2147483647 h 2358"/>
                <a:gd name="T24" fmla="*/ 2147483647 w 1956"/>
                <a:gd name="T25" fmla="*/ 2147483647 h 2358"/>
                <a:gd name="T26" fmla="*/ 2147483647 w 1956"/>
                <a:gd name="T27" fmla="*/ 2147483647 h 2358"/>
                <a:gd name="T28" fmla="*/ 2147483647 w 1956"/>
                <a:gd name="T29" fmla="*/ 2147483647 h 2358"/>
                <a:gd name="T30" fmla="*/ 2147483647 w 1956"/>
                <a:gd name="T31" fmla="*/ 2147483647 h 2358"/>
                <a:gd name="T32" fmla="*/ 2147483647 w 1956"/>
                <a:gd name="T33" fmla="*/ 2147483647 h 2358"/>
                <a:gd name="T34" fmla="*/ 2147483647 w 1956"/>
                <a:gd name="T35" fmla="*/ 2147483647 h 2358"/>
                <a:gd name="T36" fmla="*/ 2147483647 w 1956"/>
                <a:gd name="T37" fmla="*/ 2147483647 h 2358"/>
                <a:gd name="T38" fmla="*/ 2147483647 w 1956"/>
                <a:gd name="T39" fmla="*/ 2147483647 h 2358"/>
                <a:gd name="T40" fmla="*/ 2147483647 w 1956"/>
                <a:gd name="T41" fmla="*/ 2147483647 h 2358"/>
                <a:gd name="T42" fmla="*/ 2147483647 w 1956"/>
                <a:gd name="T43" fmla="*/ 2147483647 h 2358"/>
                <a:gd name="T44" fmla="*/ 2147483647 w 1956"/>
                <a:gd name="T45" fmla="*/ 2147483647 h 2358"/>
                <a:gd name="T46" fmla="*/ 2147483647 w 1956"/>
                <a:gd name="T47" fmla="*/ 2147483647 h 2358"/>
                <a:gd name="T48" fmla="*/ 2147483647 w 1956"/>
                <a:gd name="T49" fmla="*/ 2147483647 h 2358"/>
                <a:gd name="T50" fmla="*/ 2147483647 w 1956"/>
                <a:gd name="T51" fmla="*/ 2147483647 h 2358"/>
                <a:gd name="T52" fmla="*/ 2147483647 w 1956"/>
                <a:gd name="T53" fmla="*/ 2147483647 h 2358"/>
                <a:gd name="T54" fmla="*/ 2147483647 w 1956"/>
                <a:gd name="T55" fmla="*/ 2147483647 h 2358"/>
                <a:gd name="T56" fmla="*/ 2147483647 w 1956"/>
                <a:gd name="T57" fmla="*/ 2147483647 h 2358"/>
                <a:gd name="T58" fmla="*/ 2147483647 w 1956"/>
                <a:gd name="T59" fmla="*/ 2147483647 h 2358"/>
                <a:gd name="T60" fmla="*/ 2147483647 w 1956"/>
                <a:gd name="T61" fmla="*/ 2147483647 h 2358"/>
                <a:gd name="T62" fmla="*/ 2147483647 w 1956"/>
                <a:gd name="T63" fmla="*/ 2147483647 h 2358"/>
                <a:gd name="T64" fmla="*/ 2147483647 w 1956"/>
                <a:gd name="T65" fmla="*/ 2147483647 h 2358"/>
                <a:gd name="T66" fmla="*/ 2147483647 w 1956"/>
                <a:gd name="T67" fmla="*/ 2147483647 h 2358"/>
                <a:gd name="T68" fmla="*/ 2147483647 w 1956"/>
                <a:gd name="T69" fmla="*/ 2147483647 h 2358"/>
                <a:gd name="T70" fmla="*/ 2147483647 w 1956"/>
                <a:gd name="T71" fmla="*/ 2147483647 h 2358"/>
                <a:gd name="T72" fmla="*/ 2147483647 w 1956"/>
                <a:gd name="T73" fmla="*/ 2147483647 h 2358"/>
                <a:gd name="T74" fmla="*/ 2147483647 w 1956"/>
                <a:gd name="T75" fmla="*/ 2147483647 h 2358"/>
                <a:gd name="T76" fmla="*/ 2147483647 w 1956"/>
                <a:gd name="T77" fmla="*/ 2147483647 h 2358"/>
                <a:gd name="T78" fmla="*/ 2147483647 w 1956"/>
                <a:gd name="T79" fmla="*/ 2147483647 h 2358"/>
                <a:gd name="T80" fmla="*/ 2147483647 w 1956"/>
                <a:gd name="T81" fmla="*/ 2147483647 h 2358"/>
                <a:gd name="T82" fmla="*/ 2147483647 w 1956"/>
                <a:gd name="T83" fmla="*/ 2147483647 h 2358"/>
                <a:gd name="T84" fmla="*/ 2147483647 w 1956"/>
                <a:gd name="T85" fmla="*/ 2147483647 h 2358"/>
                <a:gd name="T86" fmla="*/ 2147483647 w 1956"/>
                <a:gd name="T87" fmla="*/ 2147483647 h 2358"/>
                <a:gd name="T88" fmla="*/ 2147483647 w 1956"/>
                <a:gd name="T89" fmla="*/ 2147483647 h 2358"/>
                <a:gd name="T90" fmla="*/ 2147483647 w 1956"/>
                <a:gd name="T91" fmla="*/ 2147483647 h 2358"/>
                <a:gd name="T92" fmla="*/ 2147483647 w 1956"/>
                <a:gd name="T93" fmla="*/ 2147483647 h 2358"/>
                <a:gd name="T94" fmla="*/ 2147483647 w 1956"/>
                <a:gd name="T95" fmla="*/ 2147483647 h 2358"/>
                <a:gd name="T96" fmla="*/ 2147483647 w 1956"/>
                <a:gd name="T97" fmla="*/ 2147483647 h 2358"/>
                <a:gd name="T98" fmla="*/ 2147483647 w 1956"/>
                <a:gd name="T99" fmla="*/ 2147483647 h 2358"/>
                <a:gd name="T100" fmla="*/ 2147483647 w 1956"/>
                <a:gd name="T101" fmla="*/ 2147483647 h 2358"/>
                <a:gd name="T102" fmla="*/ 2147483647 w 1956"/>
                <a:gd name="T103" fmla="*/ 2147483647 h 2358"/>
                <a:gd name="T104" fmla="*/ 2147483647 w 1956"/>
                <a:gd name="T105" fmla="*/ 2147483647 h 2358"/>
                <a:gd name="T106" fmla="*/ 2147483647 w 1956"/>
                <a:gd name="T107" fmla="*/ 2147483647 h 2358"/>
                <a:gd name="T108" fmla="*/ 2147483647 w 1956"/>
                <a:gd name="T109" fmla="*/ 2147483647 h 2358"/>
                <a:gd name="T110" fmla="*/ 2147483647 w 1956"/>
                <a:gd name="T111" fmla="*/ 2147483647 h 2358"/>
                <a:gd name="T112" fmla="*/ 2147483647 w 1956"/>
                <a:gd name="T113" fmla="*/ 2147483647 h 2358"/>
                <a:gd name="T114" fmla="*/ 2147483647 w 1956"/>
                <a:gd name="T115" fmla="*/ 2147483647 h 2358"/>
                <a:gd name="T116" fmla="*/ 2147483647 w 1956"/>
                <a:gd name="T117" fmla="*/ 2147483647 h 2358"/>
                <a:gd name="T118" fmla="*/ 2147483647 w 1956"/>
                <a:gd name="T119" fmla="*/ 2147483647 h 2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56"/>
                <a:gd name="T181" fmla="*/ 0 h 2358"/>
                <a:gd name="T182" fmla="*/ 1956 w 1956"/>
                <a:gd name="T183" fmla="*/ 2358 h 2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56" h="2358">
                  <a:moveTo>
                    <a:pt x="1806" y="1788"/>
                  </a:moveTo>
                  <a:lnTo>
                    <a:pt x="1794" y="1800"/>
                  </a:lnTo>
                  <a:lnTo>
                    <a:pt x="1782" y="1824"/>
                  </a:lnTo>
                  <a:lnTo>
                    <a:pt x="1782" y="1884"/>
                  </a:lnTo>
                  <a:lnTo>
                    <a:pt x="1788" y="1980"/>
                  </a:lnTo>
                  <a:lnTo>
                    <a:pt x="1800" y="1950"/>
                  </a:lnTo>
                  <a:lnTo>
                    <a:pt x="1800" y="1848"/>
                  </a:lnTo>
                  <a:lnTo>
                    <a:pt x="1806" y="1836"/>
                  </a:lnTo>
                  <a:lnTo>
                    <a:pt x="1806" y="1830"/>
                  </a:lnTo>
                  <a:lnTo>
                    <a:pt x="1812" y="1818"/>
                  </a:lnTo>
                  <a:lnTo>
                    <a:pt x="1812" y="1806"/>
                  </a:lnTo>
                  <a:lnTo>
                    <a:pt x="1818" y="1800"/>
                  </a:lnTo>
                  <a:lnTo>
                    <a:pt x="1812" y="1788"/>
                  </a:lnTo>
                  <a:lnTo>
                    <a:pt x="1806" y="1788"/>
                  </a:lnTo>
                  <a:close/>
                  <a:moveTo>
                    <a:pt x="1794" y="2028"/>
                  </a:moveTo>
                  <a:lnTo>
                    <a:pt x="1788" y="2028"/>
                  </a:lnTo>
                  <a:lnTo>
                    <a:pt x="1782" y="2040"/>
                  </a:lnTo>
                  <a:lnTo>
                    <a:pt x="1782" y="2046"/>
                  </a:lnTo>
                  <a:lnTo>
                    <a:pt x="1788" y="2058"/>
                  </a:lnTo>
                  <a:lnTo>
                    <a:pt x="1788" y="2064"/>
                  </a:lnTo>
                  <a:lnTo>
                    <a:pt x="1794" y="2076"/>
                  </a:lnTo>
                  <a:lnTo>
                    <a:pt x="1800" y="2064"/>
                  </a:lnTo>
                  <a:lnTo>
                    <a:pt x="1800" y="2028"/>
                  </a:lnTo>
                  <a:lnTo>
                    <a:pt x="1794" y="2028"/>
                  </a:lnTo>
                  <a:close/>
                  <a:moveTo>
                    <a:pt x="1890" y="2310"/>
                  </a:moveTo>
                  <a:lnTo>
                    <a:pt x="1884" y="2316"/>
                  </a:lnTo>
                  <a:lnTo>
                    <a:pt x="1884" y="2334"/>
                  </a:lnTo>
                  <a:lnTo>
                    <a:pt x="1890" y="2346"/>
                  </a:lnTo>
                  <a:lnTo>
                    <a:pt x="1896" y="2352"/>
                  </a:lnTo>
                  <a:lnTo>
                    <a:pt x="1908" y="2358"/>
                  </a:lnTo>
                  <a:lnTo>
                    <a:pt x="1908" y="2346"/>
                  </a:lnTo>
                  <a:lnTo>
                    <a:pt x="1902" y="2334"/>
                  </a:lnTo>
                  <a:lnTo>
                    <a:pt x="1902" y="2322"/>
                  </a:lnTo>
                  <a:lnTo>
                    <a:pt x="1896" y="2310"/>
                  </a:lnTo>
                  <a:lnTo>
                    <a:pt x="1890" y="2310"/>
                  </a:lnTo>
                  <a:close/>
                  <a:moveTo>
                    <a:pt x="1920" y="672"/>
                  </a:moveTo>
                  <a:lnTo>
                    <a:pt x="1932" y="660"/>
                  </a:lnTo>
                  <a:lnTo>
                    <a:pt x="1944" y="654"/>
                  </a:lnTo>
                  <a:lnTo>
                    <a:pt x="1950" y="648"/>
                  </a:lnTo>
                  <a:lnTo>
                    <a:pt x="1956" y="648"/>
                  </a:lnTo>
                  <a:lnTo>
                    <a:pt x="1956" y="618"/>
                  </a:lnTo>
                  <a:lnTo>
                    <a:pt x="1950" y="618"/>
                  </a:lnTo>
                  <a:lnTo>
                    <a:pt x="1944" y="612"/>
                  </a:lnTo>
                  <a:lnTo>
                    <a:pt x="1878" y="612"/>
                  </a:lnTo>
                  <a:lnTo>
                    <a:pt x="1878" y="606"/>
                  </a:lnTo>
                  <a:lnTo>
                    <a:pt x="1890" y="594"/>
                  </a:lnTo>
                  <a:lnTo>
                    <a:pt x="1896" y="594"/>
                  </a:lnTo>
                  <a:lnTo>
                    <a:pt x="1878" y="564"/>
                  </a:lnTo>
                  <a:lnTo>
                    <a:pt x="1848" y="564"/>
                  </a:lnTo>
                  <a:lnTo>
                    <a:pt x="1842" y="558"/>
                  </a:lnTo>
                  <a:lnTo>
                    <a:pt x="1848" y="558"/>
                  </a:lnTo>
                  <a:lnTo>
                    <a:pt x="1860" y="546"/>
                  </a:lnTo>
                  <a:lnTo>
                    <a:pt x="1854" y="540"/>
                  </a:lnTo>
                  <a:lnTo>
                    <a:pt x="1818" y="522"/>
                  </a:lnTo>
                  <a:lnTo>
                    <a:pt x="1806" y="534"/>
                  </a:lnTo>
                  <a:lnTo>
                    <a:pt x="1806" y="558"/>
                  </a:lnTo>
                  <a:lnTo>
                    <a:pt x="1788" y="558"/>
                  </a:lnTo>
                  <a:lnTo>
                    <a:pt x="1770" y="546"/>
                  </a:lnTo>
                  <a:lnTo>
                    <a:pt x="1758" y="540"/>
                  </a:lnTo>
                  <a:lnTo>
                    <a:pt x="1740" y="540"/>
                  </a:lnTo>
                  <a:lnTo>
                    <a:pt x="1728" y="552"/>
                  </a:lnTo>
                  <a:lnTo>
                    <a:pt x="1716" y="558"/>
                  </a:lnTo>
                  <a:lnTo>
                    <a:pt x="1692" y="582"/>
                  </a:lnTo>
                  <a:lnTo>
                    <a:pt x="1656" y="582"/>
                  </a:lnTo>
                  <a:lnTo>
                    <a:pt x="1656" y="588"/>
                  </a:lnTo>
                  <a:lnTo>
                    <a:pt x="1662" y="594"/>
                  </a:lnTo>
                  <a:lnTo>
                    <a:pt x="1662" y="618"/>
                  </a:lnTo>
                  <a:lnTo>
                    <a:pt x="1656" y="624"/>
                  </a:lnTo>
                  <a:lnTo>
                    <a:pt x="1626" y="624"/>
                  </a:lnTo>
                  <a:lnTo>
                    <a:pt x="1632" y="636"/>
                  </a:lnTo>
                  <a:lnTo>
                    <a:pt x="1632" y="654"/>
                  </a:lnTo>
                  <a:lnTo>
                    <a:pt x="1620" y="666"/>
                  </a:lnTo>
                  <a:lnTo>
                    <a:pt x="1566" y="666"/>
                  </a:lnTo>
                  <a:lnTo>
                    <a:pt x="1566" y="684"/>
                  </a:lnTo>
                  <a:lnTo>
                    <a:pt x="1572" y="690"/>
                  </a:lnTo>
                  <a:lnTo>
                    <a:pt x="1596" y="690"/>
                  </a:lnTo>
                  <a:lnTo>
                    <a:pt x="1596" y="714"/>
                  </a:lnTo>
                  <a:lnTo>
                    <a:pt x="1608" y="726"/>
                  </a:lnTo>
                  <a:lnTo>
                    <a:pt x="1608" y="732"/>
                  </a:lnTo>
                  <a:lnTo>
                    <a:pt x="1584" y="744"/>
                  </a:lnTo>
                  <a:lnTo>
                    <a:pt x="1572" y="744"/>
                  </a:lnTo>
                  <a:lnTo>
                    <a:pt x="1566" y="738"/>
                  </a:lnTo>
                  <a:lnTo>
                    <a:pt x="1554" y="738"/>
                  </a:lnTo>
                  <a:lnTo>
                    <a:pt x="1542" y="744"/>
                  </a:lnTo>
                  <a:lnTo>
                    <a:pt x="1512" y="744"/>
                  </a:lnTo>
                  <a:lnTo>
                    <a:pt x="1500" y="738"/>
                  </a:lnTo>
                  <a:lnTo>
                    <a:pt x="1482" y="738"/>
                  </a:lnTo>
                  <a:lnTo>
                    <a:pt x="1476" y="744"/>
                  </a:lnTo>
                  <a:lnTo>
                    <a:pt x="1464" y="750"/>
                  </a:lnTo>
                  <a:lnTo>
                    <a:pt x="1440" y="750"/>
                  </a:lnTo>
                  <a:lnTo>
                    <a:pt x="1428" y="738"/>
                  </a:lnTo>
                  <a:lnTo>
                    <a:pt x="1428" y="732"/>
                  </a:lnTo>
                  <a:lnTo>
                    <a:pt x="1428" y="738"/>
                  </a:lnTo>
                  <a:lnTo>
                    <a:pt x="1416" y="738"/>
                  </a:lnTo>
                  <a:lnTo>
                    <a:pt x="1392" y="726"/>
                  </a:lnTo>
                  <a:lnTo>
                    <a:pt x="1374" y="708"/>
                  </a:lnTo>
                  <a:lnTo>
                    <a:pt x="1374" y="696"/>
                  </a:lnTo>
                  <a:lnTo>
                    <a:pt x="1380" y="696"/>
                  </a:lnTo>
                  <a:lnTo>
                    <a:pt x="1374" y="696"/>
                  </a:lnTo>
                  <a:lnTo>
                    <a:pt x="1368" y="690"/>
                  </a:lnTo>
                  <a:lnTo>
                    <a:pt x="1368" y="642"/>
                  </a:lnTo>
                  <a:lnTo>
                    <a:pt x="1362" y="636"/>
                  </a:lnTo>
                  <a:lnTo>
                    <a:pt x="1350" y="630"/>
                  </a:lnTo>
                  <a:lnTo>
                    <a:pt x="1338" y="630"/>
                  </a:lnTo>
                  <a:lnTo>
                    <a:pt x="1326" y="642"/>
                  </a:lnTo>
                  <a:lnTo>
                    <a:pt x="1314" y="648"/>
                  </a:lnTo>
                  <a:lnTo>
                    <a:pt x="1326" y="666"/>
                  </a:lnTo>
                  <a:lnTo>
                    <a:pt x="1326" y="714"/>
                  </a:lnTo>
                  <a:lnTo>
                    <a:pt x="1338" y="738"/>
                  </a:lnTo>
                  <a:lnTo>
                    <a:pt x="1338" y="774"/>
                  </a:lnTo>
                  <a:lnTo>
                    <a:pt x="1272" y="774"/>
                  </a:lnTo>
                  <a:lnTo>
                    <a:pt x="1272" y="762"/>
                  </a:lnTo>
                  <a:lnTo>
                    <a:pt x="1266" y="756"/>
                  </a:lnTo>
                  <a:lnTo>
                    <a:pt x="1260" y="756"/>
                  </a:lnTo>
                  <a:lnTo>
                    <a:pt x="1248" y="762"/>
                  </a:lnTo>
                  <a:lnTo>
                    <a:pt x="1242" y="774"/>
                  </a:lnTo>
                  <a:lnTo>
                    <a:pt x="1236" y="762"/>
                  </a:lnTo>
                  <a:lnTo>
                    <a:pt x="1224" y="756"/>
                  </a:lnTo>
                  <a:lnTo>
                    <a:pt x="1206" y="750"/>
                  </a:lnTo>
                  <a:lnTo>
                    <a:pt x="1188" y="750"/>
                  </a:lnTo>
                  <a:lnTo>
                    <a:pt x="1182" y="756"/>
                  </a:lnTo>
                  <a:lnTo>
                    <a:pt x="1152" y="738"/>
                  </a:lnTo>
                  <a:lnTo>
                    <a:pt x="1134" y="750"/>
                  </a:lnTo>
                  <a:lnTo>
                    <a:pt x="1080" y="696"/>
                  </a:lnTo>
                  <a:lnTo>
                    <a:pt x="1056" y="696"/>
                  </a:lnTo>
                  <a:lnTo>
                    <a:pt x="1056" y="690"/>
                  </a:lnTo>
                  <a:lnTo>
                    <a:pt x="1044" y="678"/>
                  </a:lnTo>
                  <a:lnTo>
                    <a:pt x="1038" y="678"/>
                  </a:lnTo>
                  <a:lnTo>
                    <a:pt x="1032" y="684"/>
                  </a:lnTo>
                  <a:lnTo>
                    <a:pt x="1032" y="702"/>
                  </a:lnTo>
                  <a:lnTo>
                    <a:pt x="1032" y="696"/>
                  </a:lnTo>
                  <a:lnTo>
                    <a:pt x="1026" y="690"/>
                  </a:lnTo>
                  <a:lnTo>
                    <a:pt x="1008" y="690"/>
                  </a:lnTo>
                  <a:lnTo>
                    <a:pt x="996" y="702"/>
                  </a:lnTo>
                  <a:lnTo>
                    <a:pt x="990" y="690"/>
                  </a:lnTo>
                  <a:lnTo>
                    <a:pt x="984" y="684"/>
                  </a:lnTo>
                  <a:lnTo>
                    <a:pt x="960" y="684"/>
                  </a:lnTo>
                  <a:lnTo>
                    <a:pt x="954" y="678"/>
                  </a:lnTo>
                  <a:lnTo>
                    <a:pt x="954" y="666"/>
                  </a:lnTo>
                  <a:lnTo>
                    <a:pt x="942" y="666"/>
                  </a:lnTo>
                  <a:lnTo>
                    <a:pt x="936" y="672"/>
                  </a:lnTo>
                  <a:lnTo>
                    <a:pt x="918" y="672"/>
                  </a:lnTo>
                  <a:lnTo>
                    <a:pt x="912" y="666"/>
                  </a:lnTo>
                  <a:lnTo>
                    <a:pt x="906" y="654"/>
                  </a:lnTo>
                  <a:lnTo>
                    <a:pt x="900" y="648"/>
                  </a:lnTo>
                  <a:lnTo>
                    <a:pt x="888" y="648"/>
                  </a:lnTo>
                  <a:lnTo>
                    <a:pt x="846" y="630"/>
                  </a:lnTo>
                  <a:lnTo>
                    <a:pt x="834" y="612"/>
                  </a:lnTo>
                  <a:lnTo>
                    <a:pt x="810" y="612"/>
                  </a:lnTo>
                  <a:lnTo>
                    <a:pt x="792" y="588"/>
                  </a:lnTo>
                  <a:lnTo>
                    <a:pt x="780" y="594"/>
                  </a:lnTo>
                  <a:lnTo>
                    <a:pt x="750" y="564"/>
                  </a:lnTo>
                  <a:lnTo>
                    <a:pt x="750" y="552"/>
                  </a:lnTo>
                  <a:lnTo>
                    <a:pt x="762" y="540"/>
                  </a:lnTo>
                  <a:lnTo>
                    <a:pt x="768" y="540"/>
                  </a:lnTo>
                  <a:lnTo>
                    <a:pt x="756" y="528"/>
                  </a:lnTo>
                  <a:lnTo>
                    <a:pt x="756" y="522"/>
                  </a:lnTo>
                  <a:lnTo>
                    <a:pt x="762" y="516"/>
                  </a:lnTo>
                  <a:lnTo>
                    <a:pt x="756" y="504"/>
                  </a:lnTo>
                  <a:lnTo>
                    <a:pt x="780" y="480"/>
                  </a:lnTo>
                  <a:lnTo>
                    <a:pt x="786" y="456"/>
                  </a:lnTo>
                  <a:lnTo>
                    <a:pt x="762" y="438"/>
                  </a:lnTo>
                  <a:lnTo>
                    <a:pt x="750" y="438"/>
                  </a:lnTo>
                  <a:lnTo>
                    <a:pt x="738" y="432"/>
                  </a:lnTo>
                  <a:lnTo>
                    <a:pt x="738" y="414"/>
                  </a:lnTo>
                  <a:lnTo>
                    <a:pt x="720" y="420"/>
                  </a:lnTo>
                  <a:lnTo>
                    <a:pt x="702" y="402"/>
                  </a:lnTo>
                  <a:lnTo>
                    <a:pt x="696" y="402"/>
                  </a:lnTo>
                  <a:lnTo>
                    <a:pt x="690" y="396"/>
                  </a:lnTo>
                  <a:lnTo>
                    <a:pt x="678" y="396"/>
                  </a:lnTo>
                  <a:lnTo>
                    <a:pt x="666" y="390"/>
                  </a:lnTo>
                  <a:lnTo>
                    <a:pt x="654" y="378"/>
                  </a:lnTo>
                  <a:lnTo>
                    <a:pt x="648" y="366"/>
                  </a:lnTo>
                  <a:lnTo>
                    <a:pt x="618" y="366"/>
                  </a:lnTo>
                  <a:lnTo>
                    <a:pt x="612" y="360"/>
                  </a:lnTo>
                  <a:lnTo>
                    <a:pt x="612" y="342"/>
                  </a:lnTo>
                  <a:lnTo>
                    <a:pt x="618" y="336"/>
                  </a:lnTo>
                  <a:lnTo>
                    <a:pt x="618" y="324"/>
                  </a:lnTo>
                  <a:lnTo>
                    <a:pt x="612" y="324"/>
                  </a:lnTo>
                  <a:lnTo>
                    <a:pt x="600" y="312"/>
                  </a:lnTo>
                  <a:lnTo>
                    <a:pt x="594" y="300"/>
                  </a:lnTo>
                  <a:lnTo>
                    <a:pt x="588" y="294"/>
                  </a:lnTo>
                  <a:lnTo>
                    <a:pt x="588" y="276"/>
                  </a:lnTo>
                  <a:lnTo>
                    <a:pt x="594" y="276"/>
                  </a:lnTo>
                  <a:lnTo>
                    <a:pt x="600" y="270"/>
                  </a:lnTo>
                  <a:lnTo>
                    <a:pt x="612" y="270"/>
                  </a:lnTo>
                  <a:lnTo>
                    <a:pt x="612" y="288"/>
                  </a:lnTo>
                  <a:lnTo>
                    <a:pt x="624" y="300"/>
                  </a:lnTo>
                  <a:lnTo>
                    <a:pt x="636" y="282"/>
                  </a:lnTo>
                  <a:lnTo>
                    <a:pt x="642" y="282"/>
                  </a:lnTo>
                  <a:lnTo>
                    <a:pt x="648" y="276"/>
                  </a:lnTo>
                  <a:lnTo>
                    <a:pt x="660" y="270"/>
                  </a:lnTo>
                  <a:lnTo>
                    <a:pt x="660" y="258"/>
                  </a:lnTo>
                  <a:lnTo>
                    <a:pt x="642" y="240"/>
                  </a:lnTo>
                  <a:lnTo>
                    <a:pt x="636" y="228"/>
                  </a:lnTo>
                  <a:lnTo>
                    <a:pt x="630" y="222"/>
                  </a:lnTo>
                  <a:lnTo>
                    <a:pt x="618" y="222"/>
                  </a:lnTo>
                  <a:lnTo>
                    <a:pt x="594" y="210"/>
                  </a:lnTo>
                  <a:lnTo>
                    <a:pt x="594" y="186"/>
                  </a:lnTo>
                  <a:lnTo>
                    <a:pt x="612" y="180"/>
                  </a:lnTo>
                  <a:lnTo>
                    <a:pt x="594" y="156"/>
                  </a:lnTo>
                  <a:lnTo>
                    <a:pt x="624" y="156"/>
                  </a:lnTo>
                  <a:lnTo>
                    <a:pt x="636" y="150"/>
                  </a:lnTo>
                  <a:lnTo>
                    <a:pt x="642" y="138"/>
                  </a:lnTo>
                  <a:lnTo>
                    <a:pt x="642" y="114"/>
                  </a:lnTo>
                  <a:lnTo>
                    <a:pt x="636" y="108"/>
                  </a:lnTo>
                  <a:lnTo>
                    <a:pt x="636" y="102"/>
                  </a:lnTo>
                  <a:lnTo>
                    <a:pt x="654" y="102"/>
                  </a:lnTo>
                  <a:lnTo>
                    <a:pt x="660" y="96"/>
                  </a:lnTo>
                  <a:lnTo>
                    <a:pt x="660" y="36"/>
                  </a:lnTo>
                  <a:lnTo>
                    <a:pt x="618" y="36"/>
                  </a:lnTo>
                  <a:lnTo>
                    <a:pt x="594" y="12"/>
                  </a:lnTo>
                  <a:lnTo>
                    <a:pt x="576" y="0"/>
                  </a:lnTo>
                  <a:lnTo>
                    <a:pt x="564" y="0"/>
                  </a:lnTo>
                  <a:lnTo>
                    <a:pt x="540" y="12"/>
                  </a:lnTo>
                  <a:lnTo>
                    <a:pt x="522" y="18"/>
                  </a:lnTo>
                  <a:lnTo>
                    <a:pt x="516" y="30"/>
                  </a:lnTo>
                  <a:lnTo>
                    <a:pt x="504" y="36"/>
                  </a:lnTo>
                  <a:lnTo>
                    <a:pt x="480" y="36"/>
                  </a:lnTo>
                  <a:lnTo>
                    <a:pt x="456" y="72"/>
                  </a:lnTo>
                  <a:lnTo>
                    <a:pt x="432" y="78"/>
                  </a:lnTo>
                  <a:lnTo>
                    <a:pt x="432" y="96"/>
                  </a:lnTo>
                  <a:lnTo>
                    <a:pt x="408" y="96"/>
                  </a:lnTo>
                  <a:lnTo>
                    <a:pt x="402" y="102"/>
                  </a:lnTo>
                  <a:lnTo>
                    <a:pt x="396" y="96"/>
                  </a:lnTo>
                  <a:lnTo>
                    <a:pt x="390" y="102"/>
                  </a:lnTo>
                  <a:lnTo>
                    <a:pt x="378" y="108"/>
                  </a:lnTo>
                  <a:lnTo>
                    <a:pt x="372" y="114"/>
                  </a:lnTo>
                  <a:lnTo>
                    <a:pt x="360" y="120"/>
                  </a:lnTo>
                  <a:lnTo>
                    <a:pt x="348" y="120"/>
                  </a:lnTo>
                  <a:lnTo>
                    <a:pt x="348" y="108"/>
                  </a:lnTo>
                  <a:lnTo>
                    <a:pt x="342" y="102"/>
                  </a:lnTo>
                  <a:lnTo>
                    <a:pt x="324" y="102"/>
                  </a:lnTo>
                  <a:lnTo>
                    <a:pt x="306" y="96"/>
                  </a:lnTo>
                  <a:lnTo>
                    <a:pt x="264" y="96"/>
                  </a:lnTo>
                  <a:lnTo>
                    <a:pt x="240" y="108"/>
                  </a:lnTo>
                  <a:lnTo>
                    <a:pt x="234" y="120"/>
                  </a:lnTo>
                  <a:lnTo>
                    <a:pt x="234" y="126"/>
                  </a:lnTo>
                  <a:lnTo>
                    <a:pt x="258" y="144"/>
                  </a:lnTo>
                  <a:lnTo>
                    <a:pt x="252" y="156"/>
                  </a:lnTo>
                  <a:lnTo>
                    <a:pt x="282" y="162"/>
                  </a:lnTo>
                  <a:lnTo>
                    <a:pt x="276" y="168"/>
                  </a:lnTo>
                  <a:lnTo>
                    <a:pt x="270" y="180"/>
                  </a:lnTo>
                  <a:lnTo>
                    <a:pt x="264" y="186"/>
                  </a:lnTo>
                  <a:lnTo>
                    <a:pt x="264" y="192"/>
                  </a:lnTo>
                  <a:lnTo>
                    <a:pt x="276" y="204"/>
                  </a:lnTo>
                  <a:lnTo>
                    <a:pt x="282" y="204"/>
                  </a:lnTo>
                  <a:lnTo>
                    <a:pt x="282" y="210"/>
                  </a:lnTo>
                  <a:lnTo>
                    <a:pt x="276" y="222"/>
                  </a:lnTo>
                  <a:lnTo>
                    <a:pt x="276" y="234"/>
                  </a:lnTo>
                  <a:lnTo>
                    <a:pt x="294" y="234"/>
                  </a:lnTo>
                  <a:lnTo>
                    <a:pt x="306" y="252"/>
                  </a:lnTo>
                  <a:lnTo>
                    <a:pt x="324" y="252"/>
                  </a:lnTo>
                  <a:lnTo>
                    <a:pt x="330" y="288"/>
                  </a:lnTo>
                  <a:lnTo>
                    <a:pt x="366" y="288"/>
                  </a:lnTo>
                  <a:lnTo>
                    <a:pt x="378" y="294"/>
                  </a:lnTo>
                  <a:lnTo>
                    <a:pt x="384" y="300"/>
                  </a:lnTo>
                  <a:lnTo>
                    <a:pt x="384" y="306"/>
                  </a:lnTo>
                  <a:lnTo>
                    <a:pt x="378" y="312"/>
                  </a:lnTo>
                  <a:lnTo>
                    <a:pt x="354" y="324"/>
                  </a:lnTo>
                  <a:lnTo>
                    <a:pt x="342" y="324"/>
                  </a:lnTo>
                  <a:lnTo>
                    <a:pt x="336" y="330"/>
                  </a:lnTo>
                  <a:lnTo>
                    <a:pt x="336" y="366"/>
                  </a:lnTo>
                  <a:lnTo>
                    <a:pt x="342" y="378"/>
                  </a:lnTo>
                  <a:lnTo>
                    <a:pt x="354" y="390"/>
                  </a:lnTo>
                  <a:lnTo>
                    <a:pt x="354" y="396"/>
                  </a:lnTo>
                  <a:lnTo>
                    <a:pt x="324" y="414"/>
                  </a:lnTo>
                  <a:lnTo>
                    <a:pt x="300" y="450"/>
                  </a:lnTo>
                  <a:lnTo>
                    <a:pt x="318" y="474"/>
                  </a:lnTo>
                  <a:lnTo>
                    <a:pt x="306" y="474"/>
                  </a:lnTo>
                  <a:lnTo>
                    <a:pt x="300" y="480"/>
                  </a:lnTo>
                  <a:lnTo>
                    <a:pt x="288" y="486"/>
                  </a:lnTo>
                  <a:lnTo>
                    <a:pt x="282" y="492"/>
                  </a:lnTo>
                  <a:lnTo>
                    <a:pt x="282" y="504"/>
                  </a:lnTo>
                  <a:lnTo>
                    <a:pt x="276" y="522"/>
                  </a:lnTo>
                  <a:lnTo>
                    <a:pt x="276" y="534"/>
                  </a:lnTo>
                  <a:lnTo>
                    <a:pt x="270" y="552"/>
                  </a:lnTo>
                  <a:lnTo>
                    <a:pt x="258" y="564"/>
                  </a:lnTo>
                  <a:lnTo>
                    <a:pt x="234" y="576"/>
                  </a:lnTo>
                  <a:lnTo>
                    <a:pt x="228" y="582"/>
                  </a:lnTo>
                  <a:lnTo>
                    <a:pt x="228" y="588"/>
                  </a:lnTo>
                  <a:lnTo>
                    <a:pt x="222" y="594"/>
                  </a:lnTo>
                  <a:lnTo>
                    <a:pt x="222" y="612"/>
                  </a:lnTo>
                  <a:lnTo>
                    <a:pt x="204" y="624"/>
                  </a:lnTo>
                  <a:lnTo>
                    <a:pt x="204" y="630"/>
                  </a:lnTo>
                  <a:lnTo>
                    <a:pt x="198" y="636"/>
                  </a:lnTo>
                  <a:lnTo>
                    <a:pt x="192" y="648"/>
                  </a:lnTo>
                  <a:lnTo>
                    <a:pt x="186" y="654"/>
                  </a:lnTo>
                  <a:lnTo>
                    <a:pt x="168" y="654"/>
                  </a:lnTo>
                  <a:lnTo>
                    <a:pt x="162" y="648"/>
                  </a:lnTo>
                  <a:lnTo>
                    <a:pt x="156" y="654"/>
                  </a:lnTo>
                  <a:lnTo>
                    <a:pt x="132" y="666"/>
                  </a:lnTo>
                  <a:lnTo>
                    <a:pt x="126" y="666"/>
                  </a:lnTo>
                  <a:lnTo>
                    <a:pt x="120" y="660"/>
                  </a:lnTo>
                  <a:lnTo>
                    <a:pt x="120" y="648"/>
                  </a:lnTo>
                  <a:lnTo>
                    <a:pt x="114" y="642"/>
                  </a:lnTo>
                  <a:lnTo>
                    <a:pt x="108" y="642"/>
                  </a:lnTo>
                  <a:lnTo>
                    <a:pt x="96" y="648"/>
                  </a:lnTo>
                  <a:lnTo>
                    <a:pt x="84" y="660"/>
                  </a:lnTo>
                  <a:lnTo>
                    <a:pt x="84" y="666"/>
                  </a:lnTo>
                  <a:lnTo>
                    <a:pt x="78" y="678"/>
                  </a:lnTo>
                  <a:lnTo>
                    <a:pt x="72" y="684"/>
                  </a:lnTo>
                  <a:lnTo>
                    <a:pt x="66" y="696"/>
                  </a:lnTo>
                  <a:lnTo>
                    <a:pt x="54" y="708"/>
                  </a:lnTo>
                  <a:lnTo>
                    <a:pt x="48" y="720"/>
                  </a:lnTo>
                  <a:lnTo>
                    <a:pt x="48" y="744"/>
                  </a:lnTo>
                  <a:lnTo>
                    <a:pt x="54" y="750"/>
                  </a:lnTo>
                  <a:lnTo>
                    <a:pt x="66" y="756"/>
                  </a:lnTo>
                  <a:lnTo>
                    <a:pt x="72" y="756"/>
                  </a:lnTo>
                  <a:lnTo>
                    <a:pt x="102" y="750"/>
                  </a:lnTo>
                  <a:lnTo>
                    <a:pt x="102" y="768"/>
                  </a:lnTo>
                  <a:lnTo>
                    <a:pt x="96" y="798"/>
                  </a:lnTo>
                  <a:lnTo>
                    <a:pt x="102" y="804"/>
                  </a:lnTo>
                  <a:lnTo>
                    <a:pt x="108" y="816"/>
                  </a:lnTo>
                  <a:lnTo>
                    <a:pt x="120" y="828"/>
                  </a:lnTo>
                  <a:lnTo>
                    <a:pt x="144" y="828"/>
                  </a:lnTo>
                  <a:lnTo>
                    <a:pt x="144" y="852"/>
                  </a:lnTo>
                  <a:lnTo>
                    <a:pt x="168" y="894"/>
                  </a:lnTo>
                  <a:lnTo>
                    <a:pt x="174" y="906"/>
                  </a:lnTo>
                  <a:lnTo>
                    <a:pt x="180" y="912"/>
                  </a:lnTo>
                  <a:lnTo>
                    <a:pt x="180" y="936"/>
                  </a:lnTo>
                  <a:lnTo>
                    <a:pt x="168" y="942"/>
                  </a:lnTo>
                  <a:lnTo>
                    <a:pt x="162" y="948"/>
                  </a:lnTo>
                  <a:lnTo>
                    <a:pt x="144" y="948"/>
                  </a:lnTo>
                  <a:lnTo>
                    <a:pt x="138" y="942"/>
                  </a:lnTo>
                  <a:lnTo>
                    <a:pt x="138" y="930"/>
                  </a:lnTo>
                  <a:lnTo>
                    <a:pt x="132" y="930"/>
                  </a:lnTo>
                  <a:lnTo>
                    <a:pt x="120" y="936"/>
                  </a:lnTo>
                  <a:lnTo>
                    <a:pt x="108" y="948"/>
                  </a:lnTo>
                  <a:lnTo>
                    <a:pt x="84" y="948"/>
                  </a:lnTo>
                  <a:lnTo>
                    <a:pt x="78" y="942"/>
                  </a:lnTo>
                  <a:lnTo>
                    <a:pt x="78" y="936"/>
                  </a:lnTo>
                  <a:lnTo>
                    <a:pt x="54" y="948"/>
                  </a:lnTo>
                  <a:lnTo>
                    <a:pt x="48" y="942"/>
                  </a:lnTo>
                  <a:lnTo>
                    <a:pt x="36" y="936"/>
                  </a:lnTo>
                  <a:lnTo>
                    <a:pt x="24" y="936"/>
                  </a:lnTo>
                  <a:lnTo>
                    <a:pt x="12" y="948"/>
                  </a:lnTo>
                  <a:lnTo>
                    <a:pt x="12" y="960"/>
                  </a:lnTo>
                  <a:lnTo>
                    <a:pt x="18" y="966"/>
                  </a:lnTo>
                  <a:lnTo>
                    <a:pt x="0" y="972"/>
                  </a:lnTo>
                  <a:lnTo>
                    <a:pt x="36" y="972"/>
                  </a:lnTo>
                  <a:lnTo>
                    <a:pt x="30" y="984"/>
                  </a:lnTo>
                  <a:lnTo>
                    <a:pt x="30" y="1014"/>
                  </a:lnTo>
                  <a:lnTo>
                    <a:pt x="36" y="1026"/>
                  </a:lnTo>
                  <a:lnTo>
                    <a:pt x="48" y="1032"/>
                  </a:lnTo>
                  <a:lnTo>
                    <a:pt x="66" y="1038"/>
                  </a:lnTo>
                  <a:lnTo>
                    <a:pt x="120" y="1038"/>
                  </a:lnTo>
                  <a:lnTo>
                    <a:pt x="132" y="1032"/>
                  </a:lnTo>
                  <a:lnTo>
                    <a:pt x="150" y="1014"/>
                  </a:lnTo>
                  <a:lnTo>
                    <a:pt x="162" y="1008"/>
                  </a:lnTo>
                  <a:lnTo>
                    <a:pt x="168" y="1020"/>
                  </a:lnTo>
                  <a:lnTo>
                    <a:pt x="168" y="1026"/>
                  </a:lnTo>
                  <a:lnTo>
                    <a:pt x="162" y="1038"/>
                  </a:lnTo>
                  <a:lnTo>
                    <a:pt x="144" y="1056"/>
                  </a:lnTo>
                  <a:lnTo>
                    <a:pt x="120" y="1068"/>
                  </a:lnTo>
                  <a:lnTo>
                    <a:pt x="114" y="1074"/>
                  </a:lnTo>
                  <a:lnTo>
                    <a:pt x="90" y="1074"/>
                  </a:lnTo>
                  <a:lnTo>
                    <a:pt x="78" y="1080"/>
                  </a:lnTo>
                  <a:lnTo>
                    <a:pt x="60" y="1086"/>
                  </a:lnTo>
                  <a:lnTo>
                    <a:pt x="48" y="1092"/>
                  </a:lnTo>
                  <a:lnTo>
                    <a:pt x="42" y="1098"/>
                  </a:lnTo>
                  <a:lnTo>
                    <a:pt x="54" y="1122"/>
                  </a:lnTo>
                  <a:lnTo>
                    <a:pt x="66" y="1128"/>
                  </a:lnTo>
                  <a:lnTo>
                    <a:pt x="78" y="1140"/>
                  </a:lnTo>
                  <a:lnTo>
                    <a:pt x="96" y="1152"/>
                  </a:lnTo>
                  <a:lnTo>
                    <a:pt x="108" y="1164"/>
                  </a:lnTo>
                  <a:lnTo>
                    <a:pt x="132" y="1182"/>
                  </a:lnTo>
                  <a:lnTo>
                    <a:pt x="162" y="1206"/>
                  </a:lnTo>
                  <a:lnTo>
                    <a:pt x="204" y="1224"/>
                  </a:lnTo>
                  <a:lnTo>
                    <a:pt x="240" y="1218"/>
                  </a:lnTo>
                  <a:lnTo>
                    <a:pt x="270" y="1200"/>
                  </a:lnTo>
                  <a:lnTo>
                    <a:pt x="294" y="1176"/>
                  </a:lnTo>
                  <a:lnTo>
                    <a:pt x="300" y="1158"/>
                  </a:lnTo>
                  <a:lnTo>
                    <a:pt x="300" y="1128"/>
                  </a:lnTo>
                  <a:lnTo>
                    <a:pt x="306" y="1116"/>
                  </a:lnTo>
                  <a:lnTo>
                    <a:pt x="318" y="1104"/>
                  </a:lnTo>
                  <a:lnTo>
                    <a:pt x="324" y="1092"/>
                  </a:lnTo>
                  <a:lnTo>
                    <a:pt x="330" y="1086"/>
                  </a:lnTo>
                  <a:lnTo>
                    <a:pt x="342" y="1086"/>
                  </a:lnTo>
                  <a:lnTo>
                    <a:pt x="348" y="1080"/>
                  </a:lnTo>
                  <a:lnTo>
                    <a:pt x="354" y="1080"/>
                  </a:lnTo>
                  <a:lnTo>
                    <a:pt x="360" y="1086"/>
                  </a:lnTo>
                  <a:lnTo>
                    <a:pt x="360" y="1098"/>
                  </a:lnTo>
                  <a:lnTo>
                    <a:pt x="348" y="1110"/>
                  </a:lnTo>
                  <a:lnTo>
                    <a:pt x="336" y="1128"/>
                  </a:lnTo>
                  <a:lnTo>
                    <a:pt x="324" y="1140"/>
                  </a:lnTo>
                  <a:lnTo>
                    <a:pt x="318" y="1152"/>
                  </a:lnTo>
                  <a:lnTo>
                    <a:pt x="318" y="1164"/>
                  </a:lnTo>
                  <a:lnTo>
                    <a:pt x="324" y="1176"/>
                  </a:lnTo>
                  <a:lnTo>
                    <a:pt x="336" y="1182"/>
                  </a:lnTo>
                  <a:lnTo>
                    <a:pt x="342" y="1182"/>
                  </a:lnTo>
                  <a:lnTo>
                    <a:pt x="354" y="1194"/>
                  </a:lnTo>
                  <a:lnTo>
                    <a:pt x="354" y="1206"/>
                  </a:lnTo>
                  <a:lnTo>
                    <a:pt x="348" y="1242"/>
                  </a:lnTo>
                  <a:lnTo>
                    <a:pt x="342" y="1284"/>
                  </a:lnTo>
                  <a:lnTo>
                    <a:pt x="336" y="1338"/>
                  </a:lnTo>
                  <a:lnTo>
                    <a:pt x="342" y="1398"/>
                  </a:lnTo>
                  <a:lnTo>
                    <a:pt x="354" y="1446"/>
                  </a:lnTo>
                  <a:lnTo>
                    <a:pt x="384" y="1536"/>
                  </a:lnTo>
                  <a:lnTo>
                    <a:pt x="402" y="1554"/>
                  </a:lnTo>
                  <a:lnTo>
                    <a:pt x="402" y="1596"/>
                  </a:lnTo>
                  <a:lnTo>
                    <a:pt x="414" y="1620"/>
                  </a:lnTo>
                  <a:lnTo>
                    <a:pt x="426" y="1626"/>
                  </a:lnTo>
                  <a:lnTo>
                    <a:pt x="438" y="1626"/>
                  </a:lnTo>
                  <a:lnTo>
                    <a:pt x="444" y="1632"/>
                  </a:lnTo>
                  <a:lnTo>
                    <a:pt x="450" y="1632"/>
                  </a:lnTo>
                  <a:lnTo>
                    <a:pt x="450" y="1644"/>
                  </a:lnTo>
                  <a:lnTo>
                    <a:pt x="456" y="1656"/>
                  </a:lnTo>
                  <a:lnTo>
                    <a:pt x="456" y="1674"/>
                  </a:lnTo>
                  <a:lnTo>
                    <a:pt x="474" y="1710"/>
                  </a:lnTo>
                  <a:lnTo>
                    <a:pt x="498" y="1722"/>
                  </a:lnTo>
                  <a:lnTo>
                    <a:pt x="504" y="1728"/>
                  </a:lnTo>
                  <a:lnTo>
                    <a:pt x="510" y="1728"/>
                  </a:lnTo>
                  <a:lnTo>
                    <a:pt x="510" y="1746"/>
                  </a:lnTo>
                  <a:lnTo>
                    <a:pt x="516" y="1782"/>
                  </a:lnTo>
                  <a:lnTo>
                    <a:pt x="522" y="1830"/>
                  </a:lnTo>
                  <a:lnTo>
                    <a:pt x="534" y="1872"/>
                  </a:lnTo>
                  <a:lnTo>
                    <a:pt x="552" y="1908"/>
                  </a:lnTo>
                  <a:lnTo>
                    <a:pt x="576" y="1944"/>
                  </a:lnTo>
                  <a:lnTo>
                    <a:pt x="600" y="1974"/>
                  </a:lnTo>
                  <a:lnTo>
                    <a:pt x="612" y="1998"/>
                  </a:lnTo>
                  <a:lnTo>
                    <a:pt x="618" y="2016"/>
                  </a:lnTo>
                  <a:lnTo>
                    <a:pt x="618" y="2070"/>
                  </a:lnTo>
                  <a:lnTo>
                    <a:pt x="624" y="2094"/>
                  </a:lnTo>
                  <a:lnTo>
                    <a:pt x="642" y="2124"/>
                  </a:lnTo>
                  <a:lnTo>
                    <a:pt x="672" y="2166"/>
                  </a:lnTo>
                  <a:lnTo>
                    <a:pt x="696" y="2202"/>
                  </a:lnTo>
                  <a:lnTo>
                    <a:pt x="714" y="2232"/>
                  </a:lnTo>
                  <a:lnTo>
                    <a:pt x="720" y="2244"/>
                  </a:lnTo>
                  <a:lnTo>
                    <a:pt x="726" y="2244"/>
                  </a:lnTo>
                  <a:lnTo>
                    <a:pt x="732" y="2238"/>
                  </a:lnTo>
                  <a:lnTo>
                    <a:pt x="744" y="2238"/>
                  </a:lnTo>
                  <a:lnTo>
                    <a:pt x="768" y="2226"/>
                  </a:lnTo>
                  <a:lnTo>
                    <a:pt x="774" y="2220"/>
                  </a:lnTo>
                  <a:lnTo>
                    <a:pt x="780" y="2208"/>
                  </a:lnTo>
                  <a:lnTo>
                    <a:pt x="780" y="2172"/>
                  </a:lnTo>
                  <a:lnTo>
                    <a:pt x="786" y="2160"/>
                  </a:lnTo>
                  <a:lnTo>
                    <a:pt x="798" y="2154"/>
                  </a:lnTo>
                  <a:lnTo>
                    <a:pt x="804" y="2154"/>
                  </a:lnTo>
                  <a:lnTo>
                    <a:pt x="810" y="2160"/>
                  </a:lnTo>
                  <a:lnTo>
                    <a:pt x="828" y="2160"/>
                  </a:lnTo>
                  <a:lnTo>
                    <a:pt x="834" y="2154"/>
                  </a:lnTo>
                  <a:lnTo>
                    <a:pt x="846" y="2148"/>
                  </a:lnTo>
                  <a:lnTo>
                    <a:pt x="852" y="2142"/>
                  </a:lnTo>
                  <a:lnTo>
                    <a:pt x="864" y="2136"/>
                  </a:lnTo>
                  <a:lnTo>
                    <a:pt x="852" y="2136"/>
                  </a:lnTo>
                  <a:lnTo>
                    <a:pt x="846" y="2130"/>
                  </a:lnTo>
                  <a:lnTo>
                    <a:pt x="846" y="2118"/>
                  </a:lnTo>
                  <a:lnTo>
                    <a:pt x="852" y="2100"/>
                  </a:lnTo>
                  <a:lnTo>
                    <a:pt x="858" y="2088"/>
                  </a:lnTo>
                  <a:lnTo>
                    <a:pt x="906" y="2064"/>
                  </a:lnTo>
                  <a:lnTo>
                    <a:pt x="918" y="2052"/>
                  </a:lnTo>
                  <a:lnTo>
                    <a:pt x="918" y="2040"/>
                  </a:lnTo>
                  <a:lnTo>
                    <a:pt x="912" y="2028"/>
                  </a:lnTo>
                  <a:lnTo>
                    <a:pt x="912" y="2010"/>
                  </a:lnTo>
                  <a:lnTo>
                    <a:pt x="900" y="1974"/>
                  </a:lnTo>
                  <a:lnTo>
                    <a:pt x="900" y="1908"/>
                  </a:lnTo>
                  <a:lnTo>
                    <a:pt x="906" y="1890"/>
                  </a:lnTo>
                  <a:lnTo>
                    <a:pt x="906" y="1884"/>
                  </a:lnTo>
                  <a:lnTo>
                    <a:pt x="912" y="1878"/>
                  </a:lnTo>
                  <a:lnTo>
                    <a:pt x="912" y="1860"/>
                  </a:lnTo>
                  <a:lnTo>
                    <a:pt x="918" y="1842"/>
                  </a:lnTo>
                  <a:lnTo>
                    <a:pt x="918" y="1800"/>
                  </a:lnTo>
                  <a:lnTo>
                    <a:pt x="906" y="1776"/>
                  </a:lnTo>
                  <a:lnTo>
                    <a:pt x="888" y="1758"/>
                  </a:lnTo>
                  <a:lnTo>
                    <a:pt x="888" y="1728"/>
                  </a:lnTo>
                  <a:lnTo>
                    <a:pt x="894" y="1722"/>
                  </a:lnTo>
                  <a:lnTo>
                    <a:pt x="900" y="1710"/>
                  </a:lnTo>
                  <a:lnTo>
                    <a:pt x="900" y="1698"/>
                  </a:lnTo>
                  <a:lnTo>
                    <a:pt x="894" y="1686"/>
                  </a:lnTo>
                  <a:lnTo>
                    <a:pt x="894" y="1644"/>
                  </a:lnTo>
                  <a:lnTo>
                    <a:pt x="918" y="1632"/>
                  </a:lnTo>
                  <a:lnTo>
                    <a:pt x="924" y="1632"/>
                  </a:lnTo>
                  <a:lnTo>
                    <a:pt x="948" y="1620"/>
                  </a:lnTo>
                  <a:lnTo>
                    <a:pt x="948" y="1596"/>
                  </a:lnTo>
                  <a:lnTo>
                    <a:pt x="954" y="1584"/>
                  </a:lnTo>
                  <a:lnTo>
                    <a:pt x="960" y="1578"/>
                  </a:lnTo>
                  <a:lnTo>
                    <a:pt x="972" y="1572"/>
                  </a:lnTo>
                  <a:lnTo>
                    <a:pt x="990" y="1572"/>
                  </a:lnTo>
                  <a:lnTo>
                    <a:pt x="996" y="1560"/>
                  </a:lnTo>
                  <a:lnTo>
                    <a:pt x="1002" y="1566"/>
                  </a:lnTo>
                  <a:lnTo>
                    <a:pt x="1032" y="1566"/>
                  </a:lnTo>
                  <a:lnTo>
                    <a:pt x="1032" y="1548"/>
                  </a:lnTo>
                  <a:lnTo>
                    <a:pt x="1038" y="1530"/>
                  </a:lnTo>
                  <a:lnTo>
                    <a:pt x="1050" y="1518"/>
                  </a:lnTo>
                  <a:lnTo>
                    <a:pt x="1056" y="1500"/>
                  </a:lnTo>
                  <a:lnTo>
                    <a:pt x="1068" y="1488"/>
                  </a:lnTo>
                  <a:lnTo>
                    <a:pt x="1074" y="1476"/>
                  </a:lnTo>
                  <a:lnTo>
                    <a:pt x="1086" y="1470"/>
                  </a:lnTo>
                  <a:lnTo>
                    <a:pt x="1092" y="1464"/>
                  </a:lnTo>
                  <a:lnTo>
                    <a:pt x="1110" y="1458"/>
                  </a:lnTo>
                  <a:lnTo>
                    <a:pt x="1116" y="1452"/>
                  </a:lnTo>
                  <a:lnTo>
                    <a:pt x="1128" y="1446"/>
                  </a:lnTo>
                  <a:lnTo>
                    <a:pt x="1134" y="1428"/>
                  </a:lnTo>
                  <a:lnTo>
                    <a:pt x="1158" y="1380"/>
                  </a:lnTo>
                  <a:lnTo>
                    <a:pt x="1176" y="1362"/>
                  </a:lnTo>
                  <a:lnTo>
                    <a:pt x="1188" y="1356"/>
                  </a:lnTo>
                  <a:lnTo>
                    <a:pt x="1206" y="1344"/>
                  </a:lnTo>
                  <a:lnTo>
                    <a:pt x="1218" y="1338"/>
                  </a:lnTo>
                  <a:lnTo>
                    <a:pt x="1236" y="1320"/>
                  </a:lnTo>
                  <a:lnTo>
                    <a:pt x="1242" y="1320"/>
                  </a:lnTo>
                  <a:lnTo>
                    <a:pt x="1230" y="1290"/>
                  </a:lnTo>
                  <a:lnTo>
                    <a:pt x="1236" y="1284"/>
                  </a:lnTo>
                  <a:lnTo>
                    <a:pt x="1260" y="1314"/>
                  </a:lnTo>
                  <a:lnTo>
                    <a:pt x="1320" y="1254"/>
                  </a:lnTo>
                  <a:lnTo>
                    <a:pt x="1332" y="1230"/>
                  </a:lnTo>
                  <a:lnTo>
                    <a:pt x="1326" y="1224"/>
                  </a:lnTo>
                  <a:lnTo>
                    <a:pt x="1320" y="1212"/>
                  </a:lnTo>
                  <a:lnTo>
                    <a:pt x="1314" y="1206"/>
                  </a:lnTo>
                  <a:lnTo>
                    <a:pt x="1308" y="1194"/>
                  </a:lnTo>
                  <a:lnTo>
                    <a:pt x="1308" y="1182"/>
                  </a:lnTo>
                  <a:lnTo>
                    <a:pt x="1320" y="1176"/>
                  </a:lnTo>
                  <a:lnTo>
                    <a:pt x="1326" y="1170"/>
                  </a:lnTo>
                  <a:lnTo>
                    <a:pt x="1338" y="1170"/>
                  </a:lnTo>
                  <a:lnTo>
                    <a:pt x="1350" y="1164"/>
                  </a:lnTo>
                  <a:lnTo>
                    <a:pt x="1362" y="1152"/>
                  </a:lnTo>
                  <a:lnTo>
                    <a:pt x="1374" y="1134"/>
                  </a:lnTo>
                  <a:lnTo>
                    <a:pt x="1374" y="1110"/>
                  </a:lnTo>
                  <a:lnTo>
                    <a:pt x="1392" y="1116"/>
                  </a:lnTo>
                  <a:lnTo>
                    <a:pt x="1398" y="1146"/>
                  </a:lnTo>
                  <a:lnTo>
                    <a:pt x="1416" y="1110"/>
                  </a:lnTo>
                  <a:lnTo>
                    <a:pt x="1416" y="1128"/>
                  </a:lnTo>
                  <a:lnTo>
                    <a:pt x="1422" y="1140"/>
                  </a:lnTo>
                  <a:lnTo>
                    <a:pt x="1422" y="1158"/>
                  </a:lnTo>
                  <a:lnTo>
                    <a:pt x="1428" y="1170"/>
                  </a:lnTo>
                  <a:lnTo>
                    <a:pt x="1434" y="1176"/>
                  </a:lnTo>
                  <a:lnTo>
                    <a:pt x="1440" y="1176"/>
                  </a:lnTo>
                  <a:lnTo>
                    <a:pt x="1446" y="1170"/>
                  </a:lnTo>
                  <a:lnTo>
                    <a:pt x="1446" y="1158"/>
                  </a:lnTo>
                  <a:lnTo>
                    <a:pt x="1452" y="1152"/>
                  </a:lnTo>
                  <a:lnTo>
                    <a:pt x="1452" y="1140"/>
                  </a:lnTo>
                  <a:lnTo>
                    <a:pt x="1458" y="1110"/>
                  </a:lnTo>
                  <a:lnTo>
                    <a:pt x="1440" y="1068"/>
                  </a:lnTo>
                  <a:lnTo>
                    <a:pt x="1440" y="1038"/>
                  </a:lnTo>
                  <a:lnTo>
                    <a:pt x="1410" y="1014"/>
                  </a:lnTo>
                  <a:lnTo>
                    <a:pt x="1398" y="984"/>
                  </a:lnTo>
                  <a:lnTo>
                    <a:pt x="1404" y="972"/>
                  </a:lnTo>
                  <a:lnTo>
                    <a:pt x="1410" y="966"/>
                  </a:lnTo>
                  <a:lnTo>
                    <a:pt x="1416" y="948"/>
                  </a:lnTo>
                  <a:lnTo>
                    <a:pt x="1416" y="942"/>
                  </a:lnTo>
                  <a:lnTo>
                    <a:pt x="1410" y="936"/>
                  </a:lnTo>
                  <a:lnTo>
                    <a:pt x="1398" y="930"/>
                  </a:lnTo>
                  <a:lnTo>
                    <a:pt x="1380" y="930"/>
                  </a:lnTo>
                  <a:lnTo>
                    <a:pt x="1368" y="924"/>
                  </a:lnTo>
                  <a:lnTo>
                    <a:pt x="1356" y="912"/>
                  </a:lnTo>
                  <a:lnTo>
                    <a:pt x="1368" y="900"/>
                  </a:lnTo>
                  <a:lnTo>
                    <a:pt x="1374" y="900"/>
                  </a:lnTo>
                  <a:lnTo>
                    <a:pt x="1374" y="870"/>
                  </a:lnTo>
                  <a:lnTo>
                    <a:pt x="1410" y="870"/>
                  </a:lnTo>
                  <a:lnTo>
                    <a:pt x="1410" y="858"/>
                  </a:lnTo>
                  <a:lnTo>
                    <a:pt x="1380" y="840"/>
                  </a:lnTo>
                  <a:lnTo>
                    <a:pt x="1374" y="840"/>
                  </a:lnTo>
                  <a:lnTo>
                    <a:pt x="1362" y="828"/>
                  </a:lnTo>
                  <a:lnTo>
                    <a:pt x="1350" y="822"/>
                  </a:lnTo>
                  <a:lnTo>
                    <a:pt x="1344" y="810"/>
                  </a:lnTo>
                  <a:lnTo>
                    <a:pt x="1344" y="804"/>
                  </a:lnTo>
                  <a:lnTo>
                    <a:pt x="1350" y="792"/>
                  </a:lnTo>
                  <a:lnTo>
                    <a:pt x="1362" y="780"/>
                  </a:lnTo>
                  <a:lnTo>
                    <a:pt x="1350" y="762"/>
                  </a:lnTo>
                  <a:lnTo>
                    <a:pt x="1368" y="762"/>
                  </a:lnTo>
                  <a:lnTo>
                    <a:pt x="1392" y="774"/>
                  </a:lnTo>
                  <a:lnTo>
                    <a:pt x="1386" y="768"/>
                  </a:lnTo>
                  <a:lnTo>
                    <a:pt x="1404" y="762"/>
                  </a:lnTo>
                  <a:lnTo>
                    <a:pt x="1410" y="774"/>
                  </a:lnTo>
                  <a:lnTo>
                    <a:pt x="1410" y="780"/>
                  </a:lnTo>
                  <a:lnTo>
                    <a:pt x="1416" y="792"/>
                  </a:lnTo>
                  <a:lnTo>
                    <a:pt x="1422" y="798"/>
                  </a:lnTo>
                  <a:lnTo>
                    <a:pt x="1434" y="798"/>
                  </a:lnTo>
                  <a:lnTo>
                    <a:pt x="1440" y="804"/>
                  </a:lnTo>
                  <a:lnTo>
                    <a:pt x="1446" y="786"/>
                  </a:lnTo>
                  <a:lnTo>
                    <a:pt x="1452" y="792"/>
                  </a:lnTo>
                  <a:lnTo>
                    <a:pt x="1458" y="792"/>
                  </a:lnTo>
                  <a:lnTo>
                    <a:pt x="1464" y="798"/>
                  </a:lnTo>
                  <a:lnTo>
                    <a:pt x="1464" y="828"/>
                  </a:lnTo>
                  <a:lnTo>
                    <a:pt x="1470" y="828"/>
                  </a:lnTo>
                  <a:lnTo>
                    <a:pt x="1470" y="864"/>
                  </a:lnTo>
                  <a:lnTo>
                    <a:pt x="1476" y="864"/>
                  </a:lnTo>
                  <a:lnTo>
                    <a:pt x="1482" y="870"/>
                  </a:lnTo>
                  <a:lnTo>
                    <a:pt x="1542" y="870"/>
                  </a:lnTo>
                  <a:lnTo>
                    <a:pt x="1554" y="876"/>
                  </a:lnTo>
                  <a:lnTo>
                    <a:pt x="1572" y="876"/>
                  </a:lnTo>
                  <a:lnTo>
                    <a:pt x="1620" y="864"/>
                  </a:lnTo>
                  <a:lnTo>
                    <a:pt x="1626" y="864"/>
                  </a:lnTo>
                  <a:lnTo>
                    <a:pt x="1650" y="888"/>
                  </a:lnTo>
                  <a:lnTo>
                    <a:pt x="1650" y="894"/>
                  </a:lnTo>
                  <a:lnTo>
                    <a:pt x="1644" y="900"/>
                  </a:lnTo>
                  <a:lnTo>
                    <a:pt x="1638" y="900"/>
                  </a:lnTo>
                  <a:lnTo>
                    <a:pt x="1638" y="912"/>
                  </a:lnTo>
                  <a:lnTo>
                    <a:pt x="1632" y="930"/>
                  </a:lnTo>
                  <a:lnTo>
                    <a:pt x="1626" y="942"/>
                  </a:lnTo>
                  <a:lnTo>
                    <a:pt x="1620" y="948"/>
                  </a:lnTo>
                  <a:lnTo>
                    <a:pt x="1614" y="948"/>
                  </a:lnTo>
                  <a:lnTo>
                    <a:pt x="1602" y="954"/>
                  </a:lnTo>
                  <a:lnTo>
                    <a:pt x="1596" y="954"/>
                  </a:lnTo>
                  <a:lnTo>
                    <a:pt x="1584" y="966"/>
                  </a:lnTo>
                  <a:lnTo>
                    <a:pt x="1578" y="978"/>
                  </a:lnTo>
                  <a:lnTo>
                    <a:pt x="1578" y="996"/>
                  </a:lnTo>
                  <a:lnTo>
                    <a:pt x="1584" y="1008"/>
                  </a:lnTo>
                  <a:lnTo>
                    <a:pt x="1602" y="1026"/>
                  </a:lnTo>
                  <a:lnTo>
                    <a:pt x="1608" y="1026"/>
                  </a:lnTo>
                  <a:lnTo>
                    <a:pt x="1626" y="1050"/>
                  </a:lnTo>
                  <a:lnTo>
                    <a:pt x="1632" y="1014"/>
                  </a:lnTo>
                  <a:lnTo>
                    <a:pt x="1632" y="990"/>
                  </a:lnTo>
                  <a:lnTo>
                    <a:pt x="1650" y="990"/>
                  </a:lnTo>
                  <a:lnTo>
                    <a:pt x="1662" y="996"/>
                  </a:lnTo>
                  <a:lnTo>
                    <a:pt x="1668" y="1002"/>
                  </a:lnTo>
                  <a:lnTo>
                    <a:pt x="1668" y="1020"/>
                  </a:lnTo>
                  <a:lnTo>
                    <a:pt x="1674" y="1032"/>
                  </a:lnTo>
                  <a:lnTo>
                    <a:pt x="1674" y="1038"/>
                  </a:lnTo>
                  <a:lnTo>
                    <a:pt x="1680" y="1050"/>
                  </a:lnTo>
                  <a:lnTo>
                    <a:pt x="1680" y="1062"/>
                  </a:lnTo>
                  <a:lnTo>
                    <a:pt x="1686" y="1074"/>
                  </a:lnTo>
                  <a:lnTo>
                    <a:pt x="1692" y="1092"/>
                  </a:lnTo>
                  <a:lnTo>
                    <a:pt x="1698" y="1104"/>
                  </a:lnTo>
                  <a:lnTo>
                    <a:pt x="1704" y="1110"/>
                  </a:lnTo>
                  <a:lnTo>
                    <a:pt x="1704" y="1116"/>
                  </a:lnTo>
                  <a:lnTo>
                    <a:pt x="1722" y="1134"/>
                  </a:lnTo>
                  <a:lnTo>
                    <a:pt x="1722" y="1110"/>
                  </a:lnTo>
                  <a:lnTo>
                    <a:pt x="1728" y="1110"/>
                  </a:lnTo>
                  <a:lnTo>
                    <a:pt x="1734" y="1116"/>
                  </a:lnTo>
                  <a:lnTo>
                    <a:pt x="1746" y="1116"/>
                  </a:lnTo>
                  <a:lnTo>
                    <a:pt x="1746" y="1104"/>
                  </a:lnTo>
                  <a:lnTo>
                    <a:pt x="1728" y="1086"/>
                  </a:lnTo>
                  <a:lnTo>
                    <a:pt x="1728" y="1062"/>
                  </a:lnTo>
                  <a:lnTo>
                    <a:pt x="1722" y="1050"/>
                  </a:lnTo>
                  <a:lnTo>
                    <a:pt x="1740" y="1032"/>
                  </a:lnTo>
                  <a:lnTo>
                    <a:pt x="1746" y="1032"/>
                  </a:lnTo>
                  <a:lnTo>
                    <a:pt x="1740" y="984"/>
                  </a:lnTo>
                  <a:lnTo>
                    <a:pt x="1722" y="966"/>
                  </a:lnTo>
                  <a:lnTo>
                    <a:pt x="1716" y="966"/>
                  </a:lnTo>
                  <a:lnTo>
                    <a:pt x="1770" y="966"/>
                  </a:lnTo>
                  <a:lnTo>
                    <a:pt x="1782" y="972"/>
                  </a:lnTo>
                  <a:lnTo>
                    <a:pt x="1794" y="972"/>
                  </a:lnTo>
                  <a:lnTo>
                    <a:pt x="1794" y="936"/>
                  </a:lnTo>
                  <a:lnTo>
                    <a:pt x="1812" y="882"/>
                  </a:lnTo>
                  <a:lnTo>
                    <a:pt x="1806" y="876"/>
                  </a:lnTo>
                  <a:lnTo>
                    <a:pt x="1800" y="864"/>
                  </a:lnTo>
                  <a:lnTo>
                    <a:pt x="1800" y="846"/>
                  </a:lnTo>
                  <a:lnTo>
                    <a:pt x="1812" y="840"/>
                  </a:lnTo>
                  <a:lnTo>
                    <a:pt x="1818" y="834"/>
                  </a:lnTo>
                  <a:lnTo>
                    <a:pt x="1836" y="804"/>
                  </a:lnTo>
                  <a:lnTo>
                    <a:pt x="1836" y="792"/>
                  </a:lnTo>
                  <a:lnTo>
                    <a:pt x="1830" y="786"/>
                  </a:lnTo>
                  <a:lnTo>
                    <a:pt x="1830" y="780"/>
                  </a:lnTo>
                  <a:lnTo>
                    <a:pt x="1824" y="774"/>
                  </a:lnTo>
                  <a:lnTo>
                    <a:pt x="1824" y="750"/>
                  </a:lnTo>
                  <a:lnTo>
                    <a:pt x="1830" y="750"/>
                  </a:lnTo>
                  <a:lnTo>
                    <a:pt x="1836" y="744"/>
                  </a:lnTo>
                  <a:lnTo>
                    <a:pt x="1848" y="744"/>
                  </a:lnTo>
                  <a:lnTo>
                    <a:pt x="1860" y="738"/>
                  </a:lnTo>
                  <a:lnTo>
                    <a:pt x="1872" y="726"/>
                  </a:lnTo>
                  <a:lnTo>
                    <a:pt x="1872" y="708"/>
                  </a:lnTo>
                  <a:lnTo>
                    <a:pt x="1878" y="708"/>
                  </a:lnTo>
                  <a:lnTo>
                    <a:pt x="1890" y="702"/>
                  </a:lnTo>
                  <a:lnTo>
                    <a:pt x="1926" y="702"/>
                  </a:lnTo>
                  <a:lnTo>
                    <a:pt x="1932" y="708"/>
                  </a:lnTo>
                  <a:lnTo>
                    <a:pt x="1950" y="708"/>
                  </a:lnTo>
                  <a:lnTo>
                    <a:pt x="1950" y="702"/>
                  </a:lnTo>
                  <a:lnTo>
                    <a:pt x="1944" y="696"/>
                  </a:lnTo>
                  <a:lnTo>
                    <a:pt x="1932" y="690"/>
                  </a:lnTo>
                  <a:lnTo>
                    <a:pt x="1926" y="684"/>
                  </a:lnTo>
                  <a:lnTo>
                    <a:pt x="1920" y="67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2" name="Iceland" descr="© INSCALE GmbH, 05.05.2010&#10;http://www.presentationload.com/">
              <a:extLst>
                <a:ext uri="{FF2B5EF4-FFF2-40B4-BE49-F238E27FC236}">
                  <a16:creationId xmlns:a16="http://schemas.microsoft.com/office/drawing/2014/main" id="{94986624-98DB-4461-80A0-C3E6172A66BE}"/>
                </a:ext>
              </a:extLst>
            </p:cNvPr>
            <p:cNvSpPr>
              <a:spLocks/>
            </p:cNvSpPr>
            <p:nvPr/>
          </p:nvSpPr>
          <p:spPr bwMode="gray">
            <a:xfrm>
              <a:off x="3805503" y="1229127"/>
              <a:ext cx="216427" cy="84496"/>
            </a:xfrm>
            <a:custGeom>
              <a:avLst/>
              <a:gdLst>
                <a:gd name="T0" fmla="*/ 2147483647 w 570"/>
                <a:gd name="T1" fmla="*/ 2147483647 h 222"/>
                <a:gd name="T2" fmla="*/ 2147483647 w 570"/>
                <a:gd name="T3" fmla="*/ 2147483647 h 222"/>
                <a:gd name="T4" fmla="*/ 2147483647 w 570"/>
                <a:gd name="T5" fmla="*/ 2147483647 h 222"/>
                <a:gd name="T6" fmla="*/ 2147483647 w 570"/>
                <a:gd name="T7" fmla="*/ 2147483647 h 222"/>
                <a:gd name="T8" fmla="*/ 2147483647 w 570"/>
                <a:gd name="T9" fmla="*/ 2147483647 h 222"/>
                <a:gd name="T10" fmla="*/ 2147483647 w 570"/>
                <a:gd name="T11" fmla="*/ 2147483647 h 222"/>
                <a:gd name="T12" fmla="*/ 2147483647 w 570"/>
                <a:gd name="T13" fmla="*/ 2147483647 h 222"/>
                <a:gd name="T14" fmla="*/ 2147483647 w 570"/>
                <a:gd name="T15" fmla="*/ 2147483647 h 222"/>
                <a:gd name="T16" fmla="*/ 2147483647 w 570"/>
                <a:gd name="T17" fmla="*/ 2147483647 h 222"/>
                <a:gd name="T18" fmla="*/ 2147483647 w 570"/>
                <a:gd name="T19" fmla="*/ 2147483647 h 222"/>
                <a:gd name="T20" fmla="*/ 2147483647 w 570"/>
                <a:gd name="T21" fmla="*/ 2147483647 h 222"/>
                <a:gd name="T22" fmla="*/ 2147483647 w 570"/>
                <a:gd name="T23" fmla="*/ 2147483647 h 222"/>
                <a:gd name="T24" fmla="*/ 2147483647 w 570"/>
                <a:gd name="T25" fmla="*/ 2147483647 h 222"/>
                <a:gd name="T26" fmla="*/ 2147483647 w 570"/>
                <a:gd name="T27" fmla="*/ 2147483647 h 222"/>
                <a:gd name="T28" fmla="*/ 2147483647 w 570"/>
                <a:gd name="T29" fmla="*/ 2147483647 h 222"/>
                <a:gd name="T30" fmla="*/ 2147483647 w 570"/>
                <a:gd name="T31" fmla="*/ 2147483647 h 222"/>
                <a:gd name="T32" fmla="*/ 2147483647 w 570"/>
                <a:gd name="T33" fmla="*/ 2147483647 h 222"/>
                <a:gd name="T34" fmla="*/ 2147483647 w 570"/>
                <a:gd name="T35" fmla="*/ 2147483647 h 222"/>
                <a:gd name="T36" fmla="*/ 2147483647 w 570"/>
                <a:gd name="T37" fmla="*/ 2147483647 h 222"/>
                <a:gd name="T38" fmla="*/ 2147483647 w 570"/>
                <a:gd name="T39" fmla="*/ 2147483647 h 222"/>
                <a:gd name="T40" fmla="*/ 2147483647 w 570"/>
                <a:gd name="T41" fmla="*/ 2147483647 h 222"/>
                <a:gd name="T42" fmla="*/ 2147483647 w 570"/>
                <a:gd name="T43" fmla="*/ 2147483647 h 222"/>
                <a:gd name="T44" fmla="*/ 2147483647 w 570"/>
                <a:gd name="T45" fmla="*/ 2147483647 h 222"/>
                <a:gd name="T46" fmla="*/ 2147483647 w 570"/>
                <a:gd name="T47" fmla="*/ 2147483647 h 222"/>
                <a:gd name="T48" fmla="*/ 2147483647 w 570"/>
                <a:gd name="T49" fmla="*/ 2147483647 h 222"/>
                <a:gd name="T50" fmla="*/ 2147483647 w 570"/>
                <a:gd name="T51" fmla="*/ 2147483647 h 222"/>
                <a:gd name="T52" fmla="*/ 2147483647 w 570"/>
                <a:gd name="T53" fmla="*/ 2147483647 h 222"/>
                <a:gd name="T54" fmla="*/ 2147483647 w 570"/>
                <a:gd name="T55" fmla="*/ 2147483647 h 222"/>
                <a:gd name="T56" fmla="*/ 2147483647 w 570"/>
                <a:gd name="T57" fmla="*/ 2147483647 h 222"/>
                <a:gd name="T58" fmla="*/ 2147483647 w 570"/>
                <a:gd name="T59" fmla="*/ 2147483647 h 222"/>
                <a:gd name="T60" fmla="*/ 2147483647 w 570"/>
                <a:gd name="T61" fmla="*/ 2147483647 h 222"/>
                <a:gd name="T62" fmla="*/ 2147483647 w 570"/>
                <a:gd name="T63" fmla="*/ 2147483647 h 222"/>
                <a:gd name="T64" fmla="*/ 2147483647 w 570"/>
                <a:gd name="T65" fmla="*/ 2147483647 h 222"/>
                <a:gd name="T66" fmla="*/ 0 w 570"/>
                <a:gd name="T67" fmla="*/ 2147483647 h 222"/>
                <a:gd name="T68" fmla="*/ 2147483647 w 570"/>
                <a:gd name="T69" fmla="*/ 2147483647 h 222"/>
                <a:gd name="T70" fmla="*/ 2147483647 w 570"/>
                <a:gd name="T71" fmla="*/ 2147483647 h 222"/>
                <a:gd name="T72" fmla="*/ 2147483647 w 570"/>
                <a:gd name="T73" fmla="*/ 2147483647 h 222"/>
                <a:gd name="T74" fmla="*/ 2147483647 w 570"/>
                <a:gd name="T75" fmla="*/ 2147483647 h 222"/>
                <a:gd name="T76" fmla="*/ 2147483647 w 570"/>
                <a:gd name="T77" fmla="*/ 2147483647 h 222"/>
                <a:gd name="T78" fmla="*/ 2147483647 w 570"/>
                <a:gd name="T79" fmla="*/ 2147483647 h 222"/>
                <a:gd name="T80" fmla="*/ 2147483647 w 570"/>
                <a:gd name="T81" fmla="*/ 2147483647 h 222"/>
                <a:gd name="T82" fmla="*/ 2147483647 w 570"/>
                <a:gd name="T83" fmla="*/ 2147483647 h 222"/>
                <a:gd name="T84" fmla="*/ 2147483647 w 570"/>
                <a:gd name="T85" fmla="*/ 2147483647 h 222"/>
                <a:gd name="T86" fmla="*/ 2147483647 w 570"/>
                <a:gd name="T87" fmla="*/ 2147483647 h 222"/>
                <a:gd name="T88" fmla="*/ 2147483647 w 570"/>
                <a:gd name="T89" fmla="*/ 2147483647 h 222"/>
                <a:gd name="T90" fmla="*/ 2147483647 w 570"/>
                <a:gd name="T91" fmla="*/ 2147483647 h 222"/>
                <a:gd name="T92" fmla="*/ 2147483647 w 570"/>
                <a:gd name="T93" fmla="*/ 2147483647 h 22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0"/>
                <a:gd name="T142" fmla="*/ 0 h 222"/>
                <a:gd name="T143" fmla="*/ 570 w 570"/>
                <a:gd name="T144" fmla="*/ 222 h 22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0" h="222">
                  <a:moveTo>
                    <a:pt x="252" y="222"/>
                  </a:moveTo>
                  <a:lnTo>
                    <a:pt x="270" y="216"/>
                  </a:lnTo>
                  <a:lnTo>
                    <a:pt x="306" y="216"/>
                  </a:lnTo>
                  <a:lnTo>
                    <a:pt x="312" y="204"/>
                  </a:lnTo>
                  <a:lnTo>
                    <a:pt x="312" y="192"/>
                  </a:lnTo>
                  <a:lnTo>
                    <a:pt x="324" y="198"/>
                  </a:lnTo>
                  <a:lnTo>
                    <a:pt x="330" y="198"/>
                  </a:lnTo>
                  <a:lnTo>
                    <a:pt x="342" y="204"/>
                  </a:lnTo>
                  <a:lnTo>
                    <a:pt x="348" y="204"/>
                  </a:lnTo>
                  <a:lnTo>
                    <a:pt x="360" y="192"/>
                  </a:lnTo>
                  <a:lnTo>
                    <a:pt x="360" y="186"/>
                  </a:lnTo>
                  <a:lnTo>
                    <a:pt x="372" y="186"/>
                  </a:lnTo>
                  <a:lnTo>
                    <a:pt x="378" y="192"/>
                  </a:lnTo>
                  <a:lnTo>
                    <a:pt x="390" y="192"/>
                  </a:lnTo>
                  <a:lnTo>
                    <a:pt x="414" y="180"/>
                  </a:lnTo>
                  <a:lnTo>
                    <a:pt x="432" y="168"/>
                  </a:lnTo>
                  <a:lnTo>
                    <a:pt x="456" y="156"/>
                  </a:lnTo>
                  <a:lnTo>
                    <a:pt x="474" y="156"/>
                  </a:lnTo>
                  <a:lnTo>
                    <a:pt x="480" y="162"/>
                  </a:lnTo>
                  <a:lnTo>
                    <a:pt x="492" y="162"/>
                  </a:lnTo>
                  <a:lnTo>
                    <a:pt x="504" y="156"/>
                  </a:lnTo>
                  <a:lnTo>
                    <a:pt x="510" y="144"/>
                  </a:lnTo>
                  <a:lnTo>
                    <a:pt x="510" y="138"/>
                  </a:lnTo>
                  <a:lnTo>
                    <a:pt x="516" y="126"/>
                  </a:lnTo>
                  <a:lnTo>
                    <a:pt x="528" y="126"/>
                  </a:lnTo>
                  <a:lnTo>
                    <a:pt x="552" y="114"/>
                  </a:lnTo>
                  <a:lnTo>
                    <a:pt x="564" y="102"/>
                  </a:lnTo>
                  <a:lnTo>
                    <a:pt x="570" y="102"/>
                  </a:lnTo>
                  <a:lnTo>
                    <a:pt x="552" y="102"/>
                  </a:lnTo>
                  <a:lnTo>
                    <a:pt x="570" y="84"/>
                  </a:lnTo>
                  <a:lnTo>
                    <a:pt x="570" y="78"/>
                  </a:lnTo>
                  <a:lnTo>
                    <a:pt x="564" y="72"/>
                  </a:lnTo>
                  <a:lnTo>
                    <a:pt x="552" y="66"/>
                  </a:lnTo>
                  <a:lnTo>
                    <a:pt x="540" y="66"/>
                  </a:lnTo>
                  <a:lnTo>
                    <a:pt x="534" y="72"/>
                  </a:lnTo>
                  <a:lnTo>
                    <a:pt x="528" y="72"/>
                  </a:lnTo>
                  <a:lnTo>
                    <a:pt x="534" y="60"/>
                  </a:lnTo>
                  <a:lnTo>
                    <a:pt x="504" y="60"/>
                  </a:lnTo>
                  <a:lnTo>
                    <a:pt x="522" y="36"/>
                  </a:lnTo>
                  <a:lnTo>
                    <a:pt x="504" y="36"/>
                  </a:lnTo>
                  <a:lnTo>
                    <a:pt x="510" y="18"/>
                  </a:lnTo>
                  <a:lnTo>
                    <a:pt x="480" y="24"/>
                  </a:lnTo>
                  <a:lnTo>
                    <a:pt x="474" y="18"/>
                  </a:lnTo>
                  <a:lnTo>
                    <a:pt x="462" y="12"/>
                  </a:lnTo>
                  <a:lnTo>
                    <a:pt x="456" y="6"/>
                  </a:lnTo>
                  <a:lnTo>
                    <a:pt x="444" y="0"/>
                  </a:lnTo>
                  <a:lnTo>
                    <a:pt x="432" y="0"/>
                  </a:lnTo>
                  <a:lnTo>
                    <a:pt x="432" y="24"/>
                  </a:lnTo>
                  <a:lnTo>
                    <a:pt x="414" y="30"/>
                  </a:lnTo>
                  <a:lnTo>
                    <a:pt x="408" y="30"/>
                  </a:lnTo>
                  <a:lnTo>
                    <a:pt x="402" y="24"/>
                  </a:lnTo>
                  <a:lnTo>
                    <a:pt x="378" y="24"/>
                  </a:lnTo>
                  <a:lnTo>
                    <a:pt x="372" y="30"/>
                  </a:lnTo>
                  <a:lnTo>
                    <a:pt x="366" y="42"/>
                  </a:lnTo>
                  <a:lnTo>
                    <a:pt x="360" y="36"/>
                  </a:lnTo>
                  <a:lnTo>
                    <a:pt x="348" y="30"/>
                  </a:lnTo>
                  <a:lnTo>
                    <a:pt x="342" y="24"/>
                  </a:lnTo>
                  <a:lnTo>
                    <a:pt x="336" y="24"/>
                  </a:lnTo>
                  <a:lnTo>
                    <a:pt x="330" y="30"/>
                  </a:lnTo>
                  <a:lnTo>
                    <a:pt x="330" y="60"/>
                  </a:lnTo>
                  <a:lnTo>
                    <a:pt x="324" y="48"/>
                  </a:lnTo>
                  <a:lnTo>
                    <a:pt x="318" y="42"/>
                  </a:lnTo>
                  <a:lnTo>
                    <a:pt x="306" y="36"/>
                  </a:lnTo>
                  <a:lnTo>
                    <a:pt x="300" y="24"/>
                  </a:lnTo>
                  <a:lnTo>
                    <a:pt x="288" y="24"/>
                  </a:lnTo>
                  <a:lnTo>
                    <a:pt x="288" y="30"/>
                  </a:lnTo>
                  <a:lnTo>
                    <a:pt x="270" y="30"/>
                  </a:lnTo>
                  <a:lnTo>
                    <a:pt x="264" y="36"/>
                  </a:lnTo>
                  <a:lnTo>
                    <a:pt x="264" y="54"/>
                  </a:lnTo>
                  <a:lnTo>
                    <a:pt x="252" y="54"/>
                  </a:lnTo>
                  <a:lnTo>
                    <a:pt x="240" y="42"/>
                  </a:lnTo>
                  <a:lnTo>
                    <a:pt x="228" y="36"/>
                  </a:lnTo>
                  <a:lnTo>
                    <a:pt x="222" y="30"/>
                  </a:lnTo>
                  <a:lnTo>
                    <a:pt x="216" y="30"/>
                  </a:lnTo>
                  <a:lnTo>
                    <a:pt x="216" y="48"/>
                  </a:lnTo>
                  <a:lnTo>
                    <a:pt x="210" y="60"/>
                  </a:lnTo>
                  <a:lnTo>
                    <a:pt x="210" y="72"/>
                  </a:lnTo>
                  <a:lnTo>
                    <a:pt x="204" y="72"/>
                  </a:lnTo>
                  <a:lnTo>
                    <a:pt x="192" y="60"/>
                  </a:lnTo>
                  <a:lnTo>
                    <a:pt x="186" y="60"/>
                  </a:lnTo>
                  <a:lnTo>
                    <a:pt x="162" y="84"/>
                  </a:lnTo>
                  <a:lnTo>
                    <a:pt x="162" y="90"/>
                  </a:lnTo>
                  <a:lnTo>
                    <a:pt x="156" y="84"/>
                  </a:lnTo>
                  <a:lnTo>
                    <a:pt x="144" y="60"/>
                  </a:lnTo>
                  <a:lnTo>
                    <a:pt x="162" y="42"/>
                  </a:lnTo>
                  <a:lnTo>
                    <a:pt x="162" y="36"/>
                  </a:lnTo>
                  <a:lnTo>
                    <a:pt x="156" y="30"/>
                  </a:lnTo>
                  <a:lnTo>
                    <a:pt x="108" y="6"/>
                  </a:lnTo>
                  <a:lnTo>
                    <a:pt x="96" y="6"/>
                  </a:lnTo>
                  <a:lnTo>
                    <a:pt x="96" y="36"/>
                  </a:lnTo>
                  <a:lnTo>
                    <a:pt x="90" y="36"/>
                  </a:lnTo>
                  <a:lnTo>
                    <a:pt x="84" y="30"/>
                  </a:lnTo>
                  <a:lnTo>
                    <a:pt x="78" y="30"/>
                  </a:lnTo>
                  <a:lnTo>
                    <a:pt x="66" y="24"/>
                  </a:lnTo>
                  <a:lnTo>
                    <a:pt x="54" y="24"/>
                  </a:lnTo>
                  <a:lnTo>
                    <a:pt x="42" y="30"/>
                  </a:lnTo>
                  <a:lnTo>
                    <a:pt x="30" y="42"/>
                  </a:lnTo>
                  <a:lnTo>
                    <a:pt x="48" y="54"/>
                  </a:lnTo>
                  <a:lnTo>
                    <a:pt x="30" y="54"/>
                  </a:lnTo>
                  <a:lnTo>
                    <a:pt x="18" y="60"/>
                  </a:lnTo>
                  <a:lnTo>
                    <a:pt x="12" y="66"/>
                  </a:lnTo>
                  <a:lnTo>
                    <a:pt x="0" y="66"/>
                  </a:lnTo>
                  <a:lnTo>
                    <a:pt x="6" y="72"/>
                  </a:lnTo>
                  <a:lnTo>
                    <a:pt x="18" y="78"/>
                  </a:lnTo>
                  <a:lnTo>
                    <a:pt x="30" y="78"/>
                  </a:lnTo>
                  <a:lnTo>
                    <a:pt x="54" y="66"/>
                  </a:lnTo>
                  <a:lnTo>
                    <a:pt x="66" y="66"/>
                  </a:lnTo>
                  <a:lnTo>
                    <a:pt x="72" y="60"/>
                  </a:lnTo>
                  <a:lnTo>
                    <a:pt x="78" y="60"/>
                  </a:lnTo>
                  <a:lnTo>
                    <a:pt x="126" y="72"/>
                  </a:lnTo>
                  <a:lnTo>
                    <a:pt x="90" y="90"/>
                  </a:lnTo>
                  <a:lnTo>
                    <a:pt x="102" y="90"/>
                  </a:lnTo>
                  <a:lnTo>
                    <a:pt x="108" y="96"/>
                  </a:lnTo>
                  <a:lnTo>
                    <a:pt x="114" y="96"/>
                  </a:lnTo>
                  <a:lnTo>
                    <a:pt x="120" y="102"/>
                  </a:lnTo>
                  <a:lnTo>
                    <a:pt x="114" y="102"/>
                  </a:lnTo>
                  <a:lnTo>
                    <a:pt x="108" y="108"/>
                  </a:lnTo>
                  <a:lnTo>
                    <a:pt x="6" y="108"/>
                  </a:lnTo>
                  <a:lnTo>
                    <a:pt x="0" y="114"/>
                  </a:lnTo>
                  <a:lnTo>
                    <a:pt x="12" y="120"/>
                  </a:lnTo>
                  <a:lnTo>
                    <a:pt x="60" y="120"/>
                  </a:lnTo>
                  <a:lnTo>
                    <a:pt x="84" y="132"/>
                  </a:lnTo>
                  <a:lnTo>
                    <a:pt x="90" y="138"/>
                  </a:lnTo>
                  <a:lnTo>
                    <a:pt x="126" y="132"/>
                  </a:lnTo>
                  <a:lnTo>
                    <a:pt x="108" y="150"/>
                  </a:lnTo>
                  <a:lnTo>
                    <a:pt x="120" y="156"/>
                  </a:lnTo>
                  <a:lnTo>
                    <a:pt x="114" y="162"/>
                  </a:lnTo>
                  <a:lnTo>
                    <a:pt x="114" y="168"/>
                  </a:lnTo>
                  <a:lnTo>
                    <a:pt x="108" y="174"/>
                  </a:lnTo>
                  <a:lnTo>
                    <a:pt x="90" y="174"/>
                  </a:lnTo>
                  <a:lnTo>
                    <a:pt x="78" y="180"/>
                  </a:lnTo>
                  <a:lnTo>
                    <a:pt x="54" y="180"/>
                  </a:lnTo>
                  <a:lnTo>
                    <a:pt x="54" y="186"/>
                  </a:lnTo>
                  <a:lnTo>
                    <a:pt x="66" y="192"/>
                  </a:lnTo>
                  <a:lnTo>
                    <a:pt x="120" y="192"/>
                  </a:lnTo>
                  <a:lnTo>
                    <a:pt x="132" y="186"/>
                  </a:lnTo>
                  <a:lnTo>
                    <a:pt x="138" y="180"/>
                  </a:lnTo>
                  <a:lnTo>
                    <a:pt x="168" y="198"/>
                  </a:lnTo>
                  <a:lnTo>
                    <a:pt x="180" y="186"/>
                  </a:lnTo>
                  <a:lnTo>
                    <a:pt x="180" y="198"/>
                  </a:lnTo>
                  <a:lnTo>
                    <a:pt x="228" y="222"/>
                  </a:lnTo>
                  <a:lnTo>
                    <a:pt x="252" y="22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3" name="Hungary" descr="© INSCALE GmbH, 05.05.2010&#10;http://www.presentationload.com/">
              <a:extLst>
                <a:ext uri="{FF2B5EF4-FFF2-40B4-BE49-F238E27FC236}">
                  <a16:creationId xmlns:a16="http://schemas.microsoft.com/office/drawing/2014/main" id="{518B5DEA-9F1D-4319-B24C-D70F2FB1F6EB}"/>
                </a:ext>
              </a:extLst>
            </p:cNvPr>
            <p:cNvSpPr>
              <a:spLocks/>
            </p:cNvSpPr>
            <p:nvPr/>
          </p:nvSpPr>
          <p:spPr bwMode="gray">
            <a:xfrm>
              <a:off x="4651939" y="1739065"/>
              <a:ext cx="161579" cy="84496"/>
            </a:xfrm>
            <a:custGeom>
              <a:avLst/>
              <a:gdLst>
                <a:gd name="T0" fmla="*/ 2147483647 w 426"/>
                <a:gd name="T1" fmla="*/ 2147483647 h 222"/>
                <a:gd name="T2" fmla="*/ 2147483647 w 426"/>
                <a:gd name="T3" fmla="*/ 2147483647 h 222"/>
                <a:gd name="T4" fmla="*/ 2147483647 w 426"/>
                <a:gd name="T5" fmla="*/ 2147483647 h 222"/>
                <a:gd name="T6" fmla="*/ 0 w 426"/>
                <a:gd name="T7" fmla="*/ 2147483647 h 222"/>
                <a:gd name="T8" fmla="*/ 2147483647 w 426"/>
                <a:gd name="T9" fmla="*/ 2147483647 h 222"/>
                <a:gd name="T10" fmla="*/ 2147483647 w 426"/>
                <a:gd name="T11" fmla="*/ 2147483647 h 222"/>
                <a:gd name="T12" fmla="*/ 2147483647 w 426"/>
                <a:gd name="T13" fmla="*/ 2147483647 h 222"/>
                <a:gd name="T14" fmla="*/ 2147483647 w 426"/>
                <a:gd name="T15" fmla="*/ 2147483647 h 222"/>
                <a:gd name="T16" fmla="*/ 2147483647 w 426"/>
                <a:gd name="T17" fmla="*/ 2147483647 h 222"/>
                <a:gd name="T18" fmla="*/ 2147483647 w 426"/>
                <a:gd name="T19" fmla="*/ 2147483647 h 222"/>
                <a:gd name="T20" fmla="*/ 2147483647 w 426"/>
                <a:gd name="T21" fmla="*/ 2147483647 h 222"/>
                <a:gd name="T22" fmla="*/ 2147483647 w 426"/>
                <a:gd name="T23" fmla="*/ 2147483647 h 222"/>
                <a:gd name="T24" fmla="*/ 2147483647 w 426"/>
                <a:gd name="T25" fmla="*/ 2147483647 h 222"/>
                <a:gd name="T26" fmla="*/ 2147483647 w 426"/>
                <a:gd name="T27" fmla="*/ 2147483647 h 222"/>
                <a:gd name="T28" fmla="*/ 2147483647 w 426"/>
                <a:gd name="T29" fmla="*/ 2147483647 h 222"/>
                <a:gd name="T30" fmla="*/ 2147483647 w 426"/>
                <a:gd name="T31" fmla="*/ 2147483647 h 222"/>
                <a:gd name="T32" fmla="*/ 2147483647 w 426"/>
                <a:gd name="T33" fmla="*/ 2147483647 h 222"/>
                <a:gd name="T34" fmla="*/ 2147483647 w 426"/>
                <a:gd name="T35" fmla="*/ 2147483647 h 222"/>
                <a:gd name="T36" fmla="*/ 2147483647 w 426"/>
                <a:gd name="T37" fmla="*/ 2147483647 h 222"/>
                <a:gd name="T38" fmla="*/ 2147483647 w 426"/>
                <a:gd name="T39" fmla="*/ 2147483647 h 222"/>
                <a:gd name="T40" fmla="*/ 2147483647 w 426"/>
                <a:gd name="T41" fmla="*/ 2147483647 h 222"/>
                <a:gd name="T42" fmla="*/ 2147483647 w 426"/>
                <a:gd name="T43" fmla="*/ 2147483647 h 222"/>
                <a:gd name="T44" fmla="*/ 2147483647 w 426"/>
                <a:gd name="T45" fmla="*/ 2147483647 h 222"/>
                <a:gd name="T46" fmla="*/ 2147483647 w 426"/>
                <a:gd name="T47" fmla="*/ 2147483647 h 222"/>
                <a:gd name="T48" fmla="*/ 2147483647 w 426"/>
                <a:gd name="T49" fmla="*/ 0 h 222"/>
                <a:gd name="T50" fmla="*/ 2147483647 w 426"/>
                <a:gd name="T51" fmla="*/ 2147483647 h 222"/>
                <a:gd name="T52" fmla="*/ 2147483647 w 426"/>
                <a:gd name="T53" fmla="*/ 0 h 222"/>
                <a:gd name="T54" fmla="*/ 2147483647 w 426"/>
                <a:gd name="T55" fmla="*/ 2147483647 h 222"/>
                <a:gd name="T56" fmla="*/ 2147483647 w 426"/>
                <a:gd name="T57" fmla="*/ 2147483647 h 222"/>
                <a:gd name="T58" fmla="*/ 2147483647 w 426"/>
                <a:gd name="T59" fmla="*/ 2147483647 h 222"/>
                <a:gd name="T60" fmla="*/ 2147483647 w 426"/>
                <a:gd name="T61" fmla="*/ 2147483647 h 222"/>
                <a:gd name="T62" fmla="*/ 2147483647 w 426"/>
                <a:gd name="T63" fmla="*/ 2147483647 h 222"/>
                <a:gd name="T64" fmla="*/ 2147483647 w 426"/>
                <a:gd name="T65" fmla="*/ 2147483647 h 222"/>
                <a:gd name="T66" fmla="*/ 2147483647 w 426"/>
                <a:gd name="T67" fmla="*/ 2147483647 h 222"/>
                <a:gd name="T68" fmla="*/ 2147483647 w 426"/>
                <a:gd name="T69" fmla="*/ 2147483647 h 222"/>
                <a:gd name="T70" fmla="*/ 2147483647 w 426"/>
                <a:gd name="T71" fmla="*/ 2147483647 h 22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26"/>
                <a:gd name="T109" fmla="*/ 0 h 222"/>
                <a:gd name="T110" fmla="*/ 426 w 426"/>
                <a:gd name="T111" fmla="*/ 222 h 22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26" h="222">
                  <a:moveTo>
                    <a:pt x="42" y="66"/>
                  </a:moveTo>
                  <a:lnTo>
                    <a:pt x="24" y="66"/>
                  </a:lnTo>
                  <a:lnTo>
                    <a:pt x="18" y="78"/>
                  </a:lnTo>
                  <a:lnTo>
                    <a:pt x="30" y="78"/>
                  </a:lnTo>
                  <a:lnTo>
                    <a:pt x="18" y="96"/>
                  </a:lnTo>
                  <a:lnTo>
                    <a:pt x="18" y="120"/>
                  </a:lnTo>
                  <a:lnTo>
                    <a:pt x="0" y="120"/>
                  </a:lnTo>
                  <a:lnTo>
                    <a:pt x="0" y="126"/>
                  </a:lnTo>
                  <a:lnTo>
                    <a:pt x="6" y="132"/>
                  </a:lnTo>
                  <a:lnTo>
                    <a:pt x="12" y="150"/>
                  </a:lnTo>
                  <a:lnTo>
                    <a:pt x="30" y="162"/>
                  </a:lnTo>
                  <a:lnTo>
                    <a:pt x="42" y="168"/>
                  </a:lnTo>
                  <a:lnTo>
                    <a:pt x="48" y="174"/>
                  </a:lnTo>
                  <a:lnTo>
                    <a:pt x="48" y="180"/>
                  </a:lnTo>
                  <a:lnTo>
                    <a:pt x="60" y="192"/>
                  </a:lnTo>
                  <a:lnTo>
                    <a:pt x="72" y="198"/>
                  </a:lnTo>
                  <a:lnTo>
                    <a:pt x="78" y="204"/>
                  </a:lnTo>
                  <a:lnTo>
                    <a:pt x="90" y="210"/>
                  </a:lnTo>
                  <a:lnTo>
                    <a:pt x="108" y="210"/>
                  </a:lnTo>
                  <a:lnTo>
                    <a:pt x="114" y="222"/>
                  </a:lnTo>
                  <a:lnTo>
                    <a:pt x="156" y="216"/>
                  </a:lnTo>
                  <a:lnTo>
                    <a:pt x="168" y="210"/>
                  </a:lnTo>
                  <a:lnTo>
                    <a:pt x="174" y="204"/>
                  </a:lnTo>
                  <a:lnTo>
                    <a:pt x="198" y="204"/>
                  </a:lnTo>
                  <a:lnTo>
                    <a:pt x="216" y="186"/>
                  </a:lnTo>
                  <a:lnTo>
                    <a:pt x="240" y="186"/>
                  </a:lnTo>
                  <a:lnTo>
                    <a:pt x="258" y="198"/>
                  </a:lnTo>
                  <a:lnTo>
                    <a:pt x="288" y="192"/>
                  </a:lnTo>
                  <a:lnTo>
                    <a:pt x="288" y="174"/>
                  </a:lnTo>
                  <a:lnTo>
                    <a:pt x="306" y="180"/>
                  </a:lnTo>
                  <a:lnTo>
                    <a:pt x="312" y="174"/>
                  </a:lnTo>
                  <a:lnTo>
                    <a:pt x="324" y="168"/>
                  </a:lnTo>
                  <a:lnTo>
                    <a:pt x="330" y="162"/>
                  </a:lnTo>
                  <a:lnTo>
                    <a:pt x="330" y="144"/>
                  </a:lnTo>
                  <a:lnTo>
                    <a:pt x="336" y="138"/>
                  </a:lnTo>
                  <a:lnTo>
                    <a:pt x="348" y="132"/>
                  </a:lnTo>
                  <a:lnTo>
                    <a:pt x="366" y="114"/>
                  </a:lnTo>
                  <a:lnTo>
                    <a:pt x="366" y="72"/>
                  </a:lnTo>
                  <a:lnTo>
                    <a:pt x="378" y="60"/>
                  </a:lnTo>
                  <a:lnTo>
                    <a:pt x="408" y="60"/>
                  </a:lnTo>
                  <a:lnTo>
                    <a:pt x="426" y="42"/>
                  </a:lnTo>
                  <a:lnTo>
                    <a:pt x="420" y="36"/>
                  </a:lnTo>
                  <a:lnTo>
                    <a:pt x="408" y="36"/>
                  </a:lnTo>
                  <a:lnTo>
                    <a:pt x="402" y="30"/>
                  </a:lnTo>
                  <a:lnTo>
                    <a:pt x="396" y="30"/>
                  </a:lnTo>
                  <a:lnTo>
                    <a:pt x="372" y="6"/>
                  </a:lnTo>
                  <a:lnTo>
                    <a:pt x="348" y="6"/>
                  </a:lnTo>
                  <a:lnTo>
                    <a:pt x="336" y="12"/>
                  </a:lnTo>
                  <a:lnTo>
                    <a:pt x="324" y="12"/>
                  </a:lnTo>
                  <a:lnTo>
                    <a:pt x="324" y="0"/>
                  </a:lnTo>
                  <a:lnTo>
                    <a:pt x="312" y="0"/>
                  </a:lnTo>
                  <a:lnTo>
                    <a:pt x="312" y="18"/>
                  </a:lnTo>
                  <a:lnTo>
                    <a:pt x="294" y="12"/>
                  </a:lnTo>
                  <a:lnTo>
                    <a:pt x="294" y="0"/>
                  </a:lnTo>
                  <a:lnTo>
                    <a:pt x="270" y="0"/>
                  </a:lnTo>
                  <a:lnTo>
                    <a:pt x="264" y="12"/>
                  </a:lnTo>
                  <a:lnTo>
                    <a:pt x="252" y="24"/>
                  </a:lnTo>
                  <a:lnTo>
                    <a:pt x="246" y="24"/>
                  </a:lnTo>
                  <a:lnTo>
                    <a:pt x="234" y="30"/>
                  </a:lnTo>
                  <a:lnTo>
                    <a:pt x="210" y="30"/>
                  </a:lnTo>
                  <a:lnTo>
                    <a:pt x="204" y="42"/>
                  </a:lnTo>
                  <a:lnTo>
                    <a:pt x="168" y="36"/>
                  </a:lnTo>
                  <a:lnTo>
                    <a:pt x="156" y="60"/>
                  </a:lnTo>
                  <a:lnTo>
                    <a:pt x="144" y="60"/>
                  </a:lnTo>
                  <a:lnTo>
                    <a:pt x="126" y="66"/>
                  </a:lnTo>
                  <a:lnTo>
                    <a:pt x="84" y="66"/>
                  </a:lnTo>
                  <a:lnTo>
                    <a:pt x="78" y="60"/>
                  </a:lnTo>
                  <a:lnTo>
                    <a:pt x="72" y="48"/>
                  </a:lnTo>
                  <a:lnTo>
                    <a:pt x="66" y="42"/>
                  </a:lnTo>
                  <a:lnTo>
                    <a:pt x="54" y="60"/>
                  </a:lnTo>
                  <a:lnTo>
                    <a:pt x="42" y="54"/>
                  </a:lnTo>
                  <a:lnTo>
                    <a:pt x="42" y="6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4" name="Honduras" descr="© INSCALE GmbH, 05.05.2010&#10;http://www.presentationload.com/">
              <a:extLst>
                <a:ext uri="{FF2B5EF4-FFF2-40B4-BE49-F238E27FC236}">
                  <a16:creationId xmlns:a16="http://schemas.microsoft.com/office/drawing/2014/main" id="{0AE795C8-99F6-47F1-9A55-DD68C5FAA855}"/>
                </a:ext>
              </a:extLst>
            </p:cNvPr>
            <p:cNvSpPr>
              <a:spLocks/>
            </p:cNvSpPr>
            <p:nvPr/>
          </p:nvSpPr>
          <p:spPr bwMode="gray">
            <a:xfrm>
              <a:off x="1847289" y="2729294"/>
              <a:ext cx="168991" cy="93390"/>
            </a:xfrm>
            <a:custGeom>
              <a:avLst/>
              <a:gdLst>
                <a:gd name="T0" fmla="*/ 2147483647 w 444"/>
                <a:gd name="T1" fmla="*/ 2147483647 h 246"/>
                <a:gd name="T2" fmla="*/ 2147483647 w 444"/>
                <a:gd name="T3" fmla="*/ 2147483647 h 246"/>
                <a:gd name="T4" fmla="*/ 2147483647 w 444"/>
                <a:gd name="T5" fmla="*/ 2147483647 h 246"/>
                <a:gd name="T6" fmla="*/ 2147483647 w 444"/>
                <a:gd name="T7" fmla="*/ 2147483647 h 246"/>
                <a:gd name="T8" fmla="*/ 2147483647 w 444"/>
                <a:gd name="T9" fmla="*/ 2147483647 h 246"/>
                <a:gd name="T10" fmla="*/ 2147483647 w 444"/>
                <a:gd name="T11" fmla="*/ 2147483647 h 246"/>
                <a:gd name="T12" fmla="*/ 2147483647 w 444"/>
                <a:gd name="T13" fmla="*/ 2147483647 h 246"/>
                <a:gd name="T14" fmla="*/ 2147483647 w 444"/>
                <a:gd name="T15" fmla="*/ 2147483647 h 246"/>
                <a:gd name="T16" fmla="*/ 2147483647 w 444"/>
                <a:gd name="T17" fmla="*/ 2147483647 h 246"/>
                <a:gd name="T18" fmla="*/ 2147483647 w 444"/>
                <a:gd name="T19" fmla="*/ 2147483647 h 246"/>
                <a:gd name="T20" fmla="*/ 2147483647 w 444"/>
                <a:gd name="T21" fmla="*/ 2147483647 h 246"/>
                <a:gd name="T22" fmla="*/ 2147483647 w 444"/>
                <a:gd name="T23" fmla="*/ 2147483647 h 246"/>
                <a:gd name="T24" fmla="*/ 2147483647 w 444"/>
                <a:gd name="T25" fmla="*/ 2147483647 h 246"/>
                <a:gd name="T26" fmla="*/ 2147483647 w 444"/>
                <a:gd name="T27" fmla="*/ 2147483647 h 246"/>
                <a:gd name="T28" fmla="*/ 2147483647 w 444"/>
                <a:gd name="T29" fmla="*/ 2147483647 h 246"/>
                <a:gd name="T30" fmla="*/ 2147483647 w 444"/>
                <a:gd name="T31" fmla="*/ 2147483647 h 246"/>
                <a:gd name="T32" fmla="*/ 2147483647 w 444"/>
                <a:gd name="T33" fmla="*/ 2147483647 h 246"/>
                <a:gd name="T34" fmla="*/ 2147483647 w 444"/>
                <a:gd name="T35" fmla="*/ 2147483647 h 246"/>
                <a:gd name="T36" fmla="*/ 2147483647 w 444"/>
                <a:gd name="T37" fmla="*/ 2147483647 h 246"/>
                <a:gd name="T38" fmla="*/ 2147483647 w 444"/>
                <a:gd name="T39" fmla="*/ 0 h 246"/>
                <a:gd name="T40" fmla="*/ 2147483647 w 444"/>
                <a:gd name="T41" fmla="*/ 2147483647 h 246"/>
                <a:gd name="T42" fmla="*/ 2147483647 w 444"/>
                <a:gd name="T43" fmla="*/ 2147483647 h 246"/>
                <a:gd name="T44" fmla="*/ 2147483647 w 444"/>
                <a:gd name="T45" fmla="*/ 0 h 246"/>
                <a:gd name="T46" fmla="*/ 2147483647 w 444"/>
                <a:gd name="T47" fmla="*/ 2147483647 h 246"/>
                <a:gd name="T48" fmla="*/ 2147483647 w 444"/>
                <a:gd name="T49" fmla="*/ 2147483647 h 246"/>
                <a:gd name="T50" fmla="*/ 2147483647 w 444"/>
                <a:gd name="T51" fmla="*/ 2147483647 h 246"/>
                <a:gd name="T52" fmla="*/ 2147483647 w 444"/>
                <a:gd name="T53" fmla="*/ 2147483647 h 246"/>
                <a:gd name="T54" fmla="*/ 2147483647 w 444"/>
                <a:gd name="T55" fmla="*/ 2147483647 h 246"/>
                <a:gd name="T56" fmla="*/ 2147483647 w 444"/>
                <a:gd name="T57" fmla="*/ 2147483647 h 246"/>
                <a:gd name="T58" fmla="*/ 2147483647 w 444"/>
                <a:gd name="T59" fmla="*/ 2147483647 h 246"/>
                <a:gd name="T60" fmla="*/ 2147483647 w 444"/>
                <a:gd name="T61" fmla="*/ 0 h 246"/>
                <a:gd name="T62" fmla="*/ 2147483647 w 444"/>
                <a:gd name="T63" fmla="*/ 2147483647 h 246"/>
                <a:gd name="T64" fmla="*/ 2147483647 w 444"/>
                <a:gd name="T65" fmla="*/ 2147483647 h 246"/>
                <a:gd name="T66" fmla="*/ 2147483647 w 444"/>
                <a:gd name="T67" fmla="*/ 2147483647 h 246"/>
                <a:gd name="T68" fmla="*/ 2147483647 w 444"/>
                <a:gd name="T69" fmla="*/ 2147483647 h 246"/>
                <a:gd name="T70" fmla="*/ 2147483647 w 444"/>
                <a:gd name="T71" fmla="*/ 2147483647 h 246"/>
                <a:gd name="T72" fmla="*/ 0 w 444"/>
                <a:gd name="T73" fmla="*/ 2147483647 h 246"/>
                <a:gd name="T74" fmla="*/ 2147483647 w 444"/>
                <a:gd name="T75" fmla="*/ 2147483647 h 246"/>
                <a:gd name="T76" fmla="*/ 2147483647 w 444"/>
                <a:gd name="T77" fmla="*/ 2147483647 h 246"/>
                <a:gd name="T78" fmla="*/ 2147483647 w 444"/>
                <a:gd name="T79" fmla="*/ 2147483647 h 246"/>
                <a:gd name="T80" fmla="*/ 2147483647 w 444"/>
                <a:gd name="T81" fmla="*/ 2147483647 h 246"/>
                <a:gd name="T82" fmla="*/ 2147483647 w 444"/>
                <a:gd name="T83" fmla="*/ 2147483647 h 246"/>
                <a:gd name="T84" fmla="*/ 2147483647 w 444"/>
                <a:gd name="T85" fmla="*/ 2147483647 h 246"/>
                <a:gd name="T86" fmla="*/ 2147483647 w 444"/>
                <a:gd name="T87" fmla="*/ 2147483647 h 2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4"/>
                <a:gd name="T133" fmla="*/ 0 h 246"/>
                <a:gd name="T134" fmla="*/ 444 w 444"/>
                <a:gd name="T135" fmla="*/ 246 h 24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4" h="246">
                  <a:moveTo>
                    <a:pt x="156" y="240"/>
                  </a:moveTo>
                  <a:lnTo>
                    <a:pt x="156" y="222"/>
                  </a:lnTo>
                  <a:lnTo>
                    <a:pt x="174" y="222"/>
                  </a:lnTo>
                  <a:lnTo>
                    <a:pt x="168" y="216"/>
                  </a:lnTo>
                  <a:lnTo>
                    <a:pt x="168" y="204"/>
                  </a:lnTo>
                  <a:lnTo>
                    <a:pt x="162" y="198"/>
                  </a:lnTo>
                  <a:lnTo>
                    <a:pt x="162" y="186"/>
                  </a:lnTo>
                  <a:lnTo>
                    <a:pt x="168" y="180"/>
                  </a:lnTo>
                  <a:lnTo>
                    <a:pt x="204" y="180"/>
                  </a:lnTo>
                  <a:lnTo>
                    <a:pt x="210" y="168"/>
                  </a:lnTo>
                  <a:lnTo>
                    <a:pt x="216" y="162"/>
                  </a:lnTo>
                  <a:lnTo>
                    <a:pt x="228" y="162"/>
                  </a:lnTo>
                  <a:lnTo>
                    <a:pt x="228" y="168"/>
                  </a:lnTo>
                  <a:lnTo>
                    <a:pt x="234" y="174"/>
                  </a:lnTo>
                  <a:lnTo>
                    <a:pt x="252" y="174"/>
                  </a:lnTo>
                  <a:lnTo>
                    <a:pt x="276" y="150"/>
                  </a:lnTo>
                  <a:lnTo>
                    <a:pt x="288" y="126"/>
                  </a:lnTo>
                  <a:lnTo>
                    <a:pt x="306" y="126"/>
                  </a:lnTo>
                  <a:lnTo>
                    <a:pt x="306" y="108"/>
                  </a:lnTo>
                  <a:lnTo>
                    <a:pt x="318" y="96"/>
                  </a:lnTo>
                  <a:lnTo>
                    <a:pt x="330" y="96"/>
                  </a:lnTo>
                  <a:lnTo>
                    <a:pt x="348" y="114"/>
                  </a:lnTo>
                  <a:lnTo>
                    <a:pt x="360" y="114"/>
                  </a:lnTo>
                  <a:lnTo>
                    <a:pt x="372" y="102"/>
                  </a:lnTo>
                  <a:lnTo>
                    <a:pt x="372" y="96"/>
                  </a:lnTo>
                  <a:lnTo>
                    <a:pt x="420" y="96"/>
                  </a:lnTo>
                  <a:lnTo>
                    <a:pt x="426" y="90"/>
                  </a:lnTo>
                  <a:lnTo>
                    <a:pt x="432" y="90"/>
                  </a:lnTo>
                  <a:lnTo>
                    <a:pt x="444" y="84"/>
                  </a:lnTo>
                  <a:lnTo>
                    <a:pt x="444" y="78"/>
                  </a:lnTo>
                  <a:lnTo>
                    <a:pt x="426" y="60"/>
                  </a:lnTo>
                  <a:lnTo>
                    <a:pt x="402" y="48"/>
                  </a:lnTo>
                  <a:lnTo>
                    <a:pt x="396" y="48"/>
                  </a:lnTo>
                  <a:lnTo>
                    <a:pt x="390" y="42"/>
                  </a:lnTo>
                  <a:lnTo>
                    <a:pt x="384" y="30"/>
                  </a:lnTo>
                  <a:lnTo>
                    <a:pt x="372" y="24"/>
                  </a:lnTo>
                  <a:lnTo>
                    <a:pt x="366" y="18"/>
                  </a:lnTo>
                  <a:lnTo>
                    <a:pt x="348" y="18"/>
                  </a:lnTo>
                  <a:lnTo>
                    <a:pt x="342" y="6"/>
                  </a:lnTo>
                  <a:lnTo>
                    <a:pt x="336" y="0"/>
                  </a:lnTo>
                  <a:lnTo>
                    <a:pt x="312" y="0"/>
                  </a:lnTo>
                  <a:lnTo>
                    <a:pt x="300" y="6"/>
                  </a:lnTo>
                  <a:lnTo>
                    <a:pt x="294" y="12"/>
                  </a:lnTo>
                  <a:lnTo>
                    <a:pt x="282" y="12"/>
                  </a:lnTo>
                  <a:lnTo>
                    <a:pt x="270" y="0"/>
                  </a:lnTo>
                  <a:lnTo>
                    <a:pt x="252" y="0"/>
                  </a:lnTo>
                  <a:lnTo>
                    <a:pt x="240" y="6"/>
                  </a:lnTo>
                  <a:lnTo>
                    <a:pt x="234" y="18"/>
                  </a:lnTo>
                  <a:lnTo>
                    <a:pt x="222" y="24"/>
                  </a:lnTo>
                  <a:lnTo>
                    <a:pt x="186" y="24"/>
                  </a:lnTo>
                  <a:lnTo>
                    <a:pt x="174" y="18"/>
                  </a:lnTo>
                  <a:lnTo>
                    <a:pt x="168" y="12"/>
                  </a:lnTo>
                  <a:lnTo>
                    <a:pt x="156" y="12"/>
                  </a:lnTo>
                  <a:lnTo>
                    <a:pt x="150" y="18"/>
                  </a:lnTo>
                  <a:lnTo>
                    <a:pt x="144" y="18"/>
                  </a:lnTo>
                  <a:lnTo>
                    <a:pt x="138" y="24"/>
                  </a:lnTo>
                  <a:lnTo>
                    <a:pt x="132" y="24"/>
                  </a:lnTo>
                  <a:lnTo>
                    <a:pt x="132" y="18"/>
                  </a:lnTo>
                  <a:lnTo>
                    <a:pt x="126" y="12"/>
                  </a:lnTo>
                  <a:lnTo>
                    <a:pt x="126" y="6"/>
                  </a:lnTo>
                  <a:lnTo>
                    <a:pt x="120" y="0"/>
                  </a:lnTo>
                  <a:lnTo>
                    <a:pt x="114" y="0"/>
                  </a:lnTo>
                  <a:lnTo>
                    <a:pt x="96" y="18"/>
                  </a:lnTo>
                  <a:lnTo>
                    <a:pt x="90" y="18"/>
                  </a:lnTo>
                  <a:lnTo>
                    <a:pt x="84" y="30"/>
                  </a:lnTo>
                  <a:lnTo>
                    <a:pt x="72" y="36"/>
                  </a:lnTo>
                  <a:lnTo>
                    <a:pt x="60" y="48"/>
                  </a:lnTo>
                  <a:lnTo>
                    <a:pt x="48" y="54"/>
                  </a:lnTo>
                  <a:lnTo>
                    <a:pt x="36" y="66"/>
                  </a:lnTo>
                  <a:lnTo>
                    <a:pt x="24" y="72"/>
                  </a:lnTo>
                  <a:lnTo>
                    <a:pt x="18" y="84"/>
                  </a:lnTo>
                  <a:lnTo>
                    <a:pt x="18" y="102"/>
                  </a:lnTo>
                  <a:lnTo>
                    <a:pt x="12" y="114"/>
                  </a:lnTo>
                  <a:lnTo>
                    <a:pt x="0" y="126"/>
                  </a:lnTo>
                  <a:lnTo>
                    <a:pt x="6" y="138"/>
                  </a:lnTo>
                  <a:lnTo>
                    <a:pt x="18" y="150"/>
                  </a:lnTo>
                  <a:lnTo>
                    <a:pt x="42" y="150"/>
                  </a:lnTo>
                  <a:lnTo>
                    <a:pt x="42" y="168"/>
                  </a:lnTo>
                  <a:lnTo>
                    <a:pt x="48" y="174"/>
                  </a:lnTo>
                  <a:lnTo>
                    <a:pt x="60" y="174"/>
                  </a:lnTo>
                  <a:lnTo>
                    <a:pt x="66" y="168"/>
                  </a:lnTo>
                  <a:lnTo>
                    <a:pt x="102" y="168"/>
                  </a:lnTo>
                  <a:lnTo>
                    <a:pt x="102" y="210"/>
                  </a:lnTo>
                  <a:lnTo>
                    <a:pt x="126" y="222"/>
                  </a:lnTo>
                  <a:lnTo>
                    <a:pt x="132" y="228"/>
                  </a:lnTo>
                  <a:lnTo>
                    <a:pt x="132" y="246"/>
                  </a:lnTo>
                  <a:lnTo>
                    <a:pt x="144" y="246"/>
                  </a:lnTo>
                  <a:lnTo>
                    <a:pt x="156" y="24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5" name="Haiti" descr="© INSCALE GmbH, 05.05.2010&#10;http://www.presentationload.com/">
              <a:extLst>
                <a:ext uri="{FF2B5EF4-FFF2-40B4-BE49-F238E27FC236}">
                  <a16:creationId xmlns:a16="http://schemas.microsoft.com/office/drawing/2014/main" id="{F815B704-4277-4B4D-B69A-BCE0D5A94E1B}"/>
                </a:ext>
              </a:extLst>
            </p:cNvPr>
            <p:cNvSpPr>
              <a:spLocks/>
            </p:cNvSpPr>
            <p:nvPr/>
          </p:nvSpPr>
          <p:spPr bwMode="gray">
            <a:xfrm>
              <a:off x="2262354" y="2610703"/>
              <a:ext cx="74119" cy="59295"/>
            </a:xfrm>
            <a:custGeom>
              <a:avLst/>
              <a:gdLst>
                <a:gd name="T0" fmla="*/ 2147483647 w 198"/>
                <a:gd name="T1" fmla="*/ 2147483647 h 156"/>
                <a:gd name="T2" fmla="*/ 2147483647 w 198"/>
                <a:gd name="T3" fmla="*/ 2147483647 h 156"/>
                <a:gd name="T4" fmla="*/ 2147483647 w 198"/>
                <a:gd name="T5" fmla="*/ 2147483647 h 156"/>
                <a:gd name="T6" fmla="*/ 2147483647 w 198"/>
                <a:gd name="T7" fmla="*/ 2147483647 h 156"/>
                <a:gd name="T8" fmla="*/ 2147483647 w 198"/>
                <a:gd name="T9" fmla="*/ 2147483647 h 156"/>
                <a:gd name="T10" fmla="*/ 2147483647 w 198"/>
                <a:gd name="T11" fmla="*/ 2147483647 h 156"/>
                <a:gd name="T12" fmla="*/ 2147483647 w 198"/>
                <a:gd name="T13" fmla="*/ 2147483647 h 156"/>
                <a:gd name="T14" fmla="*/ 2147483647 w 198"/>
                <a:gd name="T15" fmla="*/ 2147483647 h 156"/>
                <a:gd name="T16" fmla="*/ 2147483647 w 198"/>
                <a:gd name="T17" fmla="*/ 2147483647 h 156"/>
                <a:gd name="T18" fmla="*/ 2147483647 w 198"/>
                <a:gd name="T19" fmla="*/ 2147483647 h 156"/>
                <a:gd name="T20" fmla="*/ 2147483647 w 198"/>
                <a:gd name="T21" fmla="*/ 2147483647 h 156"/>
                <a:gd name="T22" fmla="*/ 2147483647 w 198"/>
                <a:gd name="T23" fmla="*/ 2147483647 h 156"/>
                <a:gd name="T24" fmla="*/ 2147483647 w 198"/>
                <a:gd name="T25" fmla="*/ 2147483647 h 156"/>
                <a:gd name="T26" fmla="*/ 2147483647 w 198"/>
                <a:gd name="T27" fmla="*/ 2147483647 h 156"/>
                <a:gd name="T28" fmla="*/ 2147483647 w 198"/>
                <a:gd name="T29" fmla="*/ 2147483647 h 156"/>
                <a:gd name="T30" fmla="*/ 2147483647 w 198"/>
                <a:gd name="T31" fmla="*/ 2147483647 h 156"/>
                <a:gd name="T32" fmla="*/ 2147483647 w 198"/>
                <a:gd name="T33" fmla="*/ 2147483647 h 156"/>
                <a:gd name="T34" fmla="*/ 2147483647 w 198"/>
                <a:gd name="T35" fmla="*/ 0 h 156"/>
                <a:gd name="T36" fmla="*/ 2147483647 w 198"/>
                <a:gd name="T37" fmla="*/ 0 h 156"/>
                <a:gd name="T38" fmla="*/ 2147483647 w 198"/>
                <a:gd name="T39" fmla="*/ 2147483647 h 156"/>
                <a:gd name="T40" fmla="*/ 2147483647 w 198"/>
                <a:gd name="T41" fmla="*/ 2147483647 h 156"/>
                <a:gd name="T42" fmla="*/ 2147483647 w 198"/>
                <a:gd name="T43" fmla="*/ 2147483647 h 156"/>
                <a:gd name="T44" fmla="*/ 2147483647 w 198"/>
                <a:gd name="T45" fmla="*/ 2147483647 h 156"/>
                <a:gd name="T46" fmla="*/ 2147483647 w 198"/>
                <a:gd name="T47" fmla="*/ 2147483647 h 156"/>
                <a:gd name="T48" fmla="*/ 2147483647 w 198"/>
                <a:gd name="T49" fmla="*/ 2147483647 h 156"/>
                <a:gd name="T50" fmla="*/ 2147483647 w 198"/>
                <a:gd name="T51" fmla="*/ 2147483647 h 156"/>
                <a:gd name="T52" fmla="*/ 2147483647 w 198"/>
                <a:gd name="T53" fmla="*/ 2147483647 h 156"/>
                <a:gd name="T54" fmla="*/ 2147483647 w 198"/>
                <a:gd name="T55" fmla="*/ 2147483647 h 156"/>
                <a:gd name="T56" fmla="*/ 2147483647 w 198"/>
                <a:gd name="T57" fmla="*/ 2147483647 h 156"/>
                <a:gd name="T58" fmla="*/ 2147483647 w 198"/>
                <a:gd name="T59" fmla="*/ 2147483647 h 156"/>
                <a:gd name="T60" fmla="*/ 2147483647 w 198"/>
                <a:gd name="T61" fmla="*/ 2147483647 h 156"/>
                <a:gd name="T62" fmla="*/ 2147483647 w 198"/>
                <a:gd name="T63" fmla="*/ 2147483647 h 156"/>
                <a:gd name="T64" fmla="*/ 2147483647 w 198"/>
                <a:gd name="T65" fmla="*/ 2147483647 h 156"/>
                <a:gd name="T66" fmla="*/ 2147483647 w 198"/>
                <a:gd name="T67" fmla="*/ 2147483647 h 156"/>
                <a:gd name="T68" fmla="*/ 2147483647 w 198"/>
                <a:gd name="T69" fmla="*/ 2147483647 h 156"/>
                <a:gd name="T70" fmla="*/ 2147483647 w 198"/>
                <a:gd name="T71" fmla="*/ 2147483647 h 156"/>
                <a:gd name="T72" fmla="*/ 2147483647 w 198"/>
                <a:gd name="T73" fmla="*/ 2147483647 h 156"/>
                <a:gd name="T74" fmla="*/ 2147483647 w 198"/>
                <a:gd name="T75" fmla="*/ 2147483647 h 156"/>
                <a:gd name="T76" fmla="*/ 2147483647 w 198"/>
                <a:gd name="T77" fmla="*/ 2147483647 h 156"/>
                <a:gd name="T78" fmla="*/ 2147483647 w 198"/>
                <a:gd name="T79" fmla="*/ 2147483647 h 156"/>
                <a:gd name="T80" fmla="*/ 2147483647 w 198"/>
                <a:gd name="T81" fmla="*/ 2147483647 h 156"/>
                <a:gd name="T82" fmla="*/ 0 w 198"/>
                <a:gd name="T83" fmla="*/ 2147483647 h 156"/>
                <a:gd name="T84" fmla="*/ 0 w 198"/>
                <a:gd name="T85" fmla="*/ 2147483647 h 156"/>
                <a:gd name="T86" fmla="*/ 2147483647 w 198"/>
                <a:gd name="T87" fmla="*/ 2147483647 h 156"/>
                <a:gd name="T88" fmla="*/ 2147483647 w 198"/>
                <a:gd name="T89" fmla="*/ 2147483647 h 156"/>
                <a:gd name="T90" fmla="*/ 2147483647 w 198"/>
                <a:gd name="T91" fmla="*/ 2147483647 h 156"/>
                <a:gd name="T92" fmla="*/ 2147483647 w 198"/>
                <a:gd name="T93" fmla="*/ 2147483647 h 156"/>
                <a:gd name="T94" fmla="*/ 2147483647 w 198"/>
                <a:gd name="T95" fmla="*/ 2147483647 h 156"/>
                <a:gd name="T96" fmla="*/ 2147483647 w 198"/>
                <a:gd name="T97" fmla="*/ 2147483647 h 156"/>
                <a:gd name="T98" fmla="*/ 2147483647 w 198"/>
                <a:gd name="T99" fmla="*/ 2147483647 h 156"/>
                <a:gd name="T100" fmla="*/ 2147483647 w 198"/>
                <a:gd name="T101" fmla="*/ 2147483647 h 156"/>
                <a:gd name="T102" fmla="*/ 2147483647 w 198"/>
                <a:gd name="T103" fmla="*/ 2147483647 h 156"/>
                <a:gd name="T104" fmla="*/ 2147483647 w 198"/>
                <a:gd name="T105" fmla="*/ 2147483647 h 156"/>
                <a:gd name="T106" fmla="*/ 2147483647 w 198"/>
                <a:gd name="T107" fmla="*/ 2147483647 h 156"/>
                <a:gd name="T108" fmla="*/ 2147483647 w 198"/>
                <a:gd name="T109" fmla="*/ 2147483647 h 156"/>
                <a:gd name="T110" fmla="*/ 2147483647 w 198"/>
                <a:gd name="T111" fmla="*/ 2147483647 h 156"/>
                <a:gd name="T112" fmla="*/ 2147483647 w 198"/>
                <a:gd name="T113" fmla="*/ 2147483647 h 1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98"/>
                <a:gd name="T172" fmla="*/ 0 h 156"/>
                <a:gd name="T173" fmla="*/ 198 w 198"/>
                <a:gd name="T174" fmla="*/ 156 h 1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98" h="156">
                  <a:moveTo>
                    <a:pt x="168" y="114"/>
                  </a:moveTo>
                  <a:lnTo>
                    <a:pt x="168" y="108"/>
                  </a:lnTo>
                  <a:lnTo>
                    <a:pt x="174" y="102"/>
                  </a:lnTo>
                  <a:lnTo>
                    <a:pt x="180" y="90"/>
                  </a:lnTo>
                  <a:lnTo>
                    <a:pt x="180" y="78"/>
                  </a:lnTo>
                  <a:lnTo>
                    <a:pt x="186" y="72"/>
                  </a:lnTo>
                  <a:lnTo>
                    <a:pt x="192" y="60"/>
                  </a:lnTo>
                  <a:lnTo>
                    <a:pt x="198" y="54"/>
                  </a:lnTo>
                  <a:lnTo>
                    <a:pt x="198" y="42"/>
                  </a:lnTo>
                  <a:lnTo>
                    <a:pt x="186" y="6"/>
                  </a:lnTo>
                  <a:lnTo>
                    <a:pt x="180" y="12"/>
                  </a:lnTo>
                  <a:lnTo>
                    <a:pt x="180" y="18"/>
                  </a:lnTo>
                  <a:lnTo>
                    <a:pt x="174" y="18"/>
                  </a:lnTo>
                  <a:lnTo>
                    <a:pt x="168" y="12"/>
                  </a:lnTo>
                  <a:lnTo>
                    <a:pt x="156" y="12"/>
                  </a:lnTo>
                  <a:lnTo>
                    <a:pt x="144" y="6"/>
                  </a:lnTo>
                  <a:lnTo>
                    <a:pt x="126" y="6"/>
                  </a:lnTo>
                  <a:lnTo>
                    <a:pt x="114" y="0"/>
                  </a:lnTo>
                  <a:lnTo>
                    <a:pt x="84" y="0"/>
                  </a:lnTo>
                  <a:lnTo>
                    <a:pt x="72" y="6"/>
                  </a:lnTo>
                  <a:lnTo>
                    <a:pt x="66" y="12"/>
                  </a:lnTo>
                  <a:lnTo>
                    <a:pt x="66" y="18"/>
                  </a:lnTo>
                  <a:lnTo>
                    <a:pt x="72" y="24"/>
                  </a:lnTo>
                  <a:lnTo>
                    <a:pt x="108" y="24"/>
                  </a:lnTo>
                  <a:lnTo>
                    <a:pt x="114" y="30"/>
                  </a:lnTo>
                  <a:lnTo>
                    <a:pt x="120" y="42"/>
                  </a:lnTo>
                  <a:lnTo>
                    <a:pt x="126" y="48"/>
                  </a:lnTo>
                  <a:lnTo>
                    <a:pt x="114" y="54"/>
                  </a:lnTo>
                  <a:lnTo>
                    <a:pt x="108" y="60"/>
                  </a:lnTo>
                  <a:lnTo>
                    <a:pt x="108" y="72"/>
                  </a:lnTo>
                  <a:lnTo>
                    <a:pt x="114" y="84"/>
                  </a:lnTo>
                  <a:lnTo>
                    <a:pt x="114" y="96"/>
                  </a:lnTo>
                  <a:lnTo>
                    <a:pt x="120" y="102"/>
                  </a:lnTo>
                  <a:lnTo>
                    <a:pt x="114" y="108"/>
                  </a:lnTo>
                  <a:lnTo>
                    <a:pt x="96" y="108"/>
                  </a:lnTo>
                  <a:lnTo>
                    <a:pt x="78" y="102"/>
                  </a:lnTo>
                  <a:lnTo>
                    <a:pt x="66" y="102"/>
                  </a:lnTo>
                  <a:lnTo>
                    <a:pt x="54" y="96"/>
                  </a:lnTo>
                  <a:lnTo>
                    <a:pt x="36" y="96"/>
                  </a:lnTo>
                  <a:lnTo>
                    <a:pt x="24" y="102"/>
                  </a:lnTo>
                  <a:lnTo>
                    <a:pt x="6" y="102"/>
                  </a:lnTo>
                  <a:lnTo>
                    <a:pt x="0" y="108"/>
                  </a:lnTo>
                  <a:lnTo>
                    <a:pt x="0" y="114"/>
                  </a:lnTo>
                  <a:lnTo>
                    <a:pt x="6" y="120"/>
                  </a:lnTo>
                  <a:lnTo>
                    <a:pt x="12" y="132"/>
                  </a:lnTo>
                  <a:lnTo>
                    <a:pt x="24" y="138"/>
                  </a:lnTo>
                  <a:lnTo>
                    <a:pt x="30" y="150"/>
                  </a:lnTo>
                  <a:lnTo>
                    <a:pt x="36" y="156"/>
                  </a:lnTo>
                  <a:lnTo>
                    <a:pt x="42" y="156"/>
                  </a:lnTo>
                  <a:lnTo>
                    <a:pt x="48" y="150"/>
                  </a:lnTo>
                  <a:lnTo>
                    <a:pt x="54" y="138"/>
                  </a:lnTo>
                  <a:lnTo>
                    <a:pt x="60" y="132"/>
                  </a:lnTo>
                  <a:lnTo>
                    <a:pt x="138" y="132"/>
                  </a:lnTo>
                  <a:lnTo>
                    <a:pt x="156" y="126"/>
                  </a:lnTo>
                  <a:lnTo>
                    <a:pt x="168" y="126"/>
                  </a:lnTo>
                  <a:lnTo>
                    <a:pt x="180" y="144"/>
                  </a:lnTo>
                  <a:lnTo>
                    <a:pt x="168" y="11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6" name="Guyane (French Guiana)" descr="© INSCALE GmbH, 05.05.2010&#10;http://www.presentationload.com/">
              <a:extLst>
                <a:ext uri="{FF2B5EF4-FFF2-40B4-BE49-F238E27FC236}">
                  <a16:creationId xmlns:a16="http://schemas.microsoft.com/office/drawing/2014/main" id="{E917A3F2-60A1-42B9-A00F-C9E31433064D}"/>
                </a:ext>
              </a:extLst>
            </p:cNvPr>
            <p:cNvSpPr>
              <a:spLocks/>
            </p:cNvSpPr>
            <p:nvPr/>
          </p:nvSpPr>
          <p:spPr bwMode="gray">
            <a:xfrm>
              <a:off x="2760431" y="3042075"/>
              <a:ext cx="77083" cy="112660"/>
            </a:xfrm>
            <a:custGeom>
              <a:avLst/>
              <a:gdLst>
                <a:gd name="T0" fmla="*/ 2147483647 w 52"/>
                <a:gd name="T1" fmla="*/ 2147483647 h 76"/>
                <a:gd name="T2" fmla="*/ 2147483647 w 52"/>
                <a:gd name="T3" fmla="*/ 2147483647 h 76"/>
                <a:gd name="T4" fmla="*/ 2147483647 w 52"/>
                <a:gd name="T5" fmla="*/ 2147483647 h 76"/>
                <a:gd name="T6" fmla="*/ 2147483647 w 52"/>
                <a:gd name="T7" fmla="*/ 2147483647 h 76"/>
                <a:gd name="T8" fmla="*/ 2147483647 w 52"/>
                <a:gd name="T9" fmla="*/ 2147483647 h 76"/>
                <a:gd name="T10" fmla="*/ 2147483647 w 52"/>
                <a:gd name="T11" fmla="*/ 2147483647 h 76"/>
                <a:gd name="T12" fmla="*/ 2147483647 w 52"/>
                <a:gd name="T13" fmla="*/ 2147483647 h 76"/>
                <a:gd name="T14" fmla="*/ 2147483647 w 52"/>
                <a:gd name="T15" fmla="*/ 2147483647 h 76"/>
                <a:gd name="T16" fmla="*/ 2147483647 w 52"/>
                <a:gd name="T17" fmla="*/ 2147483647 h 76"/>
                <a:gd name="T18" fmla="*/ 2147483647 w 52"/>
                <a:gd name="T19" fmla="*/ 2147483647 h 76"/>
                <a:gd name="T20" fmla="*/ 2147483647 w 52"/>
                <a:gd name="T21" fmla="*/ 2147483647 h 76"/>
                <a:gd name="T22" fmla="*/ 2147483647 w 52"/>
                <a:gd name="T23" fmla="*/ 0 h 76"/>
                <a:gd name="T24" fmla="*/ 2147483647 w 52"/>
                <a:gd name="T25" fmla="*/ 2147483647 h 76"/>
                <a:gd name="T26" fmla="*/ 2147483647 w 52"/>
                <a:gd name="T27" fmla="*/ 2147483647 h 76"/>
                <a:gd name="T28" fmla="*/ 2147483647 w 52"/>
                <a:gd name="T29" fmla="*/ 2147483647 h 76"/>
                <a:gd name="T30" fmla="*/ 2147483647 w 52"/>
                <a:gd name="T31" fmla="*/ 2147483647 h 76"/>
                <a:gd name="T32" fmla="*/ 2147483647 w 52"/>
                <a:gd name="T33" fmla="*/ 2147483647 h 76"/>
                <a:gd name="T34" fmla="*/ 2147483647 w 52"/>
                <a:gd name="T35" fmla="*/ 2147483647 h 76"/>
                <a:gd name="T36" fmla="*/ 2147483647 w 52"/>
                <a:gd name="T37" fmla="*/ 2147483647 h 76"/>
                <a:gd name="T38" fmla="*/ 2147483647 w 52"/>
                <a:gd name="T39" fmla="*/ 2147483647 h 76"/>
                <a:gd name="T40" fmla="*/ 2147483647 w 52"/>
                <a:gd name="T41" fmla="*/ 2147483647 h 76"/>
                <a:gd name="T42" fmla="*/ 2147483647 w 52"/>
                <a:gd name="T43" fmla="*/ 2147483647 h 76"/>
                <a:gd name="T44" fmla="*/ 2147483647 w 52"/>
                <a:gd name="T45" fmla="*/ 2147483647 h 76"/>
                <a:gd name="T46" fmla="*/ 2147483647 w 52"/>
                <a:gd name="T47" fmla="*/ 2147483647 h 76"/>
                <a:gd name="T48" fmla="*/ 2147483647 w 52"/>
                <a:gd name="T49" fmla="*/ 2147483647 h 76"/>
                <a:gd name="T50" fmla="*/ 2147483647 w 52"/>
                <a:gd name="T51" fmla="*/ 2147483647 h 76"/>
                <a:gd name="T52" fmla="*/ 2147483647 w 52"/>
                <a:gd name="T53" fmla="*/ 2147483647 h 76"/>
                <a:gd name="T54" fmla="*/ 2147483647 w 52"/>
                <a:gd name="T55" fmla="*/ 2147483647 h 76"/>
                <a:gd name="T56" fmla="*/ 2147483647 w 52"/>
                <a:gd name="T57" fmla="*/ 2147483647 h 76"/>
                <a:gd name="T58" fmla="*/ 2147483647 w 52"/>
                <a:gd name="T59" fmla="*/ 2147483647 h 76"/>
                <a:gd name="T60" fmla="*/ 2147483647 w 52"/>
                <a:gd name="T61" fmla="*/ 2147483647 h 76"/>
                <a:gd name="T62" fmla="*/ 2147483647 w 52"/>
                <a:gd name="T63" fmla="*/ 2147483647 h 76"/>
                <a:gd name="T64" fmla="*/ 0 w 52"/>
                <a:gd name="T65" fmla="*/ 2147483647 h 76"/>
                <a:gd name="T66" fmla="*/ 0 w 52"/>
                <a:gd name="T67" fmla="*/ 2147483647 h 76"/>
                <a:gd name="T68" fmla="*/ 2147483647 w 52"/>
                <a:gd name="T69" fmla="*/ 2147483647 h 76"/>
                <a:gd name="T70" fmla="*/ 2147483647 w 52"/>
                <a:gd name="T71" fmla="*/ 2147483647 h 76"/>
                <a:gd name="T72" fmla="*/ 2147483647 w 52"/>
                <a:gd name="T73" fmla="*/ 2147483647 h 76"/>
                <a:gd name="T74" fmla="*/ 2147483647 w 52"/>
                <a:gd name="T75" fmla="*/ 2147483647 h 76"/>
                <a:gd name="T76" fmla="*/ 2147483647 w 52"/>
                <a:gd name="T77" fmla="*/ 2147483647 h 76"/>
                <a:gd name="T78" fmla="*/ 2147483647 w 52"/>
                <a:gd name="T79" fmla="*/ 2147483647 h 76"/>
                <a:gd name="T80" fmla="*/ 2147483647 w 52"/>
                <a:gd name="T81" fmla="*/ 2147483647 h 76"/>
                <a:gd name="T82" fmla="*/ 2147483647 w 52"/>
                <a:gd name="T83" fmla="*/ 2147483647 h 76"/>
                <a:gd name="T84" fmla="*/ 2147483647 w 52"/>
                <a:gd name="T85" fmla="*/ 2147483647 h 76"/>
                <a:gd name="T86" fmla="*/ 2147483647 w 52"/>
                <a:gd name="T87" fmla="*/ 2147483647 h 76"/>
                <a:gd name="T88" fmla="*/ 2147483647 w 52"/>
                <a:gd name="T89" fmla="*/ 2147483647 h 76"/>
                <a:gd name="T90" fmla="*/ 2147483647 w 52"/>
                <a:gd name="T91" fmla="*/ 2147483647 h 76"/>
                <a:gd name="T92" fmla="*/ 2147483647 w 52"/>
                <a:gd name="T93" fmla="*/ 2147483647 h 76"/>
                <a:gd name="T94" fmla="*/ 2147483647 w 52"/>
                <a:gd name="T95" fmla="*/ 2147483647 h 76"/>
                <a:gd name="T96" fmla="*/ 2147483647 w 52"/>
                <a:gd name="T97" fmla="*/ 2147483647 h 76"/>
                <a:gd name="T98" fmla="*/ 2147483647 w 52"/>
                <a:gd name="T99" fmla="*/ 2147483647 h 76"/>
                <a:gd name="T100" fmla="*/ 2147483647 w 52"/>
                <a:gd name="T101" fmla="*/ 2147483647 h 76"/>
                <a:gd name="T102" fmla="*/ 2147483647 w 52"/>
                <a:gd name="T103" fmla="*/ 2147483647 h 76"/>
                <a:gd name="T104" fmla="*/ 2147483647 w 52"/>
                <a:gd name="T105" fmla="*/ 2147483647 h 76"/>
                <a:gd name="T106" fmla="*/ 2147483647 w 52"/>
                <a:gd name="T107" fmla="*/ 2147483647 h 76"/>
                <a:gd name="T108" fmla="*/ 2147483647 w 52"/>
                <a:gd name="T109" fmla="*/ 2147483647 h 76"/>
                <a:gd name="T110" fmla="*/ 2147483647 w 52"/>
                <a:gd name="T111" fmla="*/ 2147483647 h 76"/>
                <a:gd name="T112" fmla="*/ 2147483647 w 52"/>
                <a:gd name="T113" fmla="*/ 2147483647 h 76"/>
                <a:gd name="T114" fmla="*/ 2147483647 w 52"/>
                <a:gd name="T115" fmla="*/ 2147483647 h 7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2"/>
                <a:gd name="T175" fmla="*/ 0 h 76"/>
                <a:gd name="T176" fmla="*/ 52 w 52"/>
                <a:gd name="T177" fmla="*/ 76 h 7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2" h="76">
                  <a:moveTo>
                    <a:pt x="52" y="32"/>
                  </a:moveTo>
                  <a:lnTo>
                    <a:pt x="50" y="26"/>
                  </a:lnTo>
                  <a:lnTo>
                    <a:pt x="48" y="24"/>
                  </a:lnTo>
                  <a:lnTo>
                    <a:pt x="46" y="22"/>
                  </a:lnTo>
                  <a:lnTo>
                    <a:pt x="46" y="20"/>
                  </a:lnTo>
                  <a:lnTo>
                    <a:pt x="40" y="20"/>
                  </a:lnTo>
                  <a:lnTo>
                    <a:pt x="32" y="6"/>
                  </a:lnTo>
                  <a:lnTo>
                    <a:pt x="24" y="6"/>
                  </a:lnTo>
                  <a:lnTo>
                    <a:pt x="22" y="4"/>
                  </a:lnTo>
                  <a:lnTo>
                    <a:pt x="20" y="4"/>
                  </a:lnTo>
                  <a:lnTo>
                    <a:pt x="16" y="2"/>
                  </a:lnTo>
                  <a:lnTo>
                    <a:pt x="14" y="0"/>
                  </a:lnTo>
                  <a:lnTo>
                    <a:pt x="12" y="4"/>
                  </a:lnTo>
                  <a:lnTo>
                    <a:pt x="12" y="10"/>
                  </a:lnTo>
                  <a:lnTo>
                    <a:pt x="10" y="10"/>
                  </a:lnTo>
                  <a:lnTo>
                    <a:pt x="8" y="12"/>
                  </a:lnTo>
                  <a:lnTo>
                    <a:pt x="6" y="14"/>
                  </a:lnTo>
                  <a:lnTo>
                    <a:pt x="4" y="16"/>
                  </a:lnTo>
                  <a:lnTo>
                    <a:pt x="2" y="20"/>
                  </a:lnTo>
                  <a:lnTo>
                    <a:pt x="2" y="28"/>
                  </a:lnTo>
                  <a:lnTo>
                    <a:pt x="4" y="32"/>
                  </a:lnTo>
                  <a:lnTo>
                    <a:pt x="4" y="36"/>
                  </a:lnTo>
                  <a:lnTo>
                    <a:pt x="6" y="40"/>
                  </a:lnTo>
                  <a:lnTo>
                    <a:pt x="10" y="44"/>
                  </a:lnTo>
                  <a:lnTo>
                    <a:pt x="12" y="46"/>
                  </a:lnTo>
                  <a:lnTo>
                    <a:pt x="12" y="48"/>
                  </a:lnTo>
                  <a:lnTo>
                    <a:pt x="6" y="54"/>
                  </a:lnTo>
                  <a:lnTo>
                    <a:pt x="8" y="62"/>
                  </a:lnTo>
                  <a:lnTo>
                    <a:pt x="6" y="64"/>
                  </a:lnTo>
                  <a:lnTo>
                    <a:pt x="4" y="64"/>
                  </a:lnTo>
                  <a:lnTo>
                    <a:pt x="4" y="66"/>
                  </a:lnTo>
                  <a:lnTo>
                    <a:pt x="2" y="68"/>
                  </a:lnTo>
                  <a:lnTo>
                    <a:pt x="0" y="72"/>
                  </a:lnTo>
                  <a:lnTo>
                    <a:pt x="4" y="76"/>
                  </a:lnTo>
                  <a:lnTo>
                    <a:pt x="10" y="76"/>
                  </a:lnTo>
                  <a:lnTo>
                    <a:pt x="12" y="74"/>
                  </a:lnTo>
                  <a:lnTo>
                    <a:pt x="12" y="72"/>
                  </a:lnTo>
                  <a:lnTo>
                    <a:pt x="14" y="72"/>
                  </a:lnTo>
                  <a:lnTo>
                    <a:pt x="16" y="72"/>
                  </a:lnTo>
                  <a:lnTo>
                    <a:pt x="18" y="72"/>
                  </a:lnTo>
                  <a:lnTo>
                    <a:pt x="20" y="72"/>
                  </a:lnTo>
                  <a:lnTo>
                    <a:pt x="22" y="72"/>
                  </a:lnTo>
                  <a:lnTo>
                    <a:pt x="26" y="74"/>
                  </a:lnTo>
                  <a:lnTo>
                    <a:pt x="30" y="74"/>
                  </a:lnTo>
                  <a:lnTo>
                    <a:pt x="32" y="72"/>
                  </a:lnTo>
                  <a:lnTo>
                    <a:pt x="40" y="64"/>
                  </a:lnTo>
                  <a:lnTo>
                    <a:pt x="40" y="60"/>
                  </a:lnTo>
                  <a:lnTo>
                    <a:pt x="44" y="50"/>
                  </a:lnTo>
                  <a:lnTo>
                    <a:pt x="46" y="46"/>
                  </a:lnTo>
                  <a:lnTo>
                    <a:pt x="48" y="44"/>
                  </a:lnTo>
                  <a:lnTo>
                    <a:pt x="50" y="42"/>
                  </a:lnTo>
                  <a:lnTo>
                    <a:pt x="50" y="40"/>
                  </a:lnTo>
                  <a:lnTo>
                    <a:pt x="52" y="38"/>
                  </a:lnTo>
                  <a:lnTo>
                    <a:pt x="52" y="36"/>
                  </a:lnTo>
                  <a:lnTo>
                    <a:pt x="52" y="34"/>
                  </a:lnTo>
                  <a:lnTo>
                    <a:pt x="52" y="3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7" name="Guyana" descr="© INSCALE GmbH, 05.05.2010&#10;http://www.presentationload.com/">
              <a:extLst>
                <a:ext uri="{FF2B5EF4-FFF2-40B4-BE49-F238E27FC236}">
                  <a16:creationId xmlns:a16="http://schemas.microsoft.com/office/drawing/2014/main" id="{54245F1D-BA62-4367-BFAE-DBFF2853BB72}"/>
                </a:ext>
              </a:extLst>
            </p:cNvPr>
            <p:cNvSpPr>
              <a:spLocks/>
            </p:cNvSpPr>
            <p:nvPr/>
          </p:nvSpPr>
          <p:spPr bwMode="gray">
            <a:xfrm>
              <a:off x="2579582" y="2960544"/>
              <a:ext cx="123038" cy="220874"/>
            </a:xfrm>
            <a:custGeom>
              <a:avLst/>
              <a:gdLst>
                <a:gd name="T0" fmla="*/ 2147483647 w 324"/>
                <a:gd name="T1" fmla="*/ 2147483647 h 582"/>
                <a:gd name="T2" fmla="*/ 2147483647 w 324"/>
                <a:gd name="T3" fmla="*/ 2147483647 h 582"/>
                <a:gd name="T4" fmla="*/ 2147483647 w 324"/>
                <a:gd name="T5" fmla="*/ 2147483647 h 582"/>
                <a:gd name="T6" fmla="*/ 2147483647 w 324"/>
                <a:gd name="T7" fmla="*/ 2147483647 h 582"/>
                <a:gd name="T8" fmla="*/ 2147483647 w 324"/>
                <a:gd name="T9" fmla="*/ 2147483647 h 582"/>
                <a:gd name="T10" fmla="*/ 2147483647 w 324"/>
                <a:gd name="T11" fmla="*/ 2147483647 h 582"/>
                <a:gd name="T12" fmla="*/ 2147483647 w 324"/>
                <a:gd name="T13" fmla="*/ 2147483647 h 582"/>
                <a:gd name="T14" fmla="*/ 2147483647 w 324"/>
                <a:gd name="T15" fmla="*/ 2147483647 h 582"/>
                <a:gd name="T16" fmla="*/ 0 w 324"/>
                <a:gd name="T17" fmla="*/ 2147483647 h 582"/>
                <a:gd name="T18" fmla="*/ 2147483647 w 324"/>
                <a:gd name="T19" fmla="*/ 2147483647 h 582"/>
                <a:gd name="T20" fmla="*/ 2147483647 w 324"/>
                <a:gd name="T21" fmla="*/ 2147483647 h 582"/>
                <a:gd name="T22" fmla="*/ 2147483647 w 324"/>
                <a:gd name="T23" fmla="*/ 2147483647 h 582"/>
                <a:gd name="T24" fmla="*/ 2147483647 w 324"/>
                <a:gd name="T25" fmla="*/ 2147483647 h 582"/>
                <a:gd name="T26" fmla="*/ 2147483647 w 324"/>
                <a:gd name="T27" fmla="*/ 2147483647 h 582"/>
                <a:gd name="T28" fmla="*/ 2147483647 w 324"/>
                <a:gd name="T29" fmla="*/ 2147483647 h 582"/>
                <a:gd name="T30" fmla="*/ 2147483647 w 324"/>
                <a:gd name="T31" fmla="*/ 2147483647 h 582"/>
                <a:gd name="T32" fmla="*/ 2147483647 w 324"/>
                <a:gd name="T33" fmla="*/ 2147483647 h 582"/>
                <a:gd name="T34" fmla="*/ 2147483647 w 324"/>
                <a:gd name="T35" fmla="*/ 2147483647 h 582"/>
                <a:gd name="T36" fmla="*/ 2147483647 w 324"/>
                <a:gd name="T37" fmla="*/ 2147483647 h 582"/>
                <a:gd name="T38" fmla="*/ 2147483647 w 324"/>
                <a:gd name="T39" fmla="*/ 2147483647 h 582"/>
                <a:gd name="T40" fmla="*/ 2147483647 w 324"/>
                <a:gd name="T41" fmla="*/ 2147483647 h 582"/>
                <a:gd name="T42" fmla="*/ 2147483647 w 324"/>
                <a:gd name="T43" fmla="*/ 2147483647 h 582"/>
                <a:gd name="T44" fmla="*/ 2147483647 w 324"/>
                <a:gd name="T45" fmla="*/ 2147483647 h 582"/>
                <a:gd name="T46" fmla="*/ 2147483647 w 324"/>
                <a:gd name="T47" fmla="*/ 2147483647 h 582"/>
                <a:gd name="T48" fmla="*/ 2147483647 w 324"/>
                <a:gd name="T49" fmla="*/ 2147483647 h 582"/>
                <a:gd name="T50" fmla="*/ 2147483647 w 324"/>
                <a:gd name="T51" fmla="*/ 2147483647 h 582"/>
                <a:gd name="T52" fmla="*/ 2147483647 w 324"/>
                <a:gd name="T53" fmla="*/ 2147483647 h 582"/>
                <a:gd name="T54" fmla="*/ 2147483647 w 324"/>
                <a:gd name="T55" fmla="*/ 2147483647 h 582"/>
                <a:gd name="T56" fmla="*/ 2147483647 w 324"/>
                <a:gd name="T57" fmla="*/ 2147483647 h 582"/>
                <a:gd name="T58" fmla="*/ 2147483647 w 324"/>
                <a:gd name="T59" fmla="*/ 2147483647 h 582"/>
                <a:gd name="T60" fmla="*/ 2147483647 w 324"/>
                <a:gd name="T61" fmla="*/ 2147483647 h 582"/>
                <a:gd name="T62" fmla="*/ 2147483647 w 324"/>
                <a:gd name="T63" fmla="*/ 2147483647 h 582"/>
                <a:gd name="T64" fmla="*/ 2147483647 w 324"/>
                <a:gd name="T65" fmla="*/ 2147483647 h 582"/>
                <a:gd name="T66" fmla="*/ 2147483647 w 324"/>
                <a:gd name="T67" fmla="*/ 2147483647 h 582"/>
                <a:gd name="T68" fmla="*/ 2147483647 w 324"/>
                <a:gd name="T69" fmla="*/ 2147483647 h 582"/>
                <a:gd name="T70" fmla="*/ 2147483647 w 324"/>
                <a:gd name="T71" fmla="*/ 2147483647 h 582"/>
                <a:gd name="T72" fmla="*/ 2147483647 w 324"/>
                <a:gd name="T73" fmla="*/ 2147483647 h 582"/>
                <a:gd name="T74" fmla="*/ 2147483647 w 324"/>
                <a:gd name="T75" fmla="*/ 2147483647 h 582"/>
                <a:gd name="T76" fmla="*/ 2147483647 w 324"/>
                <a:gd name="T77" fmla="*/ 2147483647 h 582"/>
                <a:gd name="T78" fmla="*/ 2147483647 w 324"/>
                <a:gd name="T79" fmla="*/ 2147483647 h 582"/>
                <a:gd name="T80" fmla="*/ 2147483647 w 324"/>
                <a:gd name="T81" fmla="*/ 2147483647 h 582"/>
                <a:gd name="T82" fmla="*/ 2147483647 w 324"/>
                <a:gd name="T83" fmla="*/ 2147483647 h 582"/>
                <a:gd name="T84" fmla="*/ 2147483647 w 324"/>
                <a:gd name="T85" fmla="*/ 2147483647 h 582"/>
                <a:gd name="T86" fmla="*/ 2147483647 w 324"/>
                <a:gd name="T87" fmla="*/ 2147483647 h 582"/>
                <a:gd name="T88" fmla="*/ 2147483647 w 324"/>
                <a:gd name="T89" fmla="*/ 2147483647 h 582"/>
                <a:gd name="T90" fmla="*/ 2147483647 w 324"/>
                <a:gd name="T91" fmla="*/ 2147483647 h 582"/>
                <a:gd name="T92" fmla="*/ 2147483647 w 324"/>
                <a:gd name="T93" fmla="*/ 2147483647 h 582"/>
                <a:gd name="T94" fmla="*/ 2147483647 w 324"/>
                <a:gd name="T95" fmla="*/ 2147483647 h 582"/>
                <a:gd name="T96" fmla="*/ 2147483647 w 324"/>
                <a:gd name="T97" fmla="*/ 2147483647 h 582"/>
                <a:gd name="T98" fmla="*/ 2147483647 w 324"/>
                <a:gd name="T99" fmla="*/ 2147483647 h 582"/>
                <a:gd name="T100" fmla="*/ 2147483647 w 324"/>
                <a:gd name="T101" fmla="*/ 2147483647 h 582"/>
                <a:gd name="T102" fmla="*/ 2147483647 w 324"/>
                <a:gd name="T103" fmla="*/ 2147483647 h 582"/>
                <a:gd name="T104" fmla="*/ 2147483647 w 324"/>
                <a:gd name="T105" fmla="*/ 2147483647 h 582"/>
                <a:gd name="T106" fmla="*/ 2147483647 w 324"/>
                <a:gd name="T107" fmla="*/ 2147483647 h 582"/>
                <a:gd name="T108" fmla="*/ 2147483647 w 324"/>
                <a:gd name="T109" fmla="*/ 2147483647 h 582"/>
                <a:gd name="T110" fmla="*/ 2147483647 w 324"/>
                <a:gd name="T111" fmla="*/ 2147483647 h 582"/>
                <a:gd name="T112" fmla="*/ 2147483647 w 324"/>
                <a:gd name="T113" fmla="*/ 2147483647 h 582"/>
                <a:gd name="T114" fmla="*/ 2147483647 w 324"/>
                <a:gd name="T115" fmla="*/ 2147483647 h 582"/>
                <a:gd name="T116" fmla="*/ 2147483647 w 324"/>
                <a:gd name="T117" fmla="*/ 2147483647 h 582"/>
                <a:gd name="T118" fmla="*/ 2147483647 w 324"/>
                <a:gd name="T119" fmla="*/ 2147483647 h 582"/>
                <a:gd name="T120" fmla="*/ 2147483647 w 324"/>
                <a:gd name="T121" fmla="*/ 2147483647 h 582"/>
                <a:gd name="T122" fmla="*/ 2147483647 w 324"/>
                <a:gd name="T123" fmla="*/ 0 h 582"/>
                <a:gd name="T124" fmla="*/ 2147483647 w 324"/>
                <a:gd name="T125" fmla="*/ 2147483647 h 5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4"/>
                <a:gd name="T190" fmla="*/ 0 h 582"/>
                <a:gd name="T191" fmla="*/ 324 w 324"/>
                <a:gd name="T192" fmla="*/ 582 h 5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4" h="582">
                  <a:moveTo>
                    <a:pt x="90" y="42"/>
                  </a:moveTo>
                  <a:lnTo>
                    <a:pt x="84" y="48"/>
                  </a:lnTo>
                  <a:lnTo>
                    <a:pt x="72" y="48"/>
                  </a:lnTo>
                  <a:lnTo>
                    <a:pt x="60" y="60"/>
                  </a:lnTo>
                  <a:lnTo>
                    <a:pt x="60" y="102"/>
                  </a:lnTo>
                  <a:lnTo>
                    <a:pt x="84" y="102"/>
                  </a:lnTo>
                  <a:lnTo>
                    <a:pt x="84" y="120"/>
                  </a:lnTo>
                  <a:lnTo>
                    <a:pt x="78" y="126"/>
                  </a:lnTo>
                  <a:lnTo>
                    <a:pt x="66" y="132"/>
                  </a:lnTo>
                  <a:lnTo>
                    <a:pt x="54" y="132"/>
                  </a:lnTo>
                  <a:lnTo>
                    <a:pt x="42" y="138"/>
                  </a:lnTo>
                  <a:lnTo>
                    <a:pt x="12" y="138"/>
                  </a:lnTo>
                  <a:lnTo>
                    <a:pt x="12" y="144"/>
                  </a:lnTo>
                  <a:lnTo>
                    <a:pt x="30" y="162"/>
                  </a:lnTo>
                  <a:lnTo>
                    <a:pt x="30" y="180"/>
                  </a:lnTo>
                  <a:lnTo>
                    <a:pt x="18" y="186"/>
                  </a:lnTo>
                  <a:lnTo>
                    <a:pt x="12" y="186"/>
                  </a:lnTo>
                  <a:lnTo>
                    <a:pt x="0" y="192"/>
                  </a:lnTo>
                  <a:lnTo>
                    <a:pt x="0" y="204"/>
                  </a:lnTo>
                  <a:lnTo>
                    <a:pt x="6" y="210"/>
                  </a:lnTo>
                  <a:lnTo>
                    <a:pt x="12" y="222"/>
                  </a:lnTo>
                  <a:lnTo>
                    <a:pt x="48" y="258"/>
                  </a:lnTo>
                  <a:lnTo>
                    <a:pt x="72" y="264"/>
                  </a:lnTo>
                  <a:lnTo>
                    <a:pt x="78" y="252"/>
                  </a:lnTo>
                  <a:lnTo>
                    <a:pt x="90" y="264"/>
                  </a:lnTo>
                  <a:lnTo>
                    <a:pt x="96" y="276"/>
                  </a:lnTo>
                  <a:lnTo>
                    <a:pt x="96" y="294"/>
                  </a:lnTo>
                  <a:lnTo>
                    <a:pt x="90" y="306"/>
                  </a:lnTo>
                  <a:lnTo>
                    <a:pt x="84" y="312"/>
                  </a:lnTo>
                  <a:lnTo>
                    <a:pt x="84" y="318"/>
                  </a:lnTo>
                  <a:lnTo>
                    <a:pt x="90" y="324"/>
                  </a:lnTo>
                  <a:lnTo>
                    <a:pt x="96" y="324"/>
                  </a:lnTo>
                  <a:lnTo>
                    <a:pt x="108" y="318"/>
                  </a:lnTo>
                  <a:lnTo>
                    <a:pt x="114" y="318"/>
                  </a:lnTo>
                  <a:lnTo>
                    <a:pt x="114" y="348"/>
                  </a:lnTo>
                  <a:lnTo>
                    <a:pt x="120" y="354"/>
                  </a:lnTo>
                  <a:lnTo>
                    <a:pt x="126" y="354"/>
                  </a:lnTo>
                  <a:lnTo>
                    <a:pt x="126" y="366"/>
                  </a:lnTo>
                  <a:lnTo>
                    <a:pt x="120" y="378"/>
                  </a:lnTo>
                  <a:lnTo>
                    <a:pt x="108" y="390"/>
                  </a:lnTo>
                  <a:lnTo>
                    <a:pt x="96" y="432"/>
                  </a:lnTo>
                  <a:lnTo>
                    <a:pt x="90" y="444"/>
                  </a:lnTo>
                  <a:lnTo>
                    <a:pt x="90" y="450"/>
                  </a:lnTo>
                  <a:lnTo>
                    <a:pt x="84" y="462"/>
                  </a:lnTo>
                  <a:lnTo>
                    <a:pt x="84" y="468"/>
                  </a:lnTo>
                  <a:lnTo>
                    <a:pt x="90" y="480"/>
                  </a:lnTo>
                  <a:lnTo>
                    <a:pt x="114" y="504"/>
                  </a:lnTo>
                  <a:lnTo>
                    <a:pt x="114" y="534"/>
                  </a:lnTo>
                  <a:lnTo>
                    <a:pt x="144" y="570"/>
                  </a:lnTo>
                  <a:lnTo>
                    <a:pt x="156" y="570"/>
                  </a:lnTo>
                  <a:lnTo>
                    <a:pt x="162" y="582"/>
                  </a:lnTo>
                  <a:lnTo>
                    <a:pt x="198" y="582"/>
                  </a:lnTo>
                  <a:lnTo>
                    <a:pt x="204" y="576"/>
                  </a:lnTo>
                  <a:lnTo>
                    <a:pt x="204" y="564"/>
                  </a:lnTo>
                  <a:lnTo>
                    <a:pt x="216" y="552"/>
                  </a:lnTo>
                  <a:lnTo>
                    <a:pt x="234" y="552"/>
                  </a:lnTo>
                  <a:lnTo>
                    <a:pt x="240" y="540"/>
                  </a:lnTo>
                  <a:lnTo>
                    <a:pt x="270" y="540"/>
                  </a:lnTo>
                  <a:lnTo>
                    <a:pt x="270" y="534"/>
                  </a:lnTo>
                  <a:lnTo>
                    <a:pt x="288" y="516"/>
                  </a:lnTo>
                  <a:lnTo>
                    <a:pt x="300" y="516"/>
                  </a:lnTo>
                  <a:lnTo>
                    <a:pt x="312" y="528"/>
                  </a:lnTo>
                  <a:lnTo>
                    <a:pt x="318" y="528"/>
                  </a:lnTo>
                  <a:lnTo>
                    <a:pt x="324" y="522"/>
                  </a:lnTo>
                  <a:lnTo>
                    <a:pt x="324" y="510"/>
                  </a:lnTo>
                  <a:lnTo>
                    <a:pt x="318" y="504"/>
                  </a:lnTo>
                  <a:lnTo>
                    <a:pt x="312" y="492"/>
                  </a:lnTo>
                  <a:lnTo>
                    <a:pt x="306" y="474"/>
                  </a:lnTo>
                  <a:lnTo>
                    <a:pt x="288" y="456"/>
                  </a:lnTo>
                  <a:lnTo>
                    <a:pt x="282" y="444"/>
                  </a:lnTo>
                  <a:lnTo>
                    <a:pt x="282" y="420"/>
                  </a:lnTo>
                  <a:lnTo>
                    <a:pt x="288" y="414"/>
                  </a:lnTo>
                  <a:lnTo>
                    <a:pt x="288" y="396"/>
                  </a:lnTo>
                  <a:lnTo>
                    <a:pt x="276" y="408"/>
                  </a:lnTo>
                  <a:lnTo>
                    <a:pt x="276" y="414"/>
                  </a:lnTo>
                  <a:lnTo>
                    <a:pt x="264" y="414"/>
                  </a:lnTo>
                  <a:lnTo>
                    <a:pt x="258" y="402"/>
                  </a:lnTo>
                  <a:lnTo>
                    <a:pt x="252" y="396"/>
                  </a:lnTo>
                  <a:lnTo>
                    <a:pt x="246" y="384"/>
                  </a:lnTo>
                  <a:lnTo>
                    <a:pt x="246" y="372"/>
                  </a:lnTo>
                  <a:lnTo>
                    <a:pt x="240" y="372"/>
                  </a:lnTo>
                  <a:lnTo>
                    <a:pt x="240" y="366"/>
                  </a:lnTo>
                  <a:lnTo>
                    <a:pt x="234" y="360"/>
                  </a:lnTo>
                  <a:lnTo>
                    <a:pt x="234" y="348"/>
                  </a:lnTo>
                  <a:lnTo>
                    <a:pt x="240" y="336"/>
                  </a:lnTo>
                  <a:lnTo>
                    <a:pt x="246" y="330"/>
                  </a:lnTo>
                  <a:lnTo>
                    <a:pt x="246" y="288"/>
                  </a:lnTo>
                  <a:lnTo>
                    <a:pt x="252" y="282"/>
                  </a:lnTo>
                  <a:lnTo>
                    <a:pt x="264" y="276"/>
                  </a:lnTo>
                  <a:lnTo>
                    <a:pt x="294" y="276"/>
                  </a:lnTo>
                  <a:lnTo>
                    <a:pt x="300" y="270"/>
                  </a:lnTo>
                  <a:lnTo>
                    <a:pt x="300" y="258"/>
                  </a:lnTo>
                  <a:lnTo>
                    <a:pt x="288" y="246"/>
                  </a:lnTo>
                  <a:lnTo>
                    <a:pt x="288" y="234"/>
                  </a:lnTo>
                  <a:lnTo>
                    <a:pt x="294" y="222"/>
                  </a:lnTo>
                  <a:lnTo>
                    <a:pt x="300" y="216"/>
                  </a:lnTo>
                  <a:lnTo>
                    <a:pt x="306" y="204"/>
                  </a:lnTo>
                  <a:lnTo>
                    <a:pt x="306" y="192"/>
                  </a:lnTo>
                  <a:lnTo>
                    <a:pt x="300" y="180"/>
                  </a:lnTo>
                  <a:lnTo>
                    <a:pt x="294" y="174"/>
                  </a:lnTo>
                  <a:lnTo>
                    <a:pt x="276" y="174"/>
                  </a:lnTo>
                  <a:lnTo>
                    <a:pt x="270" y="180"/>
                  </a:lnTo>
                  <a:lnTo>
                    <a:pt x="270" y="156"/>
                  </a:lnTo>
                  <a:lnTo>
                    <a:pt x="258" y="150"/>
                  </a:lnTo>
                  <a:lnTo>
                    <a:pt x="252" y="138"/>
                  </a:lnTo>
                  <a:lnTo>
                    <a:pt x="234" y="132"/>
                  </a:lnTo>
                  <a:lnTo>
                    <a:pt x="216" y="132"/>
                  </a:lnTo>
                  <a:lnTo>
                    <a:pt x="204" y="138"/>
                  </a:lnTo>
                  <a:lnTo>
                    <a:pt x="198" y="150"/>
                  </a:lnTo>
                  <a:lnTo>
                    <a:pt x="198" y="156"/>
                  </a:lnTo>
                  <a:lnTo>
                    <a:pt x="192" y="162"/>
                  </a:lnTo>
                  <a:lnTo>
                    <a:pt x="192" y="168"/>
                  </a:lnTo>
                  <a:lnTo>
                    <a:pt x="192" y="162"/>
                  </a:lnTo>
                  <a:lnTo>
                    <a:pt x="198" y="156"/>
                  </a:lnTo>
                  <a:lnTo>
                    <a:pt x="198" y="144"/>
                  </a:lnTo>
                  <a:lnTo>
                    <a:pt x="204" y="132"/>
                  </a:lnTo>
                  <a:lnTo>
                    <a:pt x="204" y="114"/>
                  </a:lnTo>
                  <a:lnTo>
                    <a:pt x="210" y="102"/>
                  </a:lnTo>
                  <a:lnTo>
                    <a:pt x="210" y="78"/>
                  </a:lnTo>
                  <a:lnTo>
                    <a:pt x="192" y="42"/>
                  </a:lnTo>
                  <a:lnTo>
                    <a:pt x="180" y="30"/>
                  </a:lnTo>
                  <a:lnTo>
                    <a:pt x="132" y="6"/>
                  </a:lnTo>
                  <a:lnTo>
                    <a:pt x="126" y="0"/>
                  </a:lnTo>
                  <a:lnTo>
                    <a:pt x="120" y="0"/>
                  </a:lnTo>
                  <a:lnTo>
                    <a:pt x="102" y="36"/>
                  </a:lnTo>
                  <a:lnTo>
                    <a:pt x="96" y="42"/>
                  </a:lnTo>
                  <a:lnTo>
                    <a:pt x="90" y="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8" name="Guinea-Bissau" descr="© INSCALE GmbH, 05.05.2010&#10;http://www.presentationload.com/">
              <a:extLst>
                <a:ext uri="{FF2B5EF4-FFF2-40B4-BE49-F238E27FC236}">
                  <a16:creationId xmlns:a16="http://schemas.microsoft.com/office/drawing/2014/main" id="{A1C16B16-7369-4C6E-BDEF-930BD0A5EB4F}"/>
                </a:ext>
              </a:extLst>
            </p:cNvPr>
            <p:cNvSpPr>
              <a:spLocks/>
            </p:cNvSpPr>
            <p:nvPr/>
          </p:nvSpPr>
          <p:spPr bwMode="gray">
            <a:xfrm>
              <a:off x="3799574" y="2828614"/>
              <a:ext cx="69672" cy="59295"/>
            </a:xfrm>
            <a:custGeom>
              <a:avLst/>
              <a:gdLst>
                <a:gd name="T0" fmla="*/ 2147483647 w 186"/>
                <a:gd name="T1" fmla="*/ 2147483647 h 156"/>
                <a:gd name="T2" fmla="*/ 2147483647 w 186"/>
                <a:gd name="T3" fmla="*/ 2147483647 h 156"/>
                <a:gd name="T4" fmla="*/ 2147483647 w 186"/>
                <a:gd name="T5" fmla="*/ 2147483647 h 156"/>
                <a:gd name="T6" fmla="*/ 2147483647 w 186"/>
                <a:gd name="T7" fmla="*/ 2147483647 h 156"/>
                <a:gd name="T8" fmla="*/ 2147483647 w 186"/>
                <a:gd name="T9" fmla="*/ 2147483647 h 156"/>
                <a:gd name="T10" fmla="*/ 2147483647 w 186"/>
                <a:gd name="T11" fmla="*/ 2147483647 h 156"/>
                <a:gd name="T12" fmla="*/ 2147483647 w 186"/>
                <a:gd name="T13" fmla="*/ 2147483647 h 156"/>
                <a:gd name="T14" fmla="*/ 2147483647 w 186"/>
                <a:gd name="T15" fmla="*/ 2147483647 h 156"/>
                <a:gd name="T16" fmla="*/ 2147483647 w 186"/>
                <a:gd name="T17" fmla="*/ 2147483647 h 156"/>
                <a:gd name="T18" fmla="*/ 2147483647 w 186"/>
                <a:gd name="T19" fmla="*/ 2147483647 h 156"/>
                <a:gd name="T20" fmla="*/ 2147483647 w 186"/>
                <a:gd name="T21" fmla="*/ 2147483647 h 156"/>
                <a:gd name="T22" fmla="*/ 2147483647 w 186"/>
                <a:gd name="T23" fmla="*/ 2147483647 h 156"/>
                <a:gd name="T24" fmla="*/ 2147483647 w 186"/>
                <a:gd name="T25" fmla="*/ 2147483647 h 156"/>
                <a:gd name="T26" fmla="*/ 2147483647 w 186"/>
                <a:gd name="T27" fmla="*/ 2147483647 h 156"/>
                <a:gd name="T28" fmla="*/ 2147483647 w 186"/>
                <a:gd name="T29" fmla="*/ 0 h 156"/>
                <a:gd name="T30" fmla="*/ 2147483647 w 186"/>
                <a:gd name="T31" fmla="*/ 2147483647 h 156"/>
                <a:gd name="T32" fmla="*/ 2147483647 w 186"/>
                <a:gd name="T33" fmla="*/ 2147483647 h 156"/>
                <a:gd name="T34" fmla="*/ 2147483647 w 186"/>
                <a:gd name="T35" fmla="*/ 2147483647 h 156"/>
                <a:gd name="T36" fmla="*/ 0 w 186"/>
                <a:gd name="T37" fmla="*/ 2147483647 h 156"/>
                <a:gd name="T38" fmla="*/ 2147483647 w 186"/>
                <a:gd name="T39" fmla="*/ 2147483647 h 156"/>
                <a:gd name="T40" fmla="*/ 2147483647 w 186"/>
                <a:gd name="T41" fmla="*/ 2147483647 h 156"/>
                <a:gd name="T42" fmla="*/ 2147483647 w 186"/>
                <a:gd name="T43" fmla="*/ 2147483647 h 156"/>
                <a:gd name="T44" fmla="*/ 2147483647 w 186"/>
                <a:gd name="T45" fmla="*/ 2147483647 h 156"/>
                <a:gd name="T46" fmla="*/ 2147483647 w 186"/>
                <a:gd name="T47" fmla="*/ 2147483647 h 156"/>
                <a:gd name="T48" fmla="*/ 2147483647 w 186"/>
                <a:gd name="T49" fmla="*/ 2147483647 h 156"/>
                <a:gd name="T50" fmla="*/ 2147483647 w 186"/>
                <a:gd name="T51" fmla="*/ 2147483647 h 156"/>
                <a:gd name="T52" fmla="*/ 2147483647 w 186"/>
                <a:gd name="T53" fmla="*/ 2147483647 h 156"/>
                <a:gd name="T54" fmla="*/ 2147483647 w 186"/>
                <a:gd name="T55" fmla="*/ 2147483647 h 156"/>
                <a:gd name="T56" fmla="*/ 2147483647 w 186"/>
                <a:gd name="T57" fmla="*/ 2147483647 h 156"/>
                <a:gd name="T58" fmla="*/ 2147483647 w 186"/>
                <a:gd name="T59" fmla="*/ 2147483647 h 156"/>
                <a:gd name="T60" fmla="*/ 2147483647 w 186"/>
                <a:gd name="T61" fmla="*/ 2147483647 h 156"/>
                <a:gd name="T62" fmla="*/ 2147483647 w 186"/>
                <a:gd name="T63" fmla="*/ 2147483647 h 156"/>
                <a:gd name="T64" fmla="*/ 2147483647 w 186"/>
                <a:gd name="T65" fmla="*/ 2147483647 h 156"/>
                <a:gd name="T66" fmla="*/ 2147483647 w 186"/>
                <a:gd name="T67" fmla="*/ 2147483647 h 156"/>
                <a:gd name="T68" fmla="*/ 2147483647 w 186"/>
                <a:gd name="T69" fmla="*/ 2147483647 h 156"/>
                <a:gd name="T70" fmla="*/ 2147483647 w 186"/>
                <a:gd name="T71" fmla="*/ 2147483647 h 156"/>
                <a:gd name="T72" fmla="*/ 2147483647 w 186"/>
                <a:gd name="T73" fmla="*/ 2147483647 h 15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6"/>
                <a:gd name="T112" fmla="*/ 0 h 156"/>
                <a:gd name="T113" fmla="*/ 186 w 186"/>
                <a:gd name="T114" fmla="*/ 156 h 15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6" h="156">
                  <a:moveTo>
                    <a:pt x="126" y="102"/>
                  </a:moveTo>
                  <a:lnTo>
                    <a:pt x="132" y="96"/>
                  </a:lnTo>
                  <a:lnTo>
                    <a:pt x="144" y="90"/>
                  </a:lnTo>
                  <a:lnTo>
                    <a:pt x="174" y="90"/>
                  </a:lnTo>
                  <a:lnTo>
                    <a:pt x="180" y="84"/>
                  </a:lnTo>
                  <a:lnTo>
                    <a:pt x="186" y="72"/>
                  </a:lnTo>
                  <a:lnTo>
                    <a:pt x="186" y="66"/>
                  </a:lnTo>
                  <a:lnTo>
                    <a:pt x="180" y="60"/>
                  </a:lnTo>
                  <a:lnTo>
                    <a:pt x="168" y="54"/>
                  </a:lnTo>
                  <a:lnTo>
                    <a:pt x="162" y="48"/>
                  </a:lnTo>
                  <a:lnTo>
                    <a:pt x="162" y="36"/>
                  </a:lnTo>
                  <a:lnTo>
                    <a:pt x="168" y="30"/>
                  </a:lnTo>
                  <a:lnTo>
                    <a:pt x="186" y="30"/>
                  </a:lnTo>
                  <a:lnTo>
                    <a:pt x="186" y="6"/>
                  </a:lnTo>
                  <a:lnTo>
                    <a:pt x="84" y="0"/>
                  </a:lnTo>
                  <a:lnTo>
                    <a:pt x="54" y="24"/>
                  </a:lnTo>
                  <a:lnTo>
                    <a:pt x="18" y="24"/>
                  </a:lnTo>
                  <a:lnTo>
                    <a:pt x="6" y="36"/>
                  </a:lnTo>
                  <a:lnTo>
                    <a:pt x="0" y="72"/>
                  </a:lnTo>
                  <a:lnTo>
                    <a:pt x="6" y="78"/>
                  </a:lnTo>
                  <a:lnTo>
                    <a:pt x="18" y="78"/>
                  </a:lnTo>
                  <a:lnTo>
                    <a:pt x="42" y="66"/>
                  </a:lnTo>
                  <a:lnTo>
                    <a:pt x="66" y="66"/>
                  </a:lnTo>
                  <a:lnTo>
                    <a:pt x="90" y="60"/>
                  </a:lnTo>
                  <a:lnTo>
                    <a:pt x="90" y="84"/>
                  </a:lnTo>
                  <a:lnTo>
                    <a:pt x="78" y="78"/>
                  </a:lnTo>
                  <a:lnTo>
                    <a:pt x="72" y="78"/>
                  </a:lnTo>
                  <a:lnTo>
                    <a:pt x="66" y="72"/>
                  </a:lnTo>
                  <a:lnTo>
                    <a:pt x="54" y="72"/>
                  </a:lnTo>
                  <a:lnTo>
                    <a:pt x="54" y="96"/>
                  </a:lnTo>
                  <a:lnTo>
                    <a:pt x="60" y="102"/>
                  </a:lnTo>
                  <a:lnTo>
                    <a:pt x="90" y="96"/>
                  </a:lnTo>
                  <a:lnTo>
                    <a:pt x="54" y="114"/>
                  </a:lnTo>
                  <a:lnTo>
                    <a:pt x="84" y="156"/>
                  </a:lnTo>
                  <a:lnTo>
                    <a:pt x="90" y="132"/>
                  </a:lnTo>
                  <a:lnTo>
                    <a:pt x="108" y="102"/>
                  </a:lnTo>
                  <a:lnTo>
                    <a:pt x="126" y="10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09" name="Guinea" descr="© INSCALE GmbH, 05.05.2010&#10;http://www.presentationload.com/">
              <a:extLst>
                <a:ext uri="{FF2B5EF4-FFF2-40B4-BE49-F238E27FC236}">
                  <a16:creationId xmlns:a16="http://schemas.microsoft.com/office/drawing/2014/main" id="{545F2BB7-CC6E-4D23-809A-980B43F4DAA2}"/>
                </a:ext>
              </a:extLst>
            </p:cNvPr>
            <p:cNvSpPr>
              <a:spLocks/>
            </p:cNvSpPr>
            <p:nvPr/>
          </p:nvSpPr>
          <p:spPr bwMode="gray">
            <a:xfrm>
              <a:off x="3833669" y="2831578"/>
              <a:ext cx="197155" cy="167509"/>
            </a:xfrm>
            <a:custGeom>
              <a:avLst/>
              <a:gdLst>
                <a:gd name="T0" fmla="*/ 2147483647 w 522"/>
                <a:gd name="T1" fmla="*/ 2147483647 h 444"/>
                <a:gd name="T2" fmla="*/ 2147483647 w 522"/>
                <a:gd name="T3" fmla="*/ 2147483647 h 444"/>
                <a:gd name="T4" fmla="*/ 2147483647 w 522"/>
                <a:gd name="T5" fmla="*/ 2147483647 h 444"/>
                <a:gd name="T6" fmla="*/ 2147483647 w 522"/>
                <a:gd name="T7" fmla="*/ 2147483647 h 444"/>
                <a:gd name="T8" fmla="*/ 2147483647 w 522"/>
                <a:gd name="T9" fmla="*/ 2147483647 h 444"/>
                <a:gd name="T10" fmla="*/ 2147483647 w 522"/>
                <a:gd name="T11" fmla="*/ 2147483647 h 444"/>
                <a:gd name="T12" fmla="*/ 2147483647 w 522"/>
                <a:gd name="T13" fmla="*/ 2147483647 h 444"/>
                <a:gd name="T14" fmla="*/ 2147483647 w 522"/>
                <a:gd name="T15" fmla="*/ 2147483647 h 444"/>
                <a:gd name="T16" fmla="*/ 2147483647 w 522"/>
                <a:gd name="T17" fmla="*/ 2147483647 h 444"/>
                <a:gd name="T18" fmla="*/ 2147483647 w 522"/>
                <a:gd name="T19" fmla="*/ 2147483647 h 444"/>
                <a:gd name="T20" fmla="*/ 2147483647 w 522"/>
                <a:gd name="T21" fmla="*/ 2147483647 h 444"/>
                <a:gd name="T22" fmla="*/ 2147483647 w 522"/>
                <a:gd name="T23" fmla="*/ 2147483647 h 444"/>
                <a:gd name="T24" fmla="*/ 2147483647 w 522"/>
                <a:gd name="T25" fmla="*/ 2147483647 h 444"/>
                <a:gd name="T26" fmla="*/ 2147483647 w 522"/>
                <a:gd name="T27" fmla="*/ 2147483647 h 444"/>
                <a:gd name="T28" fmla="*/ 2147483647 w 522"/>
                <a:gd name="T29" fmla="*/ 2147483647 h 444"/>
                <a:gd name="T30" fmla="*/ 2147483647 w 522"/>
                <a:gd name="T31" fmla="*/ 2147483647 h 444"/>
                <a:gd name="T32" fmla="*/ 2147483647 w 522"/>
                <a:gd name="T33" fmla="*/ 2147483647 h 444"/>
                <a:gd name="T34" fmla="*/ 2147483647 w 522"/>
                <a:gd name="T35" fmla="*/ 2147483647 h 444"/>
                <a:gd name="T36" fmla="*/ 2147483647 w 522"/>
                <a:gd name="T37" fmla="*/ 2147483647 h 444"/>
                <a:gd name="T38" fmla="*/ 2147483647 w 522"/>
                <a:gd name="T39" fmla="*/ 2147483647 h 444"/>
                <a:gd name="T40" fmla="*/ 2147483647 w 522"/>
                <a:gd name="T41" fmla="*/ 2147483647 h 444"/>
                <a:gd name="T42" fmla="*/ 2147483647 w 522"/>
                <a:gd name="T43" fmla="*/ 2147483647 h 444"/>
                <a:gd name="T44" fmla="*/ 2147483647 w 522"/>
                <a:gd name="T45" fmla="*/ 2147483647 h 444"/>
                <a:gd name="T46" fmla="*/ 2147483647 w 522"/>
                <a:gd name="T47" fmla="*/ 2147483647 h 444"/>
                <a:gd name="T48" fmla="*/ 2147483647 w 522"/>
                <a:gd name="T49" fmla="*/ 2147483647 h 444"/>
                <a:gd name="T50" fmla="*/ 2147483647 w 522"/>
                <a:gd name="T51" fmla="*/ 2147483647 h 444"/>
                <a:gd name="T52" fmla="*/ 2147483647 w 522"/>
                <a:gd name="T53" fmla="*/ 2147483647 h 444"/>
                <a:gd name="T54" fmla="*/ 2147483647 w 522"/>
                <a:gd name="T55" fmla="*/ 2147483647 h 444"/>
                <a:gd name="T56" fmla="*/ 2147483647 w 522"/>
                <a:gd name="T57" fmla="*/ 2147483647 h 444"/>
                <a:gd name="T58" fmla="*/ 2147483647 w 522"/>
                <a:gd name="T59" fmla="*/ 2147483647 h 444"/>
                <a:gd name="T60" fmla="*/ 2147483647 w 522"/>
                <a:gd name="T61" fmla="*/ 2147483647 h 444"/>
                <a:gd name="T62" fmla="*/ 2147483647 w 522"/>
                <a:gd name="T63" fmla="*/ 2147483647 h 444"/>
                <a:gd name="T64" fmla="*/ 2147483647 w 522"/>
                <a:gd name="T65" fmla="*/ 2147483647 h 444"/>
                <a:gd name="T66" fmla="*/ 2147483647 w 522"/>
                <a:gd name="T67" fmla="*/ 2147483647 h 444"/>
                <a:gd name="T68" fmla="*/ 2147483647 w 522"/>
                <a:gd name="T69" fmla="*/ 2147483647 h 444"/>
                <a:gd name="T70" fmla="*/ 2147483647 w 522"/>
                <a:gd name="T71" fmla="*/ 2147483647 h 444"/>
                <a:gd name="T72" fmla="*/ 2147483647 w 522"/>
                <a:gd name="T73" fmla="*/ 2147483647 h 444"/>
                <a:gd name="T74" fmla="*/ 2147483647 w 522"/>
                <a:gd name="T75" fmla="*/ 2147483647 h 444"/>
                <a:gd name="T76" fmla="*/ 2147483647 w 522"/>
                <a:gd name="T77" fmla="*/ 2147483647 h 444"/>
                <a:gd name="T78" fmla="*/ 2147483647 w 522"/>
                <a:gd name="T79" fmla="*/ 2147483647 h 444"/>
                <a:gd name="T80" fmla="*/ 2147483647 w 522"/>
                <a:gd name="T81" fmla="*/ 2147483647 h 444"/>
                <a:gd name="T82" fmla="*/ 2147483647 w 522"/>
                <a:gd name="T83" fmla="*/ 2147483647 h 444"/>
                <a:gd name="T84" fmla="*/ 2147483647 w 522"/>
                <a:gd name="T85" fmla="*/ 2147483647 h 444"/>
                <a:gd name="T86" fmla="*/ 2147483647 w 522"/>
                <a:gd name="T87" fmla="*/ 2147483647 h 444"/>
                <a:gd name="T88" fmla="*/ 2147483647 w 522"/>
                <a:gd name="T89" fmla="*/ 2147483647 h 444"/>
                <a:gd name="T90" fmla="*/ 2147483647 w 522"/>
                <a:gd name="T91" fmla="*/ 2147483647 h 444"/>
                <a:gd name="T92" fmla="*/ 2147483647 w 522"/>
                <a:gd name="T93" fmla="*/ 2147483647 h 4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22"/>
                <a:gd name="T142" fmla="*/ 0 h 444"/>
                <a:gd name="T143" fmla="*/ 522 w 522"/>
                <a:gd name="T144" fmla="*/ 444 h 4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22" h="444">
                  <a:moveTo>
                    <a:pt x="96" y="0"/>
                  </a:moveTo>
                  <a:lnTo>
                    <a:pt x="96" y="24"/>
                  </a:lnTo>
                  <a:lnTo>
                    <a:pt x="78" y="24"/>
                  </a:lnTo>
                  <a:lnTo>
                    <a:pt x="72" y="30"/>
                  </a:lnTo>
                  <a:lnTo>
                    <a:pt x="72" y="42"/>
                  </a:lnTo>
                  <a:lnTo>
                    <a:pt x="78" y="48"/>
                  </a:lnTo>
                  <a:lnTo>
                    <a:pt x="90" y="54"/>
                  </a:lnTo>
                  <a:lnTo>
                    <a:pt x="96" y="60"/>
                  </a:lnTo>
                  <a:lnTo>
                    <a:pt x="96" y="66"/>
                  </a:lnTo>
                  <a:lnTo>
                    <a:pt x="90" y="78"/>
                  </a:lnTo>
                  <a:lnTo>
                    <a:pt x="84" y="84"/>
                  </a:lnTo>
                  <a:lnTo>
                    <a:pt x="54" y="84"/>
                  </a:lnTo>
                  <a:lnTo>
                    <a:pt x="42" y="90"/>
                  </a:lnTo>
                  <a:lnTo>
                    <a:pt x="36" y="96"/>
                  </a:lnTo>
                  <a:lnTo>
                    <a:pt x="18" y="96"/>
                  </a:lnTo>
                  <a:lnTo>
                    <a:pt x="0" y="126"/>
                  </a:lnTo>
                  <a:lnTo>
                    <a:pt x="0" y="132"/>
                  </a:lnTo>
                  <a:lnTo>
                    <a:pt x="18" y="150"/>
                  </a:lnTo>
                  <a:lnTo>
                    <a:pt x="30" y="150"/>
                  </a:lnTo>
                  <a:lnTo>
                    <a:pt x="30" y="162"/>
                  </a:lnTo>
                  <a:lnTo>
                    <a:pt x="24" y="168"/>
                  </a:lnTo>
                  <a:lnTo>
                    <a:pt x="30" y="180"/>
                  </a:lnTo>
                  <a:lnTo>
                    <a:pt x="30" y="192"/>
                  </a:lnTo>
                  <a:lnTo>
                    <a:pt x="54" y="204"/>
                  </a:lnTo>
                  <a:lnTo>
                    <a:pt x="72" y="204"/>
                  </a:lnTo>
                  <a:lnTo>
                    <a:pt x="72" y="228"/>
                  </a:lnTo>
                  <a:lnTo>
                    <a:pt x="84" y="228"/>
                  </a:lnTo>
                  <a:lnTo>
                    <a:pt x="90" y="222"/>
                  </a:lnTo>
                  <a:lnTo>
                    <a:pt x="90" y="234"/>
                  </a:lnTo>
                  <a:lnTo>
                    <a:pt x="96" y="246"/>
                  </a:lnTo>
                  <a:lnTo>
                    <a:pt x="96" y="258"/>
                  </a:lnTo>
                  <a:lnTo>
                    <a:pt x="114" y="276"/>
                  </a:lnTo>
                  <a:lnTo>
                    <a:pt x="126" y="282"/>
                  </a:lnTo>
                  <a:lnTo>
                    <a:pt x="132" y="288"/>
                  </a:lnTo>
                  <a:lnTo>
                    <a:pt x="138" y="282"/>
                  </a:lnTo>
                  <a:lnTo>
                    <a:pt x="150" y="276"/>
                  </a:lnTo>
                  <a:lnTo>
                    <a:pt x="156" y="264"/>
                  </a:lnTo>
                  <a:lnTo>
                    <a:pt x="168" y="252"/>
                  </a:lnTo>
                  <a:lnTo>
                    <a:pt x="174" y="240"/>
                  </a:lnTo>
                  <a:lnTo>
                    <a:pt x="180" y="234"/>
                  </a:lnTo>
                  <a:lnTo>
                    <a:pt x="180" y="228"/>
                  </a:lnTo>
                  <a:lnTo>
                    <a:pt x="216" y="228"/>
                  </a:lnTo>
                  <a:lnTo>
                    <a:pt x="222" y="210"/>
                  </a:lnTo>
                  <a:lnTo>
                    <a:pt x="258" y="210"/>
                  </a:lnTo>
                  <a:lnTo>
                    <a:pt x="300" y="270"/>
                  </a:lnTo>
                  <a:lnTo>
                    <a:pt x="300" y="288"/>
                  </a:lnTo>
                  <a:lnTo>
                    <a:pt x="312" y="300"/>
                  </a:lnTo>
                  <a:lnTo>
                    <a:pt x="312" y="318"/>
                  </a:lnTo>
                  <a:lnTo>
                    <a:pt x="306" y="330"/>
                  </a:lnTo>
                  <a:lnTo>
                    <a:pt x="300" y="336"/>
                  </a:lnTo>
                  <a:lnTo>
                    <a:pt x="294" y="354"/>
                  </a:lnTo>
                  <a:lnTo>
                    <a:pt x="324" y="342"/>
                  </a:lnTo>
                  <a:lnTo>
                    <a:pt x="348" y="348"/>
                  </a:lnTo>
                  <a:lnTo>
                    <a:pt x="348" y="336"/>
                  </a:lnTo>
                  <a:lnTo>
                    <a:pt x="354" y="330"/>
                  </a:lnTo>
                  <a:lnTo>
                    <a:pt x="360" y="330"/>
                  </a:lnTo>
                  <a:lnTo>
                    <a:pt x="372" y="336"/>
                  </a:lnTo>
                  <a:lnTo>
                    <a:pt x="384" y="348"/>
                  </a:lnTo>
                  <a:lnTo>
                    <a:pt x="390" y="366"/>
                  </a:lnTo>
                  <a:lnTo>
                    <a:pt x="390" y="426"/>
                  </a:lnTo>
                  <a:lnTo>
                    <a:pt x="402" y="426"/>
                  </a:lnTo>
                  <a:lnTo>
                    <a:pt x="402" y="432"/>
                  </a:lnTo>
                  <a:lnTo>
                    <a:pt x="414" y="444"/>
                  </a:lnTo>
                  <a:lnTo>
                    <a:pt x="420" y="444"/>
                  </a:lnTo>
                  <a:lnTo>
                    <a:pt x="432" y="432"/>
                  </a:lnTo>
                  <a:lnTo>
                    <a:pt x="432" y="420"/>
                  </a:lnTo>
                  <a:lnTo>
                    <a:pt x="438" y="408"/>
                  </a:lnTo>
                  <a:lnTo>
                    <a:pt x="444" y="402"/>
                  </a:lnTo>
                  <a:lnTo>
                    <a:pt x="456" y="402"/>
                  </a:lnTo>
                  <a:lnTo>
                    <a:pt x="468" y="408"/>
                  </a:lnTo>
                  <a:lnTo>
                    <a:pt x="474" y="414"/>
                  </a:lnTo>
                  <a:lnTo>
                    <a:pt x="480" y="414"/>
                  </a:lnTo>
                  <a:lnTo>
                    <a:pt x="486" y="408"/>
                  </a:lnTo>
                  <a:lnTo>
                    <a:pt x="486" y="390"/>
                  </a:lnTo>
                  <a:lnTo>
                    <a:pt x="480" y="384"/>
                  </a:lnTo>
                  <a:lnTo>
                    <a:pt x="480" y="378"/>
                  </a:lnTo>
                  <a:lnTo>
                    <a:pt x="498" y="378"/>
                  </a:lnTo>
                  <a:lnTo>
                    <a:pt x="492" y="366"/>
                  </a:lnTo>
                  <a:lnTo>
                    <a:pt x="480" y="360"/>
                  </a:lnTo>
                  <a:lnTo>
                    <a:pt x="474" y="348"/>
                  </a:lnTo>
                  <a:lnTo>
                    <a:pt x="474" y="336"/>
                  </a:lnTo>
                  <a:lnTo>
                    <a:pt x="492" y="336"/>
                  </a:lnTo>
                  <a:lnTo>
                    <a:pt x="498" y="342"/>
                  </a:lnTo>
                  <a:lnTo>
                    <a:pt x="510" y="342"/>
                  </a:lnTo>
                  <a:lnTo>
                    <a:pt x="516" y="348"/>
                  </a:lnTo>
                  <a:lnTo>
                    <a:pt x="516" y="342"/>
                  </a:lnTo>
                  <a:lnTo>
                    <a:pt x="522" y="336"/>
                  </a:lnTo>
                  <a:lnTo>
                    <a:pt x="522" y="324"/>
                  </a:lnTo>
                  <a:lnTo>
                    <a:pt x="516" y="324"/>
                  </a:lnTo>
                  <a:lnTo>
                    <a:pt x="504" y="318"/>
                  </a:lnTo>
                  <a:lnTo>
                    <a:pt x="498" y="318"/>
                  </a:lnTo>
                  <a:lnTo>
                    <a:pt x="498" y="306"/>
                  </a:lnTo>
                  <a:lnTo>
                    <a:pt x="504" y="294"/>
                  </a:lnTo>
                  <a:lnTo>
                    <a:pt x="510" y="288"/>
                  </a:lnTo>
                  <a:lnTo>
                    <a:pt x="492" y="282"/>
                  </a:lnTo>
                  <a:lnTo>
                    <a:pt x="504" y="264"/>
                  </a:lnTo>
                  <a:lnTo>
                    <a:pt x="486" y="258"/>
                  </a:lnTo>
                  <a:lnTo>
                    <a:pt x="480" y="222"/>
                  </a:lnTo>
                  <a:lnTo>
                    <a:pt x="498" y="198"/>
                  </a:lnTo>
                  <a:lnTo>
                    <a:pt x="468" y="168"/>
                  </a:lnTo>
                  <a:lnTo>
                    <a:pt x="468" y="132"/>
                  </a:lnTo>
                  <a:lnTo>
                    <a:pt x="444" y="132"/>
                  </a:lnTo>
                  <a:lnTo>
                    <a:pt x="468" y="96"/>
                  </a:lnTo>
                  <a:lnTo>
                    <a:pt x="432" y="78"/>
                  </a:lnTo>
                  <a:lnTo>
                    <a:pt x="444" y="48"/>
                  </a:lnTo>
                  <a:lnTo>
                    <a:pt x="426" y="36"/>
                  </a:lnTo>
                  <a:lnTo>
                    <a:pt x="426" y="18"/>
                  </a:lnTo>
                  <a:lnTo>
                    <a:pt x="414" y="12"/>
                  </a:lnTo>
                  <a:lnTo>
                    <a:pt x="402" y="12"/>
                  </a:lnTo>
                  <a:lnTo>
                    <a:pt x="396" y="18"/>
                  </a:lnTo>
                  <a:lnTo>
                    <a:pt x="396" y="36"/>
                  </a:lnTo>
                  <a:lnTo>
                    <a:pt x="378" y="54"/>
                  </a:lnTo>
                  <a:lnTo>
                    <a:pt x="366" y="48"/>
                  </a:lnTo>
                  <a:lnTo>
                    <a:pt x="360" y="42"/>
                  </a:lnTo>
                  <a:lnTo>
                    <a:pt x="348" y="36"/>
                  </a:lnTo>
                  <a:lnTo>
                    <a:pt x="342" y="36"/>
                  </a:lnTo>
                  <a:lnTo>
                    <a:pt x="336" y="30"/>
                  </a:lnTo>
                  <a:lnTo>
                    <a:pt x="330" y="30"/>
                  </a:lnTo>
                  <a:lnTo>
                    <a:pt x="324" y="42"/>
                  </a:lnTo>
                  <a:lnTo>
                    <a:pt x="312" y="54"/>
                  </a:lnTo>
                  <a:lnTo>
                    <a:pt x="306" y="66"/>
                  </a:lnTo>
                  <a:lnTo>
                    <a:pt x="306" y="54"/>
                  </a:lnTo>
                  <a:lnTo>
                    <a:pt x="300" y="42"/>
                  </a:lnTo>
                  <a:lnTo>
                    <a:pt x="288" y="30"/>
                  </a:lnTo>
                  <a:lnTo>
                    <a:pt x="276" y="42"/>
                  </a:lnTo>
                  <a:lnTo>
                    <a:pt x="270" y="54"/>
                  </a:lnTo>
                  <a:lnTo>
                    <a:pt x="264" y="60"/>
                  </a:lnTo>
                  <a:lnTo>
                    <a:pt x="258" y="54"/>
                  </a:lnTo>
                  <a:lnTo>
                    <a:pt x="258" y="48"/>
                  </a:lnTo>
                  <a:lnTo>
                    <a:pt x="252" y="36"/>
                  </a:lnTo>
                  <a:lnTo>
                    <a:pt x="252" y="24"/>
                  </a:lnTo>
                  <a:lnTo>
                    <a:pt x="210" y="24"/>
                  </a:lnTo>
                  <a:lnTo>
                    <a:pt x="204" y="30"/>
                  </a:lnTo>
                  <a:lnTo>
                    <a:pt x="192" y="36"/>
                  </a:lnTo>
                  <a:lnTo>
                    <a:pt x="180" y="36"/>
                  </a:lnTo>
                  <a:lnTo>
                    <a:pt x="174" y="30"/>
                  </a:lnTo>
                  <a:lnTo>
                    <a:pt x="168" y="18"/>
                  </a:lnTo>
                  <a:lnTo>
                    <a:pt x="162" y="12"/>
                  </a:lnTo>
                  <a:lnTo>
                    <a:pt x="156" y="18"/>
                  </a:lnTo>
                  <a:lnTo>
                    <a:pt x="138" y="18"/>
                  </a:lnTo>
                  <a:lnTo>
                    <a:pt x="132" y="6"/>
                  </a:lnTo>
                  <a:lnTo>
                    <a:pt x="132" y="0"/>
                  </a:lnTo>
                  <a:lnTo>
                    <a:pt x="96" y="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0" name="Guatemala" descr="© INSCALE GmbH, 05.05.2010&#10;http://www.presentationload.com/">
              <a:extLst>
                <a:ext uri="{FF2B5EF4-FFF2-40B4-BE49-F238E27FC236}">
                  <a16:creationId xmlns:a16="http://schemas.microsoft.com/office/drawing/2014/main" id="{39560F06-1B19-4BEB-BD97-E496029269A6}"/>
                </a:ext>
              </a:extLst>
            </p:cNvPr>
            <p:cNvSpPr>
              <a:spLocks/>
            </p:cNvSpPr>
            <p:nvPr/>
          </p:nvSpPr>
          <p:spPr bwMode="gray">
            <a:xfrm>
              <a:off x="1768724" y="2671482"/>
              <a:ext cx="112660" cy="127485"/>
            </a:xfrm>
            <a:custGeom>
              <a:avLst/>
              <a:gdLst>
                <a:gd name="T0" fmla="*/ 2147483647 w 300"/>
                <a:gd name="T1" fmla="*/ 2147483647 h 336"/>
                <a:gd name="T2" fmla="*/ 2147483647 w 300"/>
                <a:gd name="T3" fmla="*/ 2147483647 h 336"/>
                <a:gd name="T4" fmla="*/ 2147483647 w 300"/>
                <a:gd name="T5" fmla="*/ 2147483647 h 336"/>
                <a:gd name="T6" fmla="*/ 2147483647 w 300"/>
                <a:gd name="T7" fmla="*/ 2147483647 h 336"/>
                <a:gd name="T8" fmla="*/ 2147483647 w 300"/>
                <a:gd name="T9" fmla="*/ 2147483647 h 336"/>
                <a:gd name="T10" fmla="*/ 2147483647 w 300"/>
                <a:gd name="T11" fmla="*/ 0 h 336"/>
                <a:gd name="T12" fmla="*/ 2147483647 w 300"/>
                <a:gd name="T13" fmla="*/ 2147483647 h 336"/>
                <a:gd name="T14" fmla="*/ 2147483647 w 300"/>
                <a:gd name="T15" fmla="*/ 2147483647 h 336"/>
                <a:gd name="T16" fmla="*/ 2147483647 w 300"/>
                <a:gd name="T17" fmla="*/ 2147483647 h 336"/>
                <a:gd name="T18" fmla="*/ 2147483647 w 300"/>
                <a:gd name="T19" fmla="*/ 2147483647 h 336"/>
                <a:gd name="T20" fmla="*/ 2147483647 w 300"/>
                <a:gd name="T21" fmla="*/ 2147483647 h 336"/>
                <a:gd name="T22" fmla="*/ 2147483647 w 300"/>
                <a:gd name="T23" fmla="*/ 2147483647 h 336"/>
                <a:gd name="T24" fmla="*/ 2147483647 w 300"/>
                <a:gd name="T25" fmla="*/ 2147483647 h 336"/>
                <a:gd name="T26" fmla="*/ 2147483647 w 300"/>
                <a:gd name="T27" fmla="*/ 2147483647 h 336"/>
                <a:gd name="T28" fmla="*/ 2147483647 w 300"/>
                <a:gd name="T29" fmla="*/ 2147483647 h 336"/>
                <a:gd name="T30" fmla="*/ 2147483647 w 300"/>
                <a:gd name="T31" fmla="*/ 2147483647 h 336"/>
                <a:gd name="T32" fmla="*/ 2147483647 w 300"/>
                <a:gd name="T33" fmla="*/ 2147483647 h 336"/>
                <a:gd name="T34" fmla="*/ 2147483647 w 300"/>
                <a:gd name="T35" fmla="*/ 2147483647 h 336"/>
                <a:gd name="T36" fmla="*/ 2147483647 w 300"/>
                <a:gd name="T37" fmla="*/ 2147483647 h 336"/>
                <a:gd name="T38" fmla="*/ 2147483647 w 300"/>
                <a:gd name="T39" fmla="*/ 2147483647 h 336"/>
                <a:gd name="T40" fmla="*/ 2147483647 w 300"/>
                <a:gd name="T41" fmla="*/ 2147483647 h 336"/>
                <a:gd name="T42" fmla="*/ 2147483647 w 300"/>
                <a:gd name="T43" fmla="*/ 2147483647 h 336"/>
                <a:gd name="T44" fmla="*/ 2147483647 w 300"/>
                <a:gd name="T45" fmla="*/ 2147483647 h 336"/>
                <a:gd name="T46" fmla="*/ 2147483647 w 300"/>
                <a:gd name="T47" fmla="*/ 2147483647 h 336"/>
                <a:gd name="T48" fmla="*/ 2147483647 w 300"/>
                <a:gd name="T49" fmla="*/ 2147483647 h 336"/>
                <a:gd name="T50" fmla="*/ 2147483647 w 300"/>
                <a:gd name="T51" fmla="*/ 2147483647 h 336"/>
                <a:gd name="T52" fmla="*/ 2147483647 w 300"/>
                <a:gd name="T53" fmla="*/ 2147483647 h 336"/>
                <a:gd name="T54" fmla="*/ 2147483647 w 300"/>
                <a:gd name="T55" fmla="*/ 2147483647 h 336"/>
                <a:gd name="T56" fmla="*/ 2147483647 w 300"/>
                <a:gd name="T57" fmla="*/ 2147483647 h 336"/>
                <a:gd name="T58" fmla="*/ 0 w 300"/>
                <a:gd name="T59" fmla="*/ 2147483647 h 336"/>
                <a:gd name="T60" fmla="*/ 2147483647 w 300"/>
                <a:gd name="T61" fmla="*/ 2147483647 h 336"/>
                <a:gd name="T62" fmla="*/ 2147483647 w 300"/>
                <a:gd name="T63" fmla="*/ 2147483647 h 336"/>
                <a:gd name="T64" fmla="*/ 2147483647 w 300"/>
                <a:gd name="T65" fmla="*/ 2147483647 h 336"/>
                <a:gd name="T66" fmla="*/ 2147483647 w 300"/>
                <a:gd name="T67" fmla="*/ 2147483647 h 336"/>
                <a:gd name="T68" fmla="*/ 2147483647 w 300"/>
                <a:gd name="T69" fmla="*/ 2147483647 h 336"/>
                <a:gd name="T70" fmla="*/ 2147483647 w 300"/>
                <a:gd name="T71" fmla="*/ 2147483647 h 336"/>
                <a:gd name="T72" fmla="*/ 2147483647 w 300"/>
                <a:gd name="T73" fmla="*/ 2147483647 h 336"/>
                <a:gd name="T74" fmla="*/ 2147483647 w 300"/>
                <a:gd name="T75" fmla="*/ 2147483647 h 336"/>
                <a:gd name="T76" fmla="*/ 2147483647 w 300"/>
                <a:gd name="T77" fmla="*/ 2147483647 h 336"/>
                <a:gd name="T78" fmla="*/ 2147483647 w 300"/>
                <a:gd name="T79" fmla="*/ 2147483647 h 336"/>
                <a:gd name="T80" fmla="*/ 2147483647 w 300"/>
                <a:gd name="T81" fmla="*/ 2147483647 h 336"/>
                <a:gd name="T82" fmla="*/ 2147483647 w 300"/>
                <a:gd name="T83" fmla="*/ 2147483647 h 336"/>
                <a:gd name="T84" fmla="*/ 2147483647 w 300"/>
                <a:gd name="T85" fmla="*/ 2147483647 h 336"/>
                <a:gd name="T86" fmla="*/ 2147483647 w 300"/>
                <a:gd name="T87" fmla="*/ 2147483647 h 336"/>
                <a:gd name="T88" fmla="*/ 2147483647 w 300"/>
                <a:gd name="T89" fmla="*/ 2147483647 h 336"/>
                <a:gd name="T90" fmla="*/ 2147483647 w 300"/>
                <a:gd name="T91" fmla="*/ 2147483647 h 336"/>
                <a:gd name="T92" fmla="*/ 2147483647 w 300"/>
                <a:gd name="T93" fmla="*/ 2147483647 h 336"/>
                <a:gd name="T94" fmla="*/ 2147483647 w 300"/>
                <a:gd name="T95" fmla="*/ 2147483647 h 336"/>
                <a:gd name="T96" fmla="*/ 2147483647 w 300"/>
                <a:gd name="T97" fmla="*/ 2147483647 h 336"/>
                <a:gd name="T98" fmla="*/ 2147483647 w 300"/>
                <a:gd name="T99" fmla="*/ 2147483647 h 336"/>
                <a:gd name="T100" fmla="*/ 2147483647 w 300"/>
                <a:gd name="T101" fmla="*/ 2147483647 h 336"/>
                <a:gd name="T102" fmla="*/ 2147483647 w 300"/>
                <a:gd name="T103" fmla="*/ 2147483647 h 336"/>
                <a:gd name="T104" fmla="*/ 2147483647 w 300"/>
                <a:gd name="T105" fmla="*/ 2147483647 h 336"/>
                <a:gd name="T106" fmla="*/ 2147483647 w 300"/>
                <a:gd name="T107" fmla="*/ 2147483647 h 336"/>
                <a:gd name="T108" fmla="*/ 2147483647 w 300"/>
                <a:gd name="T109" fmla="*/ 2147483647 h 336"/>
                <a:gd name="T110" fmla="*/ 2147483647 w 300"/>
                <a:gd name="T111" fmla="*/ 2147483647 h 336"/>
                <a:gd name="T112" fmla="*/ 2147483647 w 300"/>
                <a:gd name="T113" fmla="*/ 2147483647 h 336"/>
                <a:gd name="T114" fmla="*/ 2147483647 w 300"/>
                <a:gd name="T115" fmla="*/ 2147483647 h 336"/>
                <a:gd name="T116" fmla="*/ 2147483647 w 300"/>
                <a:gd name="T117" fmla="*/ 2147483647 h 336"/>
                <a:gd name="T118" fmla="*/ 2147483647 w 300"/>
                <a:gd name="T119" fmla="*/ 2147483647 h 336"/>
                <a:gd name="T120" fmla="*/ 2147483647 w 300"/>
                <a:gd name="T121" fmla="*/ 2147483647 h 3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0"/>
                <a:gd name="T184" fmla="*/ 0 h 336"/>
                <a:gd name="T185" fmla="*/ 300 w 300"/>
                <a:gd name="T186" fmla="*/ 336 h 3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0" h="336">
                  <a:moveTo>
                    <a:pt x="288" y="156"/>
                  </a:moveTo>
                  <a:lnTo>
                    <a:pt x="270" y="168"/>
                  </a:lnTo>
                  <a:lnTo>
                    <a:pt x="258" y="162"/>
                  </a:lnTo>
                  <a:lnTo>
                    <a:pt x="228" y="162"/>
                  </a:lnTo>
                  <a:lnTo>
                    <a:pt x="252" y="6"/>
                  </a:lnTo>
                  <a:lnTo>
                    <a:pt x="120" y="0"/>
                  </a:lnTo>
                  <a:lnTo>
                    <a:pt x="120" y="12"/>
                  </a:lnTo>
                  <a:lnTo>
                    <a:pt x="126" y="24"/>
                  </a:lnTo>
                  <a:lnTo>
                    <a:pt x="126" y="48"/>
                  </a:lnTo>
                  <a:lnTo>
                    <a:pt x="120" y="48"/>
                  </a:lnTo>
                  <a:lnTo>
                    <a:pt x="108" y="54"/>
                  </a:lnTo>
                  <a:lnTo>
                    <a:pt x="84" y="54"/>
                  </a:lnTo>
                  <a:lnTo>
                    <a:pt x="96" y="60"/>
                  </a:lnTo>
                  <a:lnTo>
                    <a:pt x="96" y="66"/>
                  </a:lnTo>
                  <a:lnTo>
                    <a:pt x="102" y="78"/>
                  </a:lnTo>
                  <a:lnTo>
                    <a:pt x="108" y="84"/>
                  </a:lnTo>
                  <a:lnTo>
                    <a:pt x="114" y="84"/>
                  </a:lnTo>
                  <a:lnTo>
                    <a:pt x="126" y="90"/>
                  </a:lnTo>
                  <a:lnTo>
                    <a:pt x="132" y="90"/>
                  </a:lnTo>
                  <a:lnTo>
                    <a:pt x="138" y="114"/>
                  </a:lnTo>
                  <a:lnTo>
                    <a:pt x="156" y="114"/>
                  </a:lnTo>
                  <a:lnTo>
                    <a:pt x="156" y="126"/>
                  </a:lnTo>
                  <a:lnTo>
                    <a:pt x="150" y="132"/>
                  </a:lnTo>
                  <a:lnTo>
                    <a:pt x="144" y="132"/>
                  </a:lnTo>
                  <a:lnTo>
                    <a:pt x="144" y="150"/>
                  </a:lnTo>
                  <a:lnTo>
                    <a:pt x="54" y="144"/>
                  </a:lnTo>
                  <a:lnTo>
                    <a:pt x="24" y="192"/>
                  </a:lnTo>
                  <a:lnTo>
                    <a:pt x="24" y="264"/>
                  </a:lnTo>
                  <a:lnTo>
                    <a:pt x="18" y="270"/>
                  </a:lnTo>
                  <a:lnTo>
                    <a:pt x="0" y="270"/>
                  </a:lnTo>
                  <a:lnTo>
                    <a:pt x="6" y="282"/>
                  </a:lnTo>
                  <a:lnTo>
                    <a:pt x="12" y="288"/>
                  </a:lnTo>
                  <a:lnTo>
                    <a:pt x="24" y="288"/>
                  </a:lnTo>
                  <a:lnTo>
                    <a:pt x="42" y="300"/>
                  </a:lnTo>
                  <a:lnTo>
                    <a:pt x="60" y="318"/>
                  </a:lnTo>
                  <a:lnTo>
                    <a:pt x="72" y="324"/>
                  </a:lnTo>
                  <a:lnTo>
                    <a:pt x="120" y="324"/>
                  </a:lnTo>
                  <a:lnTo>
                    <a:pt x="126" y="330"/>
                  </a:lnTo>
                  <a:lnTo>
                    <a:pt x="132" y="330"/>
                  </a:lnTo>
                  <a:lnTo>
                    <a:pt x="138" y="336"/>
                  </a:lnTo>
                  <a:lnTo>
                    <a:pt x="150" y="324"/>
                  </a:lnTo>
                  <a:lnTo>
                    <a:pt x="162" y="318"/>
                  </a:lnTo>
                  <a:lnTo>
                    <a:pt x="168" y="312"/>
                  </a:lnTo>
                  <a:lnTo>
                    <a:pt x="174" y="312"/>
                  </a:lnTo>
                  <a:lnTo>
                    <a:pt x="180" y="300"/>
                  </a:lnTo>
                  <a:lnTo>
                    <a:pt x="186" y="294"/>
                  </a:lnTo>
                  <a:lnTo>
                    <a:pt x="186" y="282"/>
                  </a:lnTo>
                  <a:lnTo>
                    <a:pt x="204" y="282"/>
                  </a:lnTo>
                  <a:lnTo>
                    <a:pt x="210" y="276"/>
                  </a:lnTo>
                  <a:lnTo>
                    <a:pt x="222" y="270"/>
                  </a:lnTo>
                  <a:lnTo>
                    <a:pt x="222" y="264"/>
                  </a:lnTo>
                  <a:lnTo>
                    <a:pt x="228" y="252"/>
                  </a:lnTo>
                  <a:lnTo>
                    <a:pt x="228" y="234"/>
                  </a:lnTo>
                  <a:lnTo>
                    <a:pt x="234" y="222"/>
                  </a:lnTo>
                  <a:lnTo>
                    <a:pt x="246" y="216"/>
                  </a:lnTo>
                  <a:lnTo>
                    <a:pt x="258" y="204"/>
                  </a:lnTo>
                  <a:lnTo>
                    <a:pt x="270" y="198"/>
                  </a:lnTo>
                  <a:lnTo>
                    <a:pt x="282" y="186"/>
                  </a:lnTo>
                  <a:lnTo>
                    <a:pt x="294" y="180"/>
                  </a:lnTo>
                  <a:lnTo>
                    <a:pt x="300" y="168"/>
                  </a:lnTo>
                  <a:lnTo>
                    <a:pt x="288" y="15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1" name="Greenland" descr="© INSCALE GmbH, 05.05.2010&#10;http://www.presentationload.com/">
              <a:extLst>
                <a:ext uri="{FF2B5EF4-FFF2-40B4-BE49-F238E27FC236}">
                  <a16:creationId xmlns:a16="http://schemas.microsoft.com/office/drawing/2014/main" id="{46AC9846-3B39-490E-8AA7-7CCD2D90CA87}"/>
                </a:ext>
              </a:extLst>
            </p:cNvPr>
            <p:cNvSpPr>
              <a:spLocks noEditPoints="1"/>
            </p:cNvSpPr>
            <p:nvPr/>
          </p:nvSpPr>
          <p:spPr bwMode="gray">
            <a:xfrm>
              <a:off x="3076176" y="834814"/>
              <a:ext cx="1062861" cy="578127"/>
            </a:xfrm>
            <a:custGeom>
              <a:avLst/>
              <a:gdLst>
                <a:gd name="T0" fmla="*/ 2147483647 w 732"/>
                <a:gd name="T1" fmla="*/ 2147483647 h 398"/>
                <a:gd name="T2" fmla="*/ 2147483647 w 732"/>
                <a:gd name="T3" fmla="*/ 2147483647 h 398"/>
                <a:gd name="T4" fmla="*/ 2147483647 w 732"/>
                <a:gd name="T5" fmla="*/ 2147483647 h 398"/>
                <a:gd name="T6" fmla="*/ 2147483647 w 732"/>
                <a:gd name="T7" fmla="*/ 2147483647 h 398"/>
                <a:gd name="T8" fmla="*/ 2147483647 w 732"/>
                <a:gd name="T9" fmla="*/ 2147483647 h 398"/>
                <a:gd name="T10" fmla="*/ 2147483647 w 732"/>
                <a:gd name="T11" fmla="*/ 2147483647 h 398"/>
                <a:gd name="T12" fmla="*/ 2147483647 w 732"/>
                <a:gd name="T13" fmla="*/ 2147483647 h 398"/>
                <a:gd name="T14" fmla="*/ 2147483647 w 732"/>
                <a:gd name="T15" fmla="*/ 2147483647 h 398"/>
                <a:gd name="T16" fmla="*/ 2147483647 w 732"/>
                <a:gd name="T17" fmla="*/ 2147483647 h 398"/>
                <a:gd name="T18" fmla="*/ 2147483647 w 732"/>
                <a:gd name="T19" fmla="*/ 2147483647 h 398"/>
                <a:gd name="T20" fmla="*/ 2147483647 w 732"/>
                <a:gd name="T21" fmla="*/ 2147483647 h 398"/>
                <a:gd name="T22" fmla="*/ 2147483647 w 732"/>
                <a:gd name="T23" fmla="*/ 2147483647 h 398"/>
                <a:gd name="T24" fmla="*/ 2147483647 w 732"/>
                <a:gd name="T25" fmla="*/ 2147483647 h 398"/>
                <a:gd name="T26" fmla="*/ 2147483647 w 732"/>
                <a:gd name="T27" fmla="*/ 2147483647 h 398"/>
                <a:gd name="T28" fmla="*/ 2147483647 w 732"/>
                <a:gd name="T29" fmla="*/ 2147483647 h 398"/>
                <a:gd name="T30" fmla="*/ 2147483647 w 732"/>
                <a:gd name="T31" fmla="*/ 2147483647 h 398"/>
                <a:gd name="T32" fmla="*/ 2147483647 w 732"/>
                <a:gd name="T33" fmla="*/ 2147483647 h 398"/>
                <a:gd name="T34" fmla="*/ 2147483647 w 732"/>
                <a:gd name="T35" fmla="*/ 2147483647 h 398"/>
                <a:gd name="T36" fmla="*/ 2147483647 w 732"/>
                <a:gd name="T37" fmla="*/ 2147483647 h 398"/>
                <a:gd name="T38" fmla="*/ 2147483647 w 732"/>
                <a:gd name="T39" fmla="*/ 2147483647 h 398"/>
                <a:gd name="T40" fmla="*/ 2147483647 w 732"/>
                <a:gd name="T41" fmla="*/ 2147483647 h 398"/>
                <a:gd name="T42" fmla="*/ 2147483647 w 732"/>
                <a:gd name="T43" fmla="*/ 2147483647 h 398"/>
                <a:gd name="T44" fmla="*/ 2147483647 w 732"/>
                <a:gd name="T45" fmla="*/ 2147483647 h 398"/>
                <a:gd name="T46" fmla="*/ 2147483647 w 732"/>
                <a:gd name="T47" fmla="*/ 2147483647 h 398"/>
                <a:gd name="T48" fmla="*/ 2147483647 w 732"/>
                <a:gd name="T49" fmla="*/ 2147483647 h 398"/>
                <a:gd name="T50" fmla="*/ 2147483647 w 732"/>
                <a:gd name="T51" fmla="*/ 2147483647 h 398"/>
                <a:gd name="T52" fmla="*/ 2147483647 w 732"/>
                <a:gd name="T53" fmla="*/ 2147483647 h 398"/>
                <a:gd name="T54" fmla="*/ 2147483647 w 732"/>
                <a:gd name="T55" fmla="*/ 2147483647 h 398"/>
                <a:gd name="T56" fmla="*/ 2147483647 w 732"/>
                <a:gd name="T57" fmla="*/ 2147483647 h 398"/>
                <a:gd name="T58" fmla="*/ 2147483647 w 732"/>
                <a:gd name="T59" fmla="*/ 2147483647 h 398"/>
                <a:gd name="T60" fmla="*/ 2147483647 w 732"/>
                <a:gd name="T61" fmla="*/ 2147483647 h 398"/>
                <a:gd name="T62" fmla="*/ 2147483647 w 732"/>
                <a:gd name="T63" fmla="*/ 2147483647 h 398"/>
                <a:gd name="T64" fmla="*/ 2147483647 w 732"/>
                <a:gd name="T65" fmla="*/ 2147483647 h 398"/>
                <a:gd name="T66" fmla="*/ 2147483647 w 732"/>
                <a:gd name="T67" fmla="*/ 2147483647 h 398"/>
                <a:gd name="T68" fmla="*/ 2147483647 w 732"/>
                <a:gd name="T69" fmla="*/ 2147483647 h 398"/>
                <a:gd name="T70" fmla="*/ 2147483647 w 732"/>
                <a:gd name="T71" fmla="*/ 2147483647 h 398"/>
                <a:gd name="T72" fmla="*/ 2147483647 w 732"/>
                <a:gd name="T73" fmla="*/ 2147483647 h 398"/>
                <a:gd name="T74" fmla="*/ 2147483647 w 732"/>
                <a:gd name="T75" fmla="*/ 2147483647 h 398"/>
                <a:gd name="T76" fmla="*/ 2147483647 w 732"/>
                <a:gd name="T77" fmla="*/ 2147483647 h 398"/>
                <a:gd name="T78" fmla="*/ 2147483647 w 732"/>
                <a:gd name="T79" fmla="*/ 2147483647 h 398"/>
                <a:gd name="T80" fmla="*/ 2147483647 w 732"/>
                <a:gd name="T81" fmla="*/ 2147483647 h 398"/>
                <a:gd name="T82" fmla="*/ 2147483647 w 732"/>
                <a:gd name="T83" fmla="*/ 2147483647 h 398"/>
                <a:gd name="T84" fmla="*/ 2147483647 w 732"/>
                <a:gd name="T85" fmla="*/ 2147483647 h 398"/>
                <a:gd name="T86" fmla="*/ 2147483647 w 732"/>
                <a:gd name="T87" fmla="*/ 2147483647 h 398"/>
                <a:gd name="T88" fmla="*/ 2147483647 w 732"/>
                <a:gd name="T89" fmla="*/ 2147483647 h 398"/>
                <a:gd name="T90" fmla="*/ 2147483647 w 732"/>
                <a:gd name="T91" fmla="*/ 2147483647 h 398"/>
                <a:gd name="T92" fmla="*/ 2147483647 w 732"/>
                <a:gd name="T93" fmla="*/ 2147483647 h 398"/>
                <a:gd name="T94" fmla="*/ 2147483647 w 732"/>
                <a:gd name="T95" fmla="*/ 2147483647 h 398"/>
                <a:gd name="T96" fmla="*/ 2147483647 w 732"/>
                <a:gd name="T97" fmla="*/ 2147483647 h 398"/>
                <a:gd name="T98" fmla="*/ 2147483647 w 732"/>
                <a:gd name="T99" fmla="*/ 2147483647 h 398"/>
                <a:gd name="T100" fmla="*/ 2147483647 w 732"/>
                <a:gd name="T101" fmla="*/ 2147483647 h 398"/>
                <a:gd name="T102" fmla="*/ 2147483647 w 732"/>
                <a:gd name="T103" fmla="*/ 2147483647 h 398"/>
                <a:gd name="T104" fmla="*/ 2147483647 w 732"/>
                <a:gd name="T105" fmla="*/ 2147483647 h 398"/>
                <a:gd name="T106" fmla="*/ 2147483647 w 732"/>
                <a:gd name="T107" fmla="*/ 2147483647 h 398"/>
                <a:gd name="T108" fmla="*/ 2147483647 w 732"/>
                <a:gd name="T109" fmla="*/ 2147483647 h 398"/>
                <a:gd name="T110" fmla="*/ 2147483647 w 732"/>
                <a:gd name="T111" fmla="*/ 2147483647 h 398"/>
                <a:gd name="T112" fmla="*/ 2147483647 w 732"/>
                <a:gd name="T113" fmla="*/ 2147483647 h 398"/>
                <a:gd name="T114" fmla="*/ 2147483647 w 732"/>
                <a:gd name="T115" fmla="*/ 2147483647 h 398"/>
                <a:gd name="T116" fmla="*/ 2147483647 w 732"/>
                <a:gd name="T117" fmla="*/ 2147483647 h 398"/>
                <a:gd name="T118" fmla="*/ 2147483647 w 732"/>
                <a:gd name="T119" fmla="*/ 2147483647 h 398"/>
                <a:gd name="T120" fmla="*/ 2147483647 w 732"/>
                <a:gd name="T121" fmla="*/ 2147483647 h 398"/>
                <a:gd name="T122" fmla="*/ 2147483647 w 732"/>
                <a:gd name="T123" fmla="*/ 2147483647 h 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2"/>
                <a:gd name="T187" fmla="*/ 0 h 398"/>
                <a:gd name="T188" fmla="*/ 732 w 732"/>
                <a:gd name="T189" fmla="*/ 398 h 39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2" h="398">
                  <a:moveTo>
                    <a:pt x="730" y="24"/>
                  </a:moveTo>
                  <a:lnTo>
                    <a:pt x="728" y="24"/>
                  </a:lnTo>
                  <a:lnTo>
                    <a:pt x="723" y="24"/>
                  </a:lnTo>
                  <a:lnTo>
                    <a:pt x="718" y="22"/>
                  </a:lnTo>
                  <a:lnTo>
                    <a:pt x="678" y="22"/>
                  </a:lnTo>
                  <a:lnTo>
                    <a:pt x="678" y="24"/>
                  </a:lnTo>
                  <a:lnTo>
                    <a:pt x="670" y="26"/>
                  </a:lnTo>
                  <a:lnTo>
                    <a:pt x="659" y="26"/>
                  </a:lnTo>
                  <a:lnTo>
                    <a:pt x="651" y="24"/>
                  </a:lnTo>
                  <a:lnTo>
                    <a:pt x="637" y="24"/>
                  </a:lnTo>
                  <a:lnTo>
                    <a:pt x="623" y="29"/>
                  </a:lnTo>
                  <a:lnTo>
                    <a:pt x="616" y="34"/>
                  </a:lnTo>
                  <a:lnTo>
                    <a:pt x="611" y="34"/>
                  </a:lnTo>
                  <a:lnTo>
                    <a:pt x="606" y="34"/>
                  </a:lnTo>
                  <a:lnTo>
                    <a:pt x="604" y="36"/>
                  </a:lnTo>
                  <a:lnTo>
                    <a:pt x="602" y="36"/>
                  </a:lnTo>
                  <a:lnTo>
                    <a:pt x="597" y="38"/>
                  </a:lnTo>
                  <a:lnTo>
                    <a:pt x="592" y="38"/>
                  </a:lnTo>
                  <a:lnTo>
                    <a:pt x="599" y="34"/>
                  </a:lnTo>
                  <a:lnTo>
                    <a:pt x="609" y="31"/>
                  </a:lnTo>
                  <a:lnTo>
                    <a:pt x="621" y="26"/>
                  </a:lnTo>
                  <a:lnTo>
                    <a:pt x="623" y="24"/>
                  </a:lnTo>
                  <a:lnTo>
                    <a:pt x="618" y="19"/>
                  </a:lnTo>
                  <a:lnTo>
                    <a:pt x="606" y="19"/>
                  </a:lnTo>
                  <a:lnTo>
                    <a:pt x="604" y="22"/>
                  </a:lnTo>
                  <a:lnTo>
                    <a:pt x="602" y="22"/>
                  </a:lnTo>
                  <a:lnTo>
                    <a:pt x="597" y="24"/>
                  </a:lnTo>
                  <a:lnTo>
                    <a:pt x="594" y="24"/>
                  </a:lnTo>
                  <a:lnTo>
                    <a:pt x="566" y="26"/>
                  </a:lnTo>
                  <a:lnTo>
                    <a:pt x="566" y="29"/>
                  </a:lnTo>
                  <a:lnTo>
                    <a:pt x="563" y="29"/>
                  </a:lnTo>
                  <a:lnTo>
                    <a:pt x="566" y="26"/>
                  </a:lnTo>
                  <a:lnTo>
                    <a:pt x="568" y="26"/>
                  </a:lnTo>
                  <a:lnTo>
                    <a:pt x="573" y="26"/>
                  </a:lnTo>
                  <a:lnTo>
                    <a:pt x="578" y="24"/>
                  </a:lnTo>
                  <a:lnTo>
                    <a:pt x="580" y="24"/>
                  </a:lnTo>
                  <a:lnTo>
                    <a:pt x="582" y="24"/>
                  </a:lnTo>
                  <a:lnTo>
                    <a:pt x="585" y="22"/>
                  </a:lnTo>
                  <a:lnTo>
                    <a:pt x="578" y="19"/>
                  </a:lnTo>
                  <a:lnTo>
                    <a:pt x="552" y="19"/>
                  </a:lnTo>
                  <a:lnTo>
                    <a:pt x="542" y="22"/>
                  </a:lnTo>
                  <a:lnTo>
                    <a:pt x="525" y="19"/>
                  </a:lnTo>
                  <a:lnTo>
                    <a:pt x="523" y="19"/>
                  </a:lnTo>
                  <a:lnTo>
                    <a:pt x="523" y="22"/>
                  </a:lnTo>
                  <a:lnTo>
                    <a:pt x="518" y="22"/>
                  </a:lnTo>
                  <a:lnTo>
                    <a:pt x="514" y="24"/>
                  </a:lnTo>
                  <a:lnTo>
                    <a:pt x="511" y="24"/>
                  </a:lnTo>
                  <a:lnTo>
                    <a:pt x="509" y="24"/>
                  </a:lnTo>
                  <a:lnTo>
                    <a:pt x="506" y="24"/>
                  </a:lnTo>
                  <a:lnTo>
                    <a:pt x="509" y="22"/>
                  </a:lnTo>
                  <a:lnTo>
                    <a:pt x="518" y="19"/>
                  </a:lnTo>
                  <a:lnTo>
                    <a:pt x="530" y="19"/>
                  </a:lnTo>
                  <a:lnTo>
                    <a:pt x="563" y="19"/>
                  </a:lnTo>
                  <a:lnTo>
                    <a:pt x="580" y="17"/>
                  </a:lnTo>
                  <a:lnTo>
                    <a:pt x="625" y="17"/>
                  </a:lnTo>
                  <a:lnTo>
                    <a:pt x="632" y="14"/>
                  </a:lnTo>
                  <a:lnTo>
                    <a:pt x="628" y="12"/>
                  </a:lnTo>
                  <a:lnTo>
                    <a:pt x="618" y="10"/>
                  </a:lnTo>
                  <a:lnTo>
                    <a:pt x="592" y="10"/>
                  </a:lnTo>
                  <a:lnTo>
                    <a:pt x="594" y="10"/>
                  </a:lnTo>
                  <a:lnTo>
                    <a:pt x="597" y="7"/>
                  </a:lnTo>
                  <a:lnTo>
                    <a:pt x="594" y="5"/>
                  </a:lnTo>
                  <a:lnTo>
                    <a:pt x="585" y="5"/>
                  </a:lnTo>
                  <a:lnTo>
                    <a:pt x="582" y="7"/>
                  </a:lnTo>
                  <a:lnTo>
                    <a:pt x="568" y="7"/>
                  </a:lnTo>
                  <a:lnTo>
                    <a:pt x="566" y="5"/>
                  </a:lnTo>
                  <a:lnTo>
                    <a:pt x="571" y="5"/>
                  </a:lnTo>
                  <a:lnTo>
                    <a:pt x="573" y="5"/>
                  </a:lnTo>
                  <a:lnTo>
                    <a:pt x="578" y="5"/>
                  </a:lnTo>
                  <a:lnTo>
                    <a:pt x="578" y="2"/>
                  </a:lnTo>
                  <a:lnTo>
                    <a:pt x="575" y="2"/>
                  </a:lnTo>
                  <a:lnTo>
                    <a:pt x="571" y="0"/>
                  </a:lnTo>
                  <a:lnTo>
                    <a:pt x="537" y="0"/>
                  </a:lnTo>
                  <a:lnTo>
                    <a:pt x="528" y="2"/>
                  </a:lnTo>
                  <a:lnTo>
                    <a:pt x="518" y="2"/>
                  </a:lnTo>
                  <a:lnTo>
                    <a:pt x="509" y="0"/>
                  </a:lnTo>
                  <a:lnTo>
                    <a:pt x="483" y="0"/>
                  </a:lnTo>
                  <a:lnTo>
                    <a:pt x="478" y="2"/>
                  </a:lnTo>
                  <a:lnTo>
                    <a:pt x="454" y="2"/>
                  </a:lnTo>
                  <a:lnTo>
                    <a:pt x="452" y="0"/>
                  </a:lnTo>
                  <a:lnTo>
                    <a:pt x="447" y="0"/>
                  </a:lnTo>
                  <a:lnTo>
                    <a:pt x="445" y="2"/>
                  </a:lnTo>
                  <a:lnTo>
                    <a:pt x="442" y="2"/>
                  </a:lnTo>
                  <a:lnTo>
                    <a:pt x="442" y="5"/>
                  </a:lnTo>
                  <a:lnTo>
                    <a:pt x="445" y="5"/>
                  </a:lnTo>
                  <a:lnTo>
                    <a:pt x="447" y="5"/>
                  </a:lnTo>
                  <a:lnTo>
                    <a:pt x="442" y="7"/>
                  </a:lnTo>
                  <a:lnTo>
                    <a:pt x="428" y="7"/>
                  </a:lnTo>
                  <a:lnTo>
                    <a:pt x="409" y="5"/>
                  </a:lnTo>
                  <a:lnTo>
                    <a:pt x="378" y="5"/>
                  </a:lnTo>
                  <a:lnTo>
                    <a:pt x="373" y="5"/>
                  </a:lnTo>
                  <a:lnTo>
                    <a:pt x="371" y="5"/>
                  </a:lnTo>
                  <a:lnTo>
                    <a:pt x="368" y="7"/>
                  </a:lnTo>
                  <a:lnTo>
                    <a:pt x="366" y="7"/>
                  </a:lnTo>
                  <a:lnTo>
                    <a:pt x="366" y="10"/>
                  </a:lnTo>
                  <a:lnTo>
                    <a:pt x="368" y="10"/>
                  </a:lnTo>
                  <a:lnTo>
                    <a:pt x="378" y="10"/>
                  </a:lnTo>
                  <a:lnTo>
                    <a:pt x="387" y="10"/>
                  </a:lnTo>
                  <a:lnTo>
                    <a:pt x="399" y="12"/>
                  </a:lnTo>
                  <a:lnTo>
                    <a:pt x="404" y="12"/>
                  </a:lnTo>
                  <a:lnTo>
                    <a:pt x="426" y="14"/>
                  </a:lnTo>
                  <a:lnTo>
                    <a:pt x="399" y="14"/>
                  </a:lnTo>
                  <a:lnTo>
                    <a:pt x="395" y="14"/>
                  </a:lnTo>
                  <a:lnTo>
                    <a:pt x="392" y="14"/>
                  </a:lnTo>
                  <a:lnTo>
                    <a:pt x="387" y="12"/>
                  </a:lnTo>
                  <a:lnTo>
                    <a:pt x="378" y="12"/>
                  </a:lnTo>
                  <a:lnTo>
                    <a:pt x="380" y="14"/>
                  </a:lnTo>
                  <a:lnTo>
                    <a:pt x="383" y="14"/>
                  </a:lnTo>
                  <a:lnTo>
                    <a:pt x="385" y="14"/>
                  </a:lnTo>
                  <a:lnTo>
                    <a:pt x="376" y="14"/>
                  </a:lnTo>
                  <a:lnTo>
                    <a:pt x="373" y="17"/>
                  </a:lnTo>
                  <a:lnTo>
                    <a:pt x="373" y="19"/>
                  </a:lnTo>
                  <a:lnTo>
                    <a:pt x="371" y="22"/>
                  </a:lnTo>
                  <a:lnTo>
                    <a:pt x="371" y="24"/>
                  </a:lnTo>
                  <a:lnTo>
                    <a:pt x="368" y="24"/>
                  </a:lnTo>
                  <a:lnTo>
                    <a:pt x="366" y="24"/>
                  </a:lnTo>
                  <a:lnTo>
                    <a:pt x="364" y="24"/>
                  </a:lnTo>
                  <a:lnTo>
                    <a:pt x="359" y="24"/>
                  </a:lnTo>
                  <a:lnTo>
                    <a:pt x="357" y="22"/>
                  </a:lnTo>
                  <a:lnTo>
                    <a:pt x="345" y="19"/>
                  </a:lnTo>
                  <a:lnTo>
                    <a:pt x="330" y="14"/>
                  </a:lnTo>
                  <a:lnTo>
                    <a:pt x="309" y="14"/>
                  </a:lnTo>
                  <a:lnTo>
                    <a:pt x="309" y="24"/>
                  </a:lnTo>
                  <a:lnTo>
                    <a:pt x="297" y="24"/>
                  </a:lnTo>
                  <a:lnTo>
                    <a:pt x="292" y="22"/>
                  </a:lnTo>
                  <a:lnTo>
                    <a:pt x="288" y="22"/>
                  </a:lnTo>
                  <a:lnTo>
                    <a:pt x="285" y="19"/>
                  </a:lnTo>
                  <a:lnTo>
                    <a:pt x="278" y="19"/>
                  </a:lnTo>
                  <a:lnTo>
                    <a:pt x="273" y="22"/>
                  </a:lnTo>
                  <a:lnTo>
                    <a:pt x="273" y="24"/>
                  </a:lnTo>
                  <a:lnTo>
                    <a:pt x="269" y="24"/>
                  </a:lnTo>
                  <a:lnTo>
                    <a:pt x="271" y="19"/>
                  </a:lnTo>
                  <a:lnTo>
                    <a:pt x="269" y="17"/>
                  </a:lnTo>
                  <a:lnTo>
                    <a:pt x="238" y="17"/>
                  </a:lnTo>
                  <a:lnTo>
                    <a:pt x="228" y="19"/>
                  </a:lnTo>
                  <a:lnTo>
                    <a:pt x="209" y="19"/>
                  </a:lnTo>
                  <a:lnTo>
                    <a:pt x="214" y="22"/>
                  </a:lnTo>
                  <a:lnTo>
                    <a:pt x="223" y="26"/>
                  </a:lnTo>
                  <a:lnTo>
                    <a:pt x="226" y="29"/>
                  </a:lnTo>
                  <a:lnTo>
                    <a:pt x="223" y="29"/>
                  </a:lnTo>
                  <a:lnTo>
                    <a:pt x="223" y="26"/>
                  </a:lnTo>
                  <a:lnTo>
                    <a:pt x="214" y="24"/>
                  </a:lnTo>
                  <a:lnTo>
                    <a:pt x="207" y="24"/>
                  </a:lnTo>
                  <a:lnTo>
                    <a:pt x="202" y="22"/>
                  </a:lnTo>
                  <a:lnTo>
                    <a:pt x="197" y="22"/>
                  </a:lnTo>
                  <a:lnTo>
                    <a:pt x="192" y="19"/>
                  </a:lnTo>
                  <a:lnTo>
                    <a:pt x="190" y="19"/>
                  </a:lnTo>
                  <a:lnTo>
                    <a:pt x="188" y="22"/>
                  </a:lnTo>
                  <a:lnTo>
                    <a:pt x="185" y="24"/>
                  </a:lnTo>
                  <a:lnTo>
                    <a:pt x="183" y="26"/>
                  </a:lnTo>
                  <a:lnTo>
                    <a:pt x="178" y="29"/>
                  </a:lnTo>
                  <a:lnTo>
                    <a:pt x="176" y="29"/>
                  </a:lnTo>
                  <a:lnTo>
                    <a:pt x="171" y="31"/>
                  </a:lnTo>
                  <a:lnTo>
                    <a:pt x="150" y="31"/>
                  </a:lnTo>
                  <a:lnTo>
                    <a:pt x="143" y="34"/>
                  </a:lnTo>
                  <a:lnTo>
                    <a:pt x="133" y="36"/>
                  </a:lnTo>
                  <a:lnTo>
                    <a:pt x="124" y="38"/>
                  </a:lnTo>
                  <a:lnTo>
                    <a:pt x="119" y="38"/>
                  </a:lnTo>
                  <a:lnTo>
                    <a:pt x="102" y="41"/>
                  </a:lnTo>
                  <a:lnTo>
                    <a:pt x="97" y="43"/>
                  </a:lnTo>
                  <a:lnTo>
                    <a:pt x="100" y="46"/>
                  </a:lnTo>
                  <a:lnTo>
                    <a:pt x="105" y="48"/>
                  </a:lnTo>
                  <a:lnTo>
                    <a:pt x="126" y="48"/>
                  </a:lnTo>
                  <a:lnTo>
                    <a:pt x="116" y="50"/>
                  </a:lnTo>
                  <a:lnTo>
                    <a:pt x="112" y="55"/>
                  </a:lnTo>
                  <a:lnTo>
                    <a:pt x="109" y="55"/>
                  </a:lnTo>
                  <a:lnTo>
                    <a:pt x="93" y="60"/>
                  </a:lnTo>
                  <a:lnTo>
                    <a:pt x="88" y="60"/>
                  </a:lnTo>
                  <a:lnTo>
                    <a:pt x="66" y="60"/>
                  </a:lnTo>
                  <a:lnTo>
                    <a:pt x="57" y="62"/>
                  </a:lnTo>
                  <a:lnTo>
                    <a:pt x="47" y="65"/>
                  </a:lnTo>
                  <a:lnTo>
                    <a:pt x="45" y="67"/>
                  </a:lnTo>
                  <a:lnTo>
                    <a:pt x="40" y="67"/>
                  </a:lnTo>
                  <a:lnTo>
                    <a:pt x="38" y="65"/>
                  </a:lnTo>
                  <a:lnTo>
                    <a:pt x="31" y="70"/>
                  </a:lnTo>
                  <a:lnTo>
                    <a:pt x="9" y="70"/>
                  </a:lnTo>
                  <a:lnTo>
                    <a:pt x="7" y="70"/>
                  </a:lnTo>
                  <a:lnTo>
                    <a:pt x="2" y="70"/>
                  </a:lnTo>
                  <a:lnTo>
                    <a:pt x="0" y="74"/>
                  </a:lnTo>
                  <a:lnTo>
                    <a:pt x="2" y="74"/>
                  </a:lnTo>
                  <a:lnTo>
                    <a:pt x="9" y="79"/>
                  </a:lnTo>
                  <a:lnTo>
                    <a:pt x="12" y="82"/>
                  </a:lnTo>
                  <a:lnTo>
                    <a:pt x="14" y="84"/>
                  </a:lnTo>
                  <a:lnTo>
                    <a:pt x="24" y="79"/>
                  </a:lnTo>
                  <a:lnTo>
                    <a:pt x="24" y="84"/>
                  </a:lnTo>
                  <a:lnTo>
                    <a:pt x="28" y="86"/>
                  </a:lnTo>
                  <a:lnTo>
                    <a:pt x="33" y="86"/>
                  </a:lnTo>
                  <a:lnTo>
                    <a:pt x="36" y="84"/>
                  </a:lnTo>
                  <a:lnTo>
                    <a:pt x="38" y="84"/>
                  </a:lnTo>
                  <a:lnTo>
                    <a:pt x="40" y="82"/>
                  </a:lnTo>
                  <a:lnTo>
                    <a:pt x="40" y="84"/>
                  </a:lnTo>
                  <a:lnTo>
                    <a:pt x="43" y="86"/>
                  </a:lnTo>
                  <a:lnTo>
                    <a:pt x="45" y="86"/>
                  </a:lnTo>
                  <a:lnTo>
                    <a:pt x="47" y="84"/>
                  </a:lnTo>
                  <a:lnTo>
                    <a:pt x="52" y="84"/>
                  </a:lnTo>
                  <a:lnTo>
                    <a:pt x="57" y="84"/>
                  </a:lnTo>
                  <a:lnTo>
                    <a:pt x="59" y="82"/>
                  </a:lnTo>
                  <a:lnTo>
                    <a:pt x="64" y="82"/>
                  </a:lnTo>
                  <a:lnTo>
                    <a:pt x="64" y="84"/>
                  </a:lnTo>
                  <a:lnTo>
                    <a:pt x="64" y="86"/>
                  </a:lnTo>
                  <a:lnTo>
                    <a:pt x="62" y="86"/>
                  </a:lnTo>
                  <a:lnTo>
                    <a:pt x="57" y="91"/>
                  </a:lnTo>
                  <a:lnTo>
                    <a:pt x="55" y="91"/>
                  </a:lnTo>
                  <a:lnTo>
                    <a:pt x="52" y="89"/>
                  </a:lnTo>
                  <a:lnTo>
                    <a:pt x="40" y="89"/>
                  </a:lnTo>
                  <a:lnTo>
                    <a:pt x="36" y="91"/>
                  </a:lnTo>
                  <a:lnTo>
                    <a:pt x="33" y="91"/>
                  </a:lnTo>
                  <a:lnTo>
                    <a:pt x="21" y="89"/>
                  </a:lnTo>
                  <a:lnTo>
                    <a:pt x="19" y="89"/>
                  </a:lnTo>
                  <a:lnTo>
                    <a:pt x="14" y="86"/>
                  </a:lnTo>
                  <a:lnTo>
                    <a:pt x="7" y="86"/>
                  </a:lnTo>
                  <a:lnTo>
                    <a:pt x="2" y="89"/>
                  </a:lnTo>
                  <a:lnTo>
                    <a:pt x="2" y="93"/>
                  </a:lnTo>
                  <a:lnTo>
                    <a:pt x="2" y="96"/>
                  </a:lnTo>
                  <a:lnTo>
                    <a:pt x="7" y="98"/>
                  </a:lnTo>
                  <a:lnTo>
                    <a:pt x="19" y="98"/>
                  </a:lnTo>
                  <a:lnTo>
                    <a:pt x="17" y="101"/>
                  </a:lnTo>
                  <a:lnTo>
                    <a:pt x="14" y="101"/>
                  </a:lnTo>
                  <a:lnTo>
                    <a:pt x="9" y="101"/>
                  </a:lnTo>
                  <a:lnTo>
                    <a:pt x="12" y="103"/>
                  </a:lnTo>
                  <a:lnTo>
                    <a:pt x="19" y="105"/>
                  </a:lnTo>
                  <a:lnTo>
                    <a:pt x="21" y="105"/>
                  </a:lnTo>
                  <a:lnTo>
                    <a:pt x="24" y="108"/>
                  </a:lnTo>
                  <a:lnTo>
                    <a:pt x="33" y="108"/>
                  </a:lnTo>
                  <a:lnTo>
                    <a:pt x="33" y="105"/>
                  </a:lnTo>
                  <a:lnTo>
                    <a:pt x="36" y="105"/>
                  </a:lnTo>
                  <a:lnTo>
                    <a:pt x="38" y="105"/>
                  </a:lnTo>
                  <a:lnTo>
                    <a:pt x="43" y="108"/>
                  </a:lnTo>
                  <a:lnTo>
                    <a:pt x="52" y="105"/>
                  </a:lnTo>
                  <a:lnTo>
                    <a:pt x="52" y="108"/>
                  </a:lnTo>
                  <a:lnTo>
                    <a:pt x="57" y="108"/>
                  </a:lnTo>
                  <a:lnTo>
                    <a:pt x="62" y="105"/>
                  </a:lnTo>
                  <a:lnTo>
                    <a:pt x="64" y="105"/>
                  </a:lnTo>
                  <a:lnTo>
                    <a:pt x="69" y="103"/>
                  </a:lnTo>
                  <a:lnTo>
                    <a:pt x="76" y="105"/>
                  </a:lnTo>
                  <a:lnTo>
                    <a:pt x="81" y="105"/>
                  </a:lnTo>
                  <a:lnTo>
                    <a:pt x="83" y="105"/>
                  </a:lnTo>
                  <a:lnTo>
                    <a:pt x="85" y="103"/>
                  </a:lnTo>
                  <a:lnTo>
                    <a:pt x="88" y="103"/>
                  </a:lnTo>
                  <a:lnTo>
                    <a:pt x="93" y="105"/>
                  </a:lnTo>
                  <a:lnTo>
                    <a:pt x="97" y="105"/>
                  </a:lnTo>
                  <a:lnTo>
                    <a:pt x="112" y="105"/>
                  </a:lnTo>
                  <a:lnTo>
                    <a:pt x="121" y="110"/>
                  </a:lnTo>
                  <a:lnTo>
                    <a:pt x="124" y="110"/>
                  </a:lnTo>
                  <a:lnTo>
                    <a:pt x="128" y="115"/>
                  </a:lnTo>
                  <a:lnTo>
                    <a:pt x="135" y="115"/>
                  </a:lnTo>
                  <a:lnTo>
                    <a:pt x="133" y="117"/>
                  </a:lnTo>
                  <a:lnTo>
                    <a:pt x="133" y="120"/>
                  </a:lnTo>
                  <a:lnTo>
                    <a:pt x="133" y="125"/>
                  </a:lnTo>
                  <a:lnTo>
                    <a:pt x="138" y="125"/>
                  </a:lnTo>
                  <a:lnTo>
                    <a:pt x="140" y="125"/>
                  </a:lnTo>
                  <a:lnTo>
                    <a:pt x="145" y="127"/>
                  </a:lnTo>
                  <a:lnTo>
                    <a:pt x="147" y="129"/>
                  </a:lnTo>
                  <a:lnTo>
                    <a:pt x="143" y="134"/>
                  </a:lnTo>
                  <a:lnTo>
                    <a:pt x="145" y="141"/>
                  </a:lnTo>
                  <a:lnTo>
                    <a:pt x="152" y="144"/>
                  </a:lnTo>
                  <a:lnTo>
                    <a:pt x="145" y="149"/>
                  </a:lnTo>
                  <a:lnTo>
                    <a:pt x="150" y="151"/>
                  </a:lnTo>
                  <a:lnTo>
                    <a:pt x="147" y="151"/>
                  </a:lnTo>
                  <a:lnTo>
                    <a:pt x="145" y="153"/>
                  </a:lnTo>
                  <a:lnTo>
                    <a:pt x="145" y="156"/>
                  </a:lnTo>
                  <a:lnTo>
                    <a:pt x="150" y="161"/>
                  </a:lnTo>
                  <a:lnTo>
                    <a:pt x="152" y="161"/>
                  </a:lnTo>
                  <a:lnTo>
                    <a:pt x="152" y="163"/>
                  </a:lnTo>
                  <a:lnTo>
                    <a:pt x="147" y="165"/>
                  </a:lnTo>
                  <a:lnTo>
                    <a:pt x="145" y="168"/>
                  </a:lnTo>
                  <a:lnTo>
                    <a:pt x="143" y="168"/>
                  </a:lnTo>
                  <a:lnTo>
                    <a:pt x="147" y="170"/>
                  </a:lnTo>
                  <a:lnTo>
                    <a:pt x="143" y="170"/>
                  </a:lnTo>
                  <a:lnTo>
                    <a:pt x="140" y="170"/>
                  </a:lnTo>
                  <a:lnTo>
                    <a:pt x="138" y="170"/>
                  </a:lnTo>
                  <a:lnTo>
                    <a:pt x="133" y="173"/>
                  </a:lnTo>
                  <a:lnTo>
                    <a:pt x="131" y="173"/>
                  </a:lnTo>
                  <a:lnTo>
                    <a:pt x="131" y="175"/>
                  </a:lnTo>
                  <a:lnTo>
                    <a:pt x="143" y="175"/>
                  </a:lnTo>
                  <a:lnTo>
                    <a:pt x="138" y="180"/>
                  </a:lnTo>
                  <a:lnTo>
                    <a:pt x="126" y="180"/>
                  </a:lnTo>
                  <a:lnTo>
                    <a:pt x="124" y="180"/>
                  </a:lnTo>
                  <a:lnTo>
                    <a:pt x="124" y="182"/>
                  </a:lnTo>
                  <a:lnTo>
                    <a:pt x="133" y="189"/>
                  </a:lnTo>
                  <a:lnTo>
                    <a:pt x="138" y="189"/>
                  </a:lnTo>
                  <a:lnTo>
                    <a:pt x="145" y="184"/>
                  </a:lnTo>
                  <a:lnTo>
                    <a:pt x="147" y="184"/>
                  </a:lnTo>
                  <a:lnTo>
                    <a:pt x="152" y="184"/>
                  </a:lnTo>
                  <a:lnTo>
                    <a:pt x="154" y="182"/>
                  </a:lnTo>
                  <a:lnTo>
                    <a:pt x="157" y="182"/>
                  </a:lnTo>
                  <a:lnTo>
                    <a:pt x="157" y="180"/>
                  </a:lnTo>
                  <a:lnTo>
                    <a:pt x="157" y="175"/>
                  </a:lnTo>
                  <a:lnTo>
                    <a:pt x="159" y="173"/>
                  </a:lnTo>
                  <a:lnTo>
                    <a:pt x="159" y="180"/>
                  </a:lnTo>
                  <a:lnTo>
                    <a:pt x="166" y="175"/>
                  </a:lnTo>
                  <a:lnTo>
                    <a:pt x="164" y="177"/>
                  </a:lnTo>
                  <a:lnTo>
                    <a:pt x="164" y="180"/>
                  </a:lnTo>
                  <a:lnTo>
                    <a:pt x="166" y="180"/>
                  </a:lnTo>
                  <a:lnTo>
                    <a:pt x="169" y="182"/>
                  </a:lnTo>
                  <a:lnTo>
                    <a:pt x="176" y="182"/>
                  </a:lnTo>
                  <a:lnTo>
                    <a:pt x="171" y="187"/>
                  </a:lnTo>
                  <a:lnTo>
                    <a:pt x="171" y="189"/>
                  </a:lnTo>
                  <a:lnTo>
                    <a:pt x="173" y="192"/>
                  </a:lnTo>
                  <a:lnTo>
                    <a:pt x="176" y="194"/>
                  </a:lnTo>
                  <a:lnTo>
                    <a:pt x="178" y="196"/>
                  </a:lnTo>
                  <a:lnTo>
                    <a:pt x="181" y="199"/>
                  </a:lnTo>
                  <a:lnTo>
                    <a:pt x="178" y="201"/>
                  </a:lnTo>
                  <a:lnTo>
                    <a:pt x="173" y="201"/>
                  </a:lnTo>
                  <a:lnTo>
                    <a:pt x="173" y="204"/>
                  </a:lnTo>
                  <a:lnTo>
                    <a:pt x="166" y="204"/>
                  </a:lnTo>
                  <a:lnTo>
                    <a:pt x="164" y="201"/>
                  </a:lnTo>
                  <a:lnTo>
                    <a:pt x="162" y="201"/>
                  </a:lnTo>
                  <a:lnTo>
                    <a:pt x="159" y="201"/>
                  </a:lnTo>
                  <a:lnTo>
                    <a:pt x="157" y="199"/>
                  </a:lnTo>
                  <a:lnTo>
                    <a:pt x="143" y="199"/>
                  </a:lnTo>
                  <a:lnTo>
                    <a:pt x="140" y="196"/>
                  </a:lnTo>
                  <a:lnTo>
                    <a:pt x="138" y="194"/>
                  </a:lnTo>
                  <a:lnTo>
                    <a:pt x="131" y="194"/>
                  </a:lnTo>
                  <a:lnTo>
                    <a:pt x="128" y="199"/>
                  </a:lnTo>
                  <a:lnTo>
                    <a:pt x="128" y="201"/>
                  </a:lnTo>
                  <a:lnTo>
                    <a:pt x="133" y="201"/>
                  </a:lnTo>
                  <a:lnTo>
                    <a:pt x="133" y="204"/>
                  </a:lnTo>
                  <a:lnTo>
                    <a:pt x="140" y="204"/>
                  </a:lnTo>
                  <a:lnTo>
                    <a:pt x="143" y="206"/>
                  </a:lnTo>
                  <a:lnTo>
                    <a:pt x="145" y="206"/>
                  </a:lnTo>
                  <a:lnTo>
                    <a:pt x="147" y="206"/>
                  </a:lnTo>
                  <a:lnTo>
                    <a:pt x="152" y="211"/>
                  </a:lnTo>
                  <a:lnTo>
                    <a:pt x="162" y="211"/>
                  </a:lnTo>
                  <a:lnTo>
                    <a:pt x="164" y="211"/>
                  </a:lnTo>
                  <a:lnTo>
                    <a:pt x="166" y="211"/>
                  </a:lnTo>
                  <a:lnTo>
                    <a:pt x="173" y="213"/>
                  </a:lnTo>
                  <a:lnTo>
                    <a:pt x="178" y="208"/>
                  </a:lnTo>
                  <a:lnTo>
                    <a:pt x="178" y="216"/>
                  </a:lnTo>
                  <a:lnTo>
                    <a:pt x="176" y="213"/>
                  </a:lnTo>
                  <a:lnTo>
                    <a:pt x="173" y="213"/>
                  </a:lnTo>
                  <a:lnTo>
                    <a:pt x="171" y="213"/>
                  </a:lnTo>
                  <a:lnTo>
                    <a:pt x="171" y="216"/>
                  </a:lnTo>
                  <a:lnTo>
                    <a:pt x="173" y="220"/>
                  </a:lnTo>
                  <a:lnTo>
                    <a:pt x="169" y="220"/>
                  </a:lnTo>
                  <a:lnTo>
                    <a:pt x="166" y="220"/>
                  </a:lnTo>
                  <a:lnTo>
                    <a:pt x="164" y="220"/>
                  </a:lnTo>
                  <a:lnTo>
                    <a:pt x="164" y="223"/>
                  </a:lnTo>
                  <a:lnTo>
                    <a:pt x="164" y="225"/>
                  </a:lnTo>
                  <a:lnTo>
                    <a:pt x="173" y="225"/>
                  </a:lnTo>
                  <a:lnTo>
                    <a:pt x="171" y="225"/>
                  </a:lnTo>
                  <a:lnTo>
                    <a:pt x="171" y="228"/>
                  </a:lnTo>
                  <a:lnTo>
                    <a:pt x="169" y="230"/>
                  </a:lnTo>
                  <a:lnTo>
                    <a:pt x="162" y="225"/>
                  </a:lnTo>
                  <a:lnTo>
                    <a:pt x="159" y="225"/>
                  </a:lnTo>
                  <a:lnTo>
                    <a:pt x="159" y="228"/>
                  </a:lnTo>
                  <a:lnTo>
                    <a:pt x="159" y="230"/>
                  </a:lnTo>
                  <a:lnTo>
                    <a:pt x="162" y="232"/>
                  </a:lnTo>
                  <a:lnTo>
                    <a:pt x="157" y="232"/>
                  </a:lnTo>
                  <a:lnTo>
                    <a:pt x="157" y="237"/>
                  </a:lnTo>
                  <a:lnTo>
                    <a:pt x="154" y="237"/>
                  </a:lnTo>
                  <a:lnTo>
                    <a:pt x="152" y="240"/>
                  </a:lnTo>
                  <a:lnTo>
                    <a:pt x="152" y="242"/>
                  </a:lnTo>
                  <a:lnTo>
                    <a:pt x="157" y="247"/>
                  </a:lnTo>
                  <a:lnTo>
                    <a:pt x="159" y="247"/>
                  </a:lnTo>
                  <a:lnTo>
                    <a:pt x="159" y="252"/>
                  </a:lnTo>
                  <a:lnTo>
                    <a:pt x="157" y="252"/>
                  </a:lnTo>
                  <a:lnTo>
                    <a:pt x="154" y="252"/>
                  </a:lnTo>
                  <a:lnTo>
                    <a:pt x="152" y="249"/>
                  </a:lnTo>
                  <a:lnTo>
                    <a:pt x="150" y="244"/>
                  </a:lnTo>
                  <a:lnTo>
                    <a:pt x="147" y="242"/>
                  </a:lnTo>
                  <a:lnTo>
                    <a:pt x="147" y="240"/>
                  </a:lnTo>
                  <a:lnTo>
                    <a:pt x="145" y="237"/>
                  </a:lnTo>
                  <a:lnTo>
                    <a:pt x="143" y="235"/>
                  </a:lnTo>
                  <a:lnTo>
                    <a:pt x="140" y="235"/>
                  </a:lnTo>
                  <a:lnTo>
                    <a:pt x="135" y="235"/>
                  </a:lnTo>
                  <a:lnTo>
                    <a:pt x="133" y="235"/>
                  </a:lnTo>
                  <a:lnTo>
                    <a:pt x="128" y="240"/>
                  </a:lnTo>
                  <a:lnTo>
                    <a:pt x="128" y="242"/>
                  </a:lnTo>
                  <a:lnTo>
                    <a:pt x="133" y="244"/>
                  </a:lnTo>
                  <a:lnTo>
                    <a:pt x="138" y="244"/>
                  </a:lnTo>
                  <a:lnTo>
                    <a:pt x="140" y="247"/>
                  </a:lnTo>
                  <a:lnTo>
                    <a:pt x="135" y="249"/>
                  </a:lnTo>
                  <a:lnTo>
                    <a:pt x="131" y="249"/>
                  </a:lnTo>
                  <a:lnTo>
                    <a:pt x="128" y="247"/>
                  </a:lnTo>
                  <a:lnTo>
                    <a:pt x="121" y="247"/>
                  </a:lnTo>
                  <a:lnTo>
                    <a:pt x="119" y="249"/>
                  </a:lnTo>
                  <a:lnTo>
                    <a:pt x="116" y="249"/>
                  </a:lnTo>
                  <a:lnTo>
                    <a:pt x="114" y="249"/>
                  </a:lnTo>
                  <a:lnTo>
                    <a:pt x="112" y="252"/>
                  </a:lnTo>
                  <a:lnTo>
                    <a:pt x="109" y="252"/>
                  </a:lnTo>
                  <a:lnTo>
                    <a:pt x="121" y="252"/>
                  </a:lnTo>
                  <a:lnTo>
                    <a:pt x="126" y="252"/>
                  </a:lnTo>
                  <a:lnTo>
                    <a:pt x="140" y="252"/>
                  </a:lnTo>
                  <a:lnTo>
                    <a:pt x="143" y="252"/>
                  </a:lnTo>
                  <a:lnTo>
                    <a:pt x="131" y="252"/>
                  </a:lnTo>
                  <a:lnTo>
                    <a:pt x="112" y="256"/>
                  </a:lnTo>
                  <a:lnTo>
                    <a:pt x="107" y="256"/>
                  </a:lnTo>
                  <a:lnTo>
                    <a:pt x="105" y="259"/>
                  </a:lnTo>
                  <a:lnTo>
                    <a:pt x="107" y="259"/>
                  </a:lnTo>
                  <a:lnTo>
                    <a:pt x="107" y="261"/>
                  </a:lnTo>
                  <a:lnTo>
                    <a:pt x="114" y="261"/>
                  </a:lnTo>
                  <a:lnTo>
                    <a:pt x="119" y="259"/>
                  </a:lnTo>
                  <a:lnTo>
                    <a:pt x="124" y="259"/>
                  </a:lnTo>
                  <a:lnTo>
                    <a:pt x="128" y="256"/>
                  </a:lnTo>
                  <a:lnTo>
                    <a:pt x="138" y="256"/>
                  </a:lnTo>
                  <a:lnTo>
                    <a:pt x="140" y="259"/>
                  </a:lnTo>
                  <a:lnTo>
                    <a:pt x="138" y="261"/>
                  </a:lnTo>
                  <a:lnTo>
                    <a:pt x="114" y="261"/>
                  </a:lnTo>
                  <a:lnTo>
                    <a:pt x="112" y="261"/>
                  </a:lnTo>
                  <a:lnTo>
                    <a:pt x="102" y="261"/>
                  </a:lnTo>
                  <a:lnTo>
                    <a:pt x="102" y="264"/>
                  </a:lnTo>
                  <a:lnTo>
                    <a:pt x="107" y="264"/>
                  </a:lnTo>
                  <a:lnTo>
                    <a:pt x="107" y="266"/>
                  </a:lnTo>
                  <a:lnTo>
                    <a:pt x="112" y="266"/>
                  </a:lnTo>
                  <a:lnTo>
                    <a:pt x="114" y="266"/>
                  </a:lnTo>
                  <a:lnTo>
                    <a:pt x="109" y="266"/>
                  </a:lnTo>
                  <a:lnTo>
                    <a:pt x="107" y="268"/>
                  </a:lnTo>
                  <a:lnTo>
                    <a:pt x="107" y="271"/>
                  </a:lnTo>
                  <a:lnTo>
                    <a:pt x="105" y="273"/>
                  </a:lnTo>
                  <a:lnTo>
                    <a:pt x="102" y="273"/>
                  </a:lnTo>
                  <a:lnTo>
                    <a:pt x="100" y="275"/>
                  </a:lnTo>
                  <a:lnTo>
                    <a:pt x="97" y="275"/>
                  </a:lnTo>
                  <a:lnTo>
                    <a:pt x="107" y="278"/>
                  </a:lnTo>
                  <a:lnTo>
                    <a:pt x="97" y="280"/>
                  </a:lnTo>
                  <a:lnTo>
                    <a:pt x="97" y="283"/>
                  </a:lnTo>
                  <a:lnTo>
                    <a:pt x="100" y="285"/>
                  </a:lnTo>
                  <a:lnTo>
                    <a:pt x="105" y="285"/>
                  </a:lnTo>
                  <a:lnTo>
                    <a:pt x="107" y="285"/>
                  </a:lnTo>
                  <a:lnTo>
                    <a:pt x="114" y="285"/>
                  </a:lnTo>
                  <a:lnTo>
                    <a:pt x="112" y="285"/>
                  </a:lnTo>
                  <a:lnTo>
                    <a:pt x="109" y="285"/>
                  </a:lnTo>
                  <a:lnTo>
                    <a:pt x="107" y="287"/>
                  </a:lnTo>
                  <a:lnTo>
                    <a:pt x="102" y="290"/>
                  </a:lnTo>
                  <a:lnTo>
                    <a:pt x="102" y="292"/>
                  </a:lnTo>
                  <a:lnTo>
                    <a:pt x="105" y="295"/>
                  </a:lnTo>
                  <a:lnTo>
                    <a:pt x="107" y="295"/>
                  </a:lnTo>
                  <a:lnTo>
                    <a:pt x="109" y="292"/>
                  </a:lnTo>
                  <a:lnTo>
                    <a:pt x="114" y="290"/>
                  </a:lnTo>
                  <a:lnTo>
                    <a:pt x="112" y="295"/>
                  </a:lnTo>
                  <a:lnTo>
                    <a:pt x="109" y="295"/>
                  </a:lnTo>
                  <a:lnTo>
                    <a:pt x="107" y="299"/>
                  </a:lnTo>
                  <a:lnTo>
                    <a:pt x="107" y="304"/>
                  </a:lnTo>
                  <a:lnTo>
                    <a:pt x="109" y="304"/>
                  </a:lnTo>
                  <a:lnTo>
                    <a:pt x="109" y="302"/>
                  </a:lnTo>
                  <a:lnTo>
                    <a:pt x="114" y="302"/>
                  </a:lnTo>
                  <a:lnTo>
                    <a:pt x="109" y="307"/>
                  </a:lnTo>
                  <a:lnTo>
                    <a:pt x="107" y="307"/>
                  </a:lnTo>
                  <a:lnTo>
                    <a:pt x="105" y="309"/>
                  </a:lnTo>
                  <a:lnTo>
                    <a:pt x="102" y="311"/>
                  </a:lnTo>
                  <a:lnTo>
                    <a:pt x="102" y="316"/>
                  </a:lnTo>
                  <a:lnTo>
                    <a:pt x="105" y="316"/>
                  </a:lnTo>
                  <a:lnTo>
                    <a:pt x="107" y="314"/>
                  </a:lnTo>
                  <a:lnTo>
                    <a:pt x="114" y="307"/>
                  </a:lnTo>
                  <a:lnTo>
                    <a:pt x="124" y="307"/>
                  </a:lnTo>
                  <a:lnTo>
                    <a:pt x="126" y="304"/>
                  </a:lnTo>
                  <a:lnTo>
                    <a:pt x="128" y="304"/>
                  </a:lnTo>
                  <a:lnTo>
                    <a:pt x="128" y="307"/>
                  </a:lnTo>
                  <a:lnTo>
                    <a:pt x="133" y="304"/>
                  </a:lnTo>
                  <a:lnTo>
                    <a:pt x="128" y="311"/>
                  </a:lnTo>
                  <a:lnTo>
                    <a:pt x="135" y="311"/>
                  </a:lnTo>
                  <a:lnTo>
                    <a:pt x="128" y="311"/>
                  </a:lnTo>
                  <a:lnTo>
                    <a:pt x="124" y="314"/>
                  </a:lnTo>
                  <a:lnTo>
                    <a:pt x="124" y="316"/>
                  </a:lnTo>
                  <a:lnTo>
                    <a:pt x="119" y="316"/>
                  </a:lnTo>
                  <a:lnTo>
                    <a:pt x="116" y="316"/>
                  </a:lnTo>
                  <a:lnTo>
                    <a:pt x="114" y="319"/>
                  </a:lnTo>
                  <a:lnTo>
                    <a:pt x="114" y="321"/>
                  </a:lnTo>
                  <a:lnTo>
                    <a:pt x="112" y="321"/>
                  </a:lnTo>
                  <a:lnTo>
                    <a:pt x="107" y="323"/>
                  </a:lnTo>
                  <a:lnTo>
                    <a:pt x="105" y="326"/>
                  </a:lnTo>
                  <a:lnTo>
                    <a:pt x="109" y="326"/>
                  </a:lnTo>
                  <a:lnTo>
                    <a:pt x="107" y="326"/>
                  </a:lnTo>
                  <a:lnTo>
                    <a:pt x="107" y="328"/>
                  </a:lnTo>
                  <a:lnTo>
                    <a:pt x="107" y="331"/>
                  </a:lnTo>
                  <a:lnTo>
                    <a:pt x="109" y="331"/>
                  </a:lnTo>
                  <a:lnTo>
                    <a:pt x="107" y="333"/>
                  </a:lnTo>
                  <a:lnTo>
                    <a:pt x="107" y="335"/>
                  </a:lnTo>
                  <a:lnTo>
                    <a:pt x="116" y="335"/>
                  </a:lnTo>
                  <a:lnTo>
                    <a:pt x="112" y="343"/>
                  </a:lnTo>
                  <a:lnTo>
                    <a:pt x="116" y="340"/>
                  </a:lnTo>
                  <a:lnTo>
                    <a:pt x="119" y="340"/>
                  </a:lnTo>
                  <a:lnTo>
                    <a:pt x="116" y="340"/>
                  </a:lnTo>
                  <a:lnTo>
                    <a:pt x="114" y="343"/>
                  </a:lnTo>
                  <a:lnTo>
                    <a:pt x="114" y="345"/>
                  </a:lnTo>
                  <a:lnTo>
                    <a:pt x="112" y="347"/>
                  </a:lnTo>
                  <a:lnTo>
                    <a:pt x="112" y="352"/>
                  </a:lnTo>
                  <a:lnTo>
                    <a:pt x="114" y="352"/>
                  </a:lnTo>
                  <a:lnTo>
                    <a:pt x="121" y="352"/>
                  </a:lnTo>
                  <a:lnTo>
                    <a:pt x="116" y="359"/>
                  </a:lnTo>
                  <a:lnTo>
                    <a:pt x="126" y="357"/>
                  </a:lnTo>
                  <a:lnTo>
                    <a:pt x="121" y="362"/>
                  </a:lnTo>
                  <a:lnTo>
                    <a:pt x="124" y="366"/>
                  </a:lnTo>
                  <a:lnTo>
                    <a:pt x="128" y="366"/>
                  </a:lnTo>
                  <a:lnTo>
                    <a:pt x="126" y="366"/>
                  </a:lnTo>
                  <a:lnTo>
                    <a:pt x="126" y="369"/>
                  </a:lnTo>
                  <a:lnTo>
                    <a:pt x="128" y="371"/>
                  </a:lnTo>
                  <a:lnTo>
                    <a:pt x="133" y="371"/>
                  </a:lnTo>
                  <a:lnTo>
                    <a:pt x="128" y="376"/>
                  </a:lnTo>
                  <a:lnTo>
                    <a:pt x="135" y="376"/>
                  </a:lnTo>
                  <a:lnTo>
                    <a:pt x="133" y="381"/>
                  </a:lnTo>
                  <a:lnTo>
                    <a:pt x="145" y="378"/>
                  </a:lnTo>
                  <a:lnTo>
                    <a:pt x="147" y="381"/>
                  </a:lnTo>
                  <a:lnTo>
                    <a:pt x="150" y="381"/>
                  </a:lnTo>
                  <a:lnTo>
                    <a:pt x="152" y="378"/>
                  </a:lnTo>
                  <a:lnTo>
                    <a:pt x="162" y="374"/>
                  </a:lnTo>
                  <a:lnTo>
                    <a:pt x="164" y="371"/>
                  </a:lnTo>
                  <a:lnTo>
                    <a:pt x="164" y="374"/>
                  </a:lnTo>
                  <a:lnTo>
                    <a:pt x="162" y="376"/>
                  </a:lnTo>
                  <a:lnTo>
                    <a:pt x="169" y="378"/>
                  </a:lnTo>
                  <a:lnTo>
                    <a:pt x="171" y="376"/>
                  </a:lnTo>
                  <a:lnTo>
                    <a:pt x="173" y="376"/>
                  </a:lnTo>
                  <a:lnTo>
                    <a:pt x="169" y="378"/>
                  </a:lnTo>
                  <a:lnTo>
                    <a:pt x="164" y="381"/>
                  </a:lnTo>
                  <a:lnTo>
                    <a:pt x="162" y="383"/>
                  </a:lnTo>
                  <a:lnTo>
                    <a:pt x="162" y="386"/>
                  </a:lnTo>
                  <a:lnTo>
                    <a:pt x="169" y="386"/>
                  </a:lnTo>
                  <a:lnTo>
                    <a:pt x="173" y="386"/>
                  </a:lnTo>
                  <a:lnTo>
                    <a:pt x="176" y="386"/>
                  </a:lnTo>
                  <a:lnTo>
                    <a:pt x="173" y="386"/>
                  </a:lnTo>
                  <a:lnTo>
                    <a:pt x="171" y="388"/>
                  </a:lnTo>
                  <a:lnTo>
                    <a:pt x="169" y="390"/>
                  </a:lnTo>
                  <a:lnTo>
                    <a:pt x="169" y="393"/>
                  </a:lnTo>
                  <a:lnTo>
                    <a:pt x="169" y="395"/>
                  </a:lnTo>
                  <a:lnTo>
                    <a:pt x="176" y="395"/>
                  </a:lnTo>
                  <a:lnTo>
                    <a:pt x="178" y="393"/>
                  </a:lnTo>
                  <a:lnTo>
                    <a:pt x="178" y="395"/>
                  </a:lnTo>
                  <a:lnTo>
                    <a:pt x="183" y="398"/>
                  </a:lnTo>
                  <a:lnTo>
                    <a:pt x="188" y="398"/>
                  </a:lnTo>
                  <a:lnTo>
                    <a:pt x="192" y="395"/>
                  </a:lnTo>
                  <a:lnTo>
                    <a:pt x="195" y="393"/>
                  </a:lnTo>
                  <a:lnTo>
                    <a:pt x="192" y="390"/>
                  </a:lnTo>
                  <a:lnTo>
                    <a:pt x="192" y="388"/>
                  </a:lnTo>
                  <a:lnTo>
                    <a:pt x="197" y="388"/>
                  </a:lnTo>
                  <a:lnTo>
                    <a:pt x="200" y="386"/>
                  </a:lnTo>
                  <a:lnTo>
                    <a:pt x="200" y="378"/>
                  </a:lnTo>
                  <a:lnTo>
                    <a:pt x="202" y="381"/>
                  </a:lnTo>
                  <a:lnTo>
                    <a:pt x="207" y="381"/>
                  </a:lnTo>
                  <a:lnTo>
                    <a:pt x="207" y="376"/>
                  </a:lnTo>
                  <a:lnTo>
                    <a:pt x="207" y="374"/>
                  </a:lnTo>
                  <a:lnTo>
                    <a:pt x="207" y="371"/>
                  </a:lnTo>
                  <a:lnTo>
                    <a:pt x="207" y="374"/>
                  </a:lnTo>
                  <a:lnTo>
                    <a:pt x="209" y="376"/>
                  </a:lnTo>
                  <a:lnTo>
                    <a:pt x="212" y="376"/>
                  </a:lnTo>
                  <a:lnTo>
                    <a:pt x="214" y="374"/>
                  </a:lnTo>
                  <a:lnTo>
                    <a:pt x="214" y="371"/>
                  </a:lnTo>
                  <a:lnTo>
                    <a:pt x="209" y="366"/>
                  </a:lnTo>
                  <a:lnTo>
                    <a:pt x="216" y="366"/>
                  </a:lnTo>
                  <a:lnTo>
                    <a:pt x="216" y="364"/>
                  </a:lnTo>
                  <a:lnTo>
                    <a:pt x="214" y="362"/>
                  </a:lnTo>
                  <a:lnTo>
                    <a:pt x="223" y="362"/>
                  </a:lnTo>
                  <a:lnTo>
                    <a:pt x="219" y="357"/>
                  </a:lnTo>
                  <a:lnTo>
                    <a:pt x="223" y="355"/>
                  </a:lnTo>
                  <a:lnTo>
                    <a:pt x="219" y="352"/>
                  </a:lnTo>
                  <a:lnTo>
                    <a:pt x="216" y="350"/>
                  </a:lnTo>
                  <a:lnTo>
                    <a:pt x="219" y="350"/>
                  </a:lnTo>
                  <a:lnTo>
                    <a:pt x="221" y="350"/>
                  </a:lnTo>
                  <a:lnTo>
                    <a:pt x="216" y="343"/>
                  </a:lnTo>
                  <a:lnTo>
                    <a:pt x="221" y="347"/>
                  </a:lnTo>
                  <a:lnTo>
                    <a:pt x="223" y="347"/>
                  </a:lnTo>
                  <a:lnTo>
                    <a:pt x="228" y="343"/>
                  </a:lnTo>
                  <a:lnTo>
                    <a:pt x="235" y="343"/>
                  </a:lnTo>
                  <a:lnTo>
                    <a:pt x="235" y="340"/>
                  </a:lnTo>
                  <a:lnTo>
                    <a:pt x="233" y="338"/>
                  </a:lnTo>
                  <a:lnTo>
                    <a:pt x="238" y="338"/>
                  </a:lnTo>
                  <a:lnTo>
                    <a:pt x="242" y="331"/>
                  </a:lnTo>
                  <a:lnTo>
                    <a:pt x="245" y="331"/>
                  </a:lnTo>
                  <a:lnTo>
                    <a:pt x="252" y="331"/>
                  </a:lnTo>
                  <a:lnTo>
                    <a:pt x="252" y="326"/>
                  </a:lnTo>
                  <a:lnTo>
                    <a:pt x="257" y="331"/>
                  </a:lnTo>
                  <a:lnTo>
                    <a:pt x="259" y="326"/>
                  </a:lnTo>
                  <a:lnTo>
                    <a:pt x="259" y="319"/>
                  </a:lnTo>
                  <a:lnTo>
                    <a:pt x="252" y="316"/>
                  </a:lnTo>
                  <a:lnTo>
                    <a:pt x="257" y="316"/>
                  </a:lnTo>
                  <a:lnTo>
                    <a:pt x="264" y="311"/>
                  </a:lnTo>
                  <a:lnTo>
                    <a:pt x="266" y="307"/>
                  </a:lnTo>
                  <a:lnTo>
                    <a:pt x="259" y="304"/>
                  </a:lnTo>
                  <a:lnTo>
                    <a:pt x="264" y="299"/>
                  </a:lnTo>
                  <a:lnTo>
                    <a:pt x="278" y="299"/>
                  </a:lnTo>
                  <a:lnTo>
                    <a:pt x="280" y="297"/>
                  </a:lnTo>
                  <a:lnTo>
                    <a:pt x="280" y="292"/>
                  </a:lnTo>
                  <a:lnTo>
                    <a:pt x="288" y="290"/>
                  </a:lnTo>
                  <a:lnTo>
                    <a:pt x="292" y="290"/>
                  </a:lnTo>
                  <a:lnTo>
                    <a:pt x="295" y="292"/>
                  </a:lnTo>
                  <a:lnTo>
                    <a:pt x="302" y="292"/>
                  </a:lnTo>
                  <a:lnTo>
                    <a:pt x="311" y="283"/>
                  </a:lnTo>
                  <a:lnTo>
                    <a:pt x="311" y="280"/>
                  </a:lnTo>
                  <a:lnTo>
                    <a:pt x="314" y="280"/>
                  </a:lnTo>
                  <a:lnTo>
                    <a:pt x="316" y="278"/>
                  </a:lnTo>
                  <a:lnTo>
                    <a:pt x="319" y="278"/>
                  </a:lnTo>
                  <a:lnTo>
                    <a:pt x="319" y="280"/>
                  </a:lnTo>
                  <a:lnTo>
                    <a:pt x="316" y="283"/>
                  </a:lnTo>
                  <a:lnTo>
                    <a:pt x="314" y="285"/>
                  </a:lnTo>
                  <a:lnTo>
                    <a:pt x="311" y="290"/>
                  </a:lnTo>
                  <a:lnTo>
                    <a:pt x="319" y="290"/>
                  </a:lnTo>
                  <a:lnTo>
                    <a:pt x="319" y="285"/>
                  </a:lnTo>
                  <a:lnTo>
                    <a:pt x="323" y="285"/>
                  </a:lnTo>
                  <a:lnTo>
                    <a:pt x="326" y="283"/>
                  </a:lnTo>
                  <a:lnTo>
                    <a:pt x="328" y="283"/>
                  </a:lnTo>
                  <a:lnTo>
                    <a:pt x="328" y="285"/>
                  </a:lnTo>
                  <a:lnTo>
                    <a:pt x="333" y="285"/>
                  </a:lnTo>
                  <a:lnTo>
                    <a:pt x="335" y="285"/>
                  </a:lnTo>
                  <a:lnTo>
                    <a:pt x="342" y="283"/>
                  </a:lnTo>
                  <a:lnTo>
                    <a:pt x="347" y="278"/>
                  </a:lnTo>
                  <a:lnTo>
                    <a:pt x="349" y="275"/>
                  </a:lnTo>
                  <a:lnTo>
                    <a:pt x="359" y="275"/>
                  </a:lnTo>
                  <a:lnTo>
                    <a:pt x="366" y="275"/>
                  </a:lnTo>
                  <a:lnTo>
                    <a:pt x="371" y="271"/>
                  </a:lnTo>
                  <a:lnTo>
                    <a:pt x="373" y="268"/>
                  </a:lnTo>
                  <a:lnTo>
                    <a:pt x="376" y="266"/>
                  </a:lnTo>
                  <a:lnTo>
                    <a:pt x="383" y="259"/>
                  </a:lnTo>
                  <a:lnTo>
                    <a:pt x="385" y="256"/>
                  </a:lnTo>
                  <a:lnTo>
                    <a:pt x="390" y="254"/>
                  </a:lnTo>
                  <a:lnTo>
                    <a:pt x="399" y="252"/>
                  </a:lnTo>
                  <a:lnTo>
                    <a:pt x="402" y="252"/>
                  </a:lnTo>
                  <a:lnTo>
                    <a:pt x="404" y="249"/>
                  </a:lnTo>
                  <a:lnTo>
                    <a:pt x="407" y="249"/>
                  </a:lnTo>
                  <a:lnTo>
                    <a:pt x="407" y="247"/>
                  </a:lnTo>
                  <a:lnTo>
                    <a:pt x="407" y="244"/>
                  </a:lnTo>
                  <a:lnTo>
                    <a:pt x="407" y="240"/>
                  </a:lnTo>
                  <a:lnTo>
                    <a:pt x="407" y="235"/>
                  </a:lnTo>
                  <a:lnTo>
                    <a:pt x="414" y="242"/>
                  </a:lnTo>
                  <a:lnTo>
                    <a:pt x="416" y="244"/>
                  </a:lnTo>
                  <a:lnTo>
                    <a:pt x="418" y="244"/>
                  </a:lnTo>
                  <a:lnTo>
                    <a:pt x="437" y="244"/>
                  </a:lnTo>
                  <a:lnTo>
                    <a:pt x="447" y="242"/>
                  </a:lnTo>
                  <a:lnTo>
                    <a:pt x="454" y="240"/>
                  </a:lnTo>
                  <a:lnTo>
                    <a:pt x="459" y="240"/>
                  </a:lnTo>
                  <a:lnTo>
                    <a:pt x="468" y="237"/>
                  </a:lnTo>
                  <a:lnTo>
                    <a:pt x="480" y="235"/>
                  </a:lnTo>
                  <a:lnTo>
                    <a:pt x="487" y="235"/>
                  </a:lnTo>
                  <a:lnTo>
                    <a:pt x="492" y="230"/>
                  </a:lnTo>
                  <a:lnTo>
                    <a:pt x="499" y="230"/>
                  </a:lnTo>
                  <a:lnTo>
                    <a:pt x="502" y="228"/>
                  </a:lnTo>
                  <a:lnTo>
                    <a:pt x="509" y="228"/>
                  </a:lnTo>
                  <a:lnTo>
                    <a:pt x="516" y="220"/>
                  </a:lnTo>
                  <a:lnTo>
                    <a:pt x="518" y="220"/>
                  </a:lnTo>
                  <a:lnTo>
                    <a:pt x="518" y="218"/>
                  </a:lnTo>
                  <a:lnTo>
                    <a:pt x="523" y="218"/>
                  </a:lnTo>
                  <a:lnTo>
                    <a:pt x="525" y="216"/>
                  </a:lnTo>
                  <a:lnTo>
                    <a:pt x="528" y="216"/>
                  </a:lnTo>
                  <a:lnTo>
                    <a:pt x="542" y="213"/>
                  </a:lnTo>
                  <a:lnTo>
                    <a:pt x="552" y="211"/>
                  </a:lnTo>
                  <a:lnTo>
                    <a:pt x="552" y="206"/>
                  </a:lnTo>
                  <a:lnTo>
                    <a:pt x="549" y="206"/>
                  </a:lnTo>
                  <a:lnTo>
                    <a:pt x="547" y="208"/>
                  </a:lnTo>
                  <a:lnTo>
                    <a:pt x="537" y="208"/>
                  </a:lnTo>
                  <a:lnTo>
                    <a:pt x="530" y="206"/>
                  </a:lnTo>
                  <a:lnTo>
                    <a:pt x="525" y="206"/>
                  </a:lnTo>
                  <a:lnTo>
                    <a:pt x="521" y="204"/>
                  </a:lnTo>
                  <a:lnTo>
                    <a:pt x="509" y="204"/>
                  </a:lnTo>
                  <a:lnTo>
                    <a:pt x="499" y="206"/>
                  </a:lnTo>
                  <a:lnTo>
                    <a:pt x="490" y="206"/>
                  </a:lnTo>
                  <a:lnTo>
                    <a:pt x="487" y="211"/>
                  </a:lnTo>
                  <a:lnTo>
                    <a:pt x="471" y="211"/>
                  </a:lnTo>
                  <a:lnTo>
                    <a:pt x="485" y="206"/>
                  </a:lnTo>
                  <a:lnTo>
                    <a:pt x="494" y="204"/>
                  </a:lnTo>
                  <a:lnTo>
                    <a:pt x="499" y="204"/>
                  </a:lnTo>
                  <a:lnTo>
                    <a:pt x="502" y="201"/>
                  </a:lnTo>
                  <a:lnTo>
                    <a:pt x="506" y="201"/>
                  </a:lnTo>
                  <a:lnTo>
                    <a:pt x="511" y="199"/>
                  </a:lnTo>
                  <a:lnTo>
                    <a:pt x="514" y="199"/>
                  </a:lnTo>
                  <a:lnTo>
                    <a:pt x="516" y="199"/>
                  </a:lnTo>
                  <a:lnTo>
                    <a:pt x="514" y="196"/>
                  </a:lnTo>
                  <a:lnTo>
                    <a:pt x="509" y="194"/>
                  </a:lnTo>
                  <a:lnTo>
                    <a:pt x="506" y="194"/>
                  </a:lnTo>
                  <a:lnTo>
                    <a:pt x="504" y="194"/>
                  </a:lnTo>
                  <a:lnTo>
                    <a:pt x="497" y="196"/>
                  </a:lnTo>
                  <a:lnTo>
                    <a:pt x="483" y="201"/>
                  </a:lnTo>
                  <a:lnTo>
                    <a:pt x="468" y="201"/>
                  </a:lnTo>
                  <a:lnTo>
                    <a:pt x="478" y="196"/>
                  </a:lnTo>
                  <a:lnTo>
                    <a:pt x="485" y="192"/>
                  </a:lnTo>
                  <a:lnTo>
                    <a:pt x="487" y="192"/>
                  </a:lnTo>
                  <a:lnTo>
                    <a:pt x="492" y="194"/>
                  </a:lnTo>
                  <a:lnTo>
                    <a:pt x="497" y="194"/>
                  </a:lnTo>
                  <a:lnTo>
                    <a:pt x="499" y="192"/>
                  </a:lnTo>
                  <a:lnTo>
                    <a:pt x="504" y="192"/>
                  </a:lnTo>
                  <a:lnTo>
                    <a:pt x="506" y="189"/>
                  </a:lnTo>
                  <a:lnTo>
                    <a:pt x="516" y="189"/>
                  </a:lnTo>
                  <a:lnTo>
                    <a:pt x="518" y="189"/>
                  </a:lnTo>
                  <a:lnTo>
                    <a:pt x="516" y="187"/>
                  </a:lnTo>
                  <a:lnTo>
                    <a:pt x="514" y="187"/>
                  </a:lnTo>
                  <a:lnTo>
                    <a:pt x="509" y="184"/>
                  </a:lnTo>
                  <a:lnTo>
                    <a:pt x="485" y="184"/>
                  </a:lnTo>
                  <a:lnTo>
                    <a:pt x="492" y="182"/>
                  </a:lnTo>
                  <a:lnTo>
                    <a:pt x="485" y="180"/>
                  </a:lnTo>
                  <a:lnTo>
                    <a:pt x="485" y="175"/>
                  </a:lnTo>
                  <a:lnTo>
                    <a:pt x="487" y="175"/>
                  </a:lnTo>
                  <a:lnTo>
                    <a:pt x="490" y="177"/>
                  </a:lnTo>
                  <a:lnTo>
                    <a:pt x="492" y="180"/>
                  </a:lnTo>
                  <a:lnTo>
                    <a:pt x="497" y="182"/>
                  </a:lnTo>
                  <a:lnTo>
                    <a:pt x="504" y="182"/>
                  </a:lnTo>
                  <a:lnTo>
                    <a:pt x="506" y="184"/>
                  </a:lnTo>
                  <a:lnTo>
                    <a:pt x="509" y="184"/>
                  </a:lnTo>
                  <a:lnTo>
                    <a:pt x="514" y="184"/>
                  </a:lnTo>
                  <a:lnTo>
                    <a:pt x="518" y="184"/>
                  </a:lnTo>
                  <a:lnTo>
                    <a:pt x="518" y="187"/>
                  </a:lnTo>
                  <a:lnTo>
                    <a:pt x="523" y="187"/>
                  </a:lnTo>
                  <a:lnTo>
                    <a:pt x="523" y="184"/>
                  </a:lnTo>
                  <a:lnTo>
                    <a:pt x="528" y="184"/>
                  </a:lnTo>
                  <a:lnTo>
                    <a:pt x="528" y="187"/>
                  </a:lnTo>
                  <a:lnTo>
                    <a:pt x="528" y="189"/>
                  </a:lnTo>
                  <a:lnTo>
                    <a:pt x="528" y="192"/>
                  </a:lnTo>
                  <a:lnTo>
                    <a:pt x="528" y="196"/>
                  </a:lnTo>
                  <a:lnTo>
                    <a:pt x="528" y="199"/>
                  </a:lnTo>
                  <a:lnTo>
                    <a:pt x="533" y="199"/>
                  </a:lnTo>
                  <a:lnTo>
                    <a:pt x="537" y="201"/>
                  </a:lnTo>
                  <a:lnTo>
                    <a:pt x="542" y="201"/>
                  </a:lnTo>
                  <a:lnTo>
                    <a:pt x="547" y="201"/>
                  </a:lnTo>
                  <a:lnTo>
                    <a:pt x="549" y="201"/>
                  </a:lnTo>
                  <a:lnTo>
                    <a:pt x="552" y="199"/>
                  </a:lnTo>
                  <a:lnTo>
                    <a:pt x="554" y="199"/>
                  </a:lnTo>
                  <a:lnTo>
                    <a:pt x="554" y="204"/>
                  </a:lnTo>
                  <a:lnTo>
                    <a:pt x="559" y="204"/>
                  </a:lnTo>
                  <a:lnTo>
                    <a:pt x="561" y="201"/>
                  </a:lnTo>
                  <a:lnTo>
                    <a:pt x="563" y="201"/>
                  </a:lnTo>
                  <a:lnTo>
                    <a:pt x="563" y="194"/>
                  </a:lnTo>
                  <a:lnTo>
                    <a:pt x="561" y="194"/>
                  </a:lnTo>
                  <a:lnTo>
                    <a:pt x="563" y="189"/>
                  </a:lnTo>
                  <a:lnTo>
                    <a:pt x="563" y="187"/>
                  </a:lnTo>
                  <a:lnTo>
                    <a:pt x="559" y="187"/>
                  </a:lnTo>
                  <a:lnTo>
                    <a:pt x="556" y="182"/>
                  </a:lnTo>
                  <a:lnTo>
                    <a:pt x="552" y="180"/>
                  </a:lnTo>
                  <a:lnTo>
                    <a:pt x="552" y="175"/>
                  </a:lnTo>
                  <a:lnTo>
                    <a:pt x="533" y="170"/>
                  </a:lnTo>
                  <a:lnTo>
                    <a:pt x="523" y="170"/>
                  </a:lnTo>
                  <a:lnTo>
                    <a:pt x="521" y="170"/>
                  </a:lnTo>
                  <a:lnTo>
                    <a:pt x="528" y="168"/>
                  </a:lnTo>
                  <a:lnTo>
                    <a:pt x="530" y="165"/>
                  </a:lnTo>
                  <a:lnTo>
                    <a:pt x="528" y="165"/>
                  </a:lnTo>
                  <a:lnTo>
                    <a:pt x="525" y="163"/>
                  </a:lnTo>
                  <a:lnTo>
                    <a:pt x="514" y="163"/>
                  </a:lnTo>
                  <a:lnTo>
                    <a:pt x="509" y="161"/>
                  </a:lnTo>
                  <a:lnTo>
                    <a:pt x="504" y="161"/>
                  </a:lnTo>
                  <a:lnTo>
                    <a:pt x="509" y="156"/>
                  </a:lnTo>
                  <a:lnTo>
                    <a:pt x="523" y="156"/>
                  </a:lnTo>
                  <a:lnTo>
                    <a:pt x="528" y="153"/>
                  </a:lnTo>
                  <a:lnTo>
                    <a:pt x="533" y="153"/>
                  </a:lnTo>
                  <a:lnTo>
                    <a:pt x="547" y="156"/>
                  </a:lnTo>
                  <a:lnTo>
                    <a:pt x="552" y="156"/>
                  </a:lnTo>
                  <a:lnTo>
                    <a:pt x="554" y="156"/>
                  </a:lnTo>
                  <a:lnTo>
                    <a:pt x="556" y="158"/>
                  </a:lnTo>
                  <a:lnTo>
                    <a:pt x="559" y="161"/>
                  </a:lnTo>
                  <a:lnTo>
                    <a:pt x="563" y="165"/>
                  </a:lnTo>
                  <a:lnTo>
                    <a:pt x="568" y="165"/>
                  </a:lnTo>
                  <a:lnTo>
                    <a:pt x="568" y="163"/>
                  </a:lnTo>
                  <a:lnTo>
                    <a:pt x="568" y="158"/>
                  </a:lnTo>
                  <a:lnTo>
                    <a:pt x="559" y="156"/>
                  </a:lnTo>
                  <a:lnTo>
                    <a:pt x="552" y="153"/>
                  </a:lnTo>
                  <a:lnTo>
                    <a:pt x="540" y="151"/>
                  </a:lnTo>
                  <a:lnTo>
                    <a:pt x="544" y="149"/>
                  </a:lnTo>
                  <a:lnTo>
                    <a:pt x="547" y="149"/>
                  </a:lnTo>
                  <a:lnTo>
                    <a:pt x="552" y="151"/>
                  </a:lnTo>
                  <a:lnTo>
                    <a:pt x="556" y="151"/>
                  </a:lnTo>
                  <a:lnTo>
                    <a:pt x="559" y="153"/>
                  </a:lnTo>
                  <a:lnTo>
                    <a:pt x="578" y="153"/>
                  </a:lnTo>
                  <a:lnTo>
                    <a:pt x="594" y="151"/>
                  </a:lnTo>
                  <a:lnTo>
                    <a:pt x="594" y="144"/>
                  </a:lnTo>
                  <a:lnTo>
                    <a:pt x="582" y="141"/>
                  </a:lnTo>
                  <a:lnTo>
                    <a:pt x="578" y="146"/>
                  </a:lnTo>
                  <a:lnTo>
                    <a:pt x="573" y="141"/>
                  </a:lnTo>
                  <a:lnTo>
                    <a:pt x="573" y="139"/>
                  </a:lnTo>
                  <a:lnTo>
                    <a:pt x="587" y="139"/>
                  </a:lnTo>
                  <a:lnTo>
                    <a:pt x="599" y="137"/>
                  </a:lnTo>
                  <a:lnTo>
                    <a:pt x="602" y="139"/>
                  </a:lnTo>
                  <a:lnTo>
                    <a:pt x="609" y="139"/>
                  </a:lnTo>
                  <a:lnTo>
                    <a:pt x="616" y="134"/>
                  </a:lnTo>
                  <a:lnTo>
                    <a:pt x="618" y="134"/>
                  </a:lnTo>
                  <a:lnTo>
                    <a:pt x="618" y="132"/>
                  </a:lnTo>
                  <a:lnTo>
                    <a:pt x="599" y="132"/>
                  </a:lnTo>
                  <a:lnTo>
                    <a:pt x="599" y="129"/>
                  </a:lnTo>
                  <a:lnTo>
                    <a:pt x="597" y="129"/>
                  </a:lnTo>
                  <a:lnTo>
                    <a:pt x="597" y="127"/>
                  </a:lnTo>
                  <a:lnTo>
                    <a:pt x="592" y="127"/>
                  </a:lnTo>
                  <a:lnTo>
                    <a:pt x="587" y="125"/>
                  </a:lnTo>
                  <a:lnTo>
                    <a:pt x="592" y="125"/>
                  </a:lnTo>
                  <a:lnTo>
                    <a:pt x="594" y="125"/>
                  </a:lnTo>
                  <a:lnTo>
                    <a:pt x="594" y="122"/>
                  </a:lnTo>
                  <a:lnTo>
                    <a:pt x="592" y="120"/>
                  </a:lnTo>
                  <a:lnTo>
                    <a:pt x="590" y="120"/>
                  </a:lnTo>
                  <a:lnTo>
                    <a:pt x="582" y="117"/>
                  </a:lnTo>
                  <a:lnTo>
                    <a:pt x="592" y="117"/>
                  </a:lnTo>
                  <a:lnTo>
                    <a:pt x="594" y="120"/>
                  </a:lnTo>
                  <a:lnTo>
                    <a:pt x="597" y="120"/>
                  </a:lnTo>
                  <a:lnTo>
                    <a:pt x="602" y="120"/>
                  </a:lnTo>
                  <a:lnTo>
                    <a:pt x="606" y="120"/>
                  </a:lnTo>
                  <a:lnTo>
                    <a:pt x="609" y="125"/>
                  </a:lnTo>
                  <a:lnTo>
                    <a:pt x="613" y="125"/>
                  </a:lnTo>
                  <a:lnTo>
                    <a:pt x="618" y="120"/>
                  </a:lnTo>
                  <a:lnTo>
                    <a:pt x="618" y="113"/>
                  </a:lnTo>
                  <a:lnTo>
                    <a:pt x="616" y="110"/>
                  </a:lnTo>
                  <a:lnTo>
                    <a:pt x="613" y="110"/>
                  </a:lnTo>
                  <a:lnTo>
                    <a:pt x="611" y="108"/>
                  </a:lnTo>
                  <a:lnTo>
                    <a:pt x="609" y="105"/>
                  </a:lnTo>
                  <a:lnTo>
                    <a:pt x="592" y="103"/>
                  </a:lnTo>
                  <a:lnTo>
                    <a:pt x="587" y="101"/>
                  </a:lnTo>
                  <a:lnTo>
                    <a:pt x="587" y="98"/>
                  </a:lnTo>
                  <a:lnTo>
                    <a:pt x="590" y="98"/>
                  </a:lnTo>
                  <a:lnTo>
                    <a:pt x="599" y="98"/>
                  </a:lnTo>
                  <a:lnTo>
                    <a:pt x="611" y="96"/>
                  </a:lnTo>
                  <a:lnTo>
                    <a:pt x="618" y="96"/>
                  </a:lnTo>
                  <a:lnTo>
                    <a:pt x="623" y="98"/>
                  </a:lnTo>
                  <a:lnTo>
                    <a:pt x="632" y="98"/>
                  </a:lnTo>
                  <a:lnTo>
                    <a:pt x="637" y="96"/>
                  </a:lnTo>
                  <a:lnTo>
                    <a:pt x="642" y="93"/>
                  </a:lnTo>
                  <a:lnTo>
                    <a:pt x="642" y="91"/>
                  </a:lnTo>
                  <a:lnTo>
                    <a:pt x="642" y="89"/>
                  </a:lnTo>
                  <a:lnTo>
                    <a:pt x="632" y="89"/>
                  </a:lnTo>
                  <a:lnTo>
                    <a:pt x="625" y="86"/>
                  </a:lnTo>
                  <a:lnTo>
                    <a:pt x="616" y="86"/>
                  </a:lnTo>
                  <a:lnTo>
                    <a:pt x="613" y="84"/>
                  </a:lnTo>
                  <a:lnTo>
                    <a:pt x="623" y="84"/>
                  </a:lnTo>
                  <a:lnTo>
                    <a:pt x="621" y="82"/>
                  </a:lnTo>
                  <a:lnTo>
                    <a:pt x="618" y="79"/>
                  </a:lnTo>
                  <a:lnTo>
                    <a:pt x="618" y="77"/>
                  </a:lnTo>
                  <a:lnTo>
                    <a:pt x="613" y="77"/>
                  </a:lnTo>
                  <a:lnTo>
                    <a:pt x="611" y="79"/>
                  </a:lnTo>
                  <a:lnTo>
                    <a:pt x="611" y="84"/>
                  </a:lnTo>
                  <a:lnTo>
                    <a:pt x="606" y="84"/>
                  </a:lnTo>
                  <a:lnTo>
                    <a:pt x="604" y="84"/>
                  </a:lnTo>
                  <a:lnTo>
                    <a:pt x="602" y="82"/>
                  </a:lnTo>
                  <a:lnTo>
                    <a:pt x="599" y="79"/>
                  </a:lnTo>
                  <a:lnTo>
                    <a:pt x="602" y="79"/>
                  </a:lnTo>
                  <a:lnTo>
                    <a:pt x="606" y="77"/>
                  </a:lnTo>
                  <a:lnTo>
                    <a:pt x="609" y="74"/>
                  </a:lnTo>
                  <a:lnTo>
                    <a:pt x="613" y="70"/>
                  </a:lnTo>
                  <a:lnTo>
                    <a:pt x="616" y="67"/>
                  </a:lnTo>
                  <a:lnTo>
                    <a:pt x="618" y="65"/>
                  </a:lnTo>
                  <a:lnTo>
                    <a:pt x="621" y="65"/>
                  </a:lnTo>
                  <a:lnTo>
                    <a:pt x="623" y="65"/>
                  </a:lnTo>
                  <a:lnTo>
                    <a:pt x="628" y="65"/>
                  </a:lnTo>
                  <a:lnTo>
                    <a:pt x="630" y="65"/>
                  </a:lnTo>
                  <a:lnTo>
                    <a:pt x="632" y="62"/>
                  </a:lnTo>
                  <a:lnTo>
                    <a:pt x="637" y="60"/>
                  </a:lnTo>
                  <a:lnTo>
                    <a:pt x="635" y="55"/>
                  </a:lnTo>
                  <a:lnTo>
                    <a:pt x="637" y="53"/>
                  </a:lnTo>
                  <a:lnTo>
                    <a:pt x="640" y="50"/>
                  </a:lnTo>
                  <a:lnTo>
                    <a:pt x="642" y="50"/>
                  </a:lnTo>
                  <a:lnTo>
                    <a:pt x="647" y="50"/>
                  </a:lnTo>
                  <a:lnTo>
                    <a:pt x="649" y="50"/>
                  </a:lnTo>
                  <a:lnTo>
                    <a:pt x="651" y="53"/>
                  </a:lnTo>
                  <a:lnTo>
                    <a:pt x="656" y="53"/>
                  </a:lnTo>
                  <a:lnTo>
                    <a:pt x="659" y="50"/>
                  </a:lnTo>
                  <a:lnTo>
                    <a:pt x="661" y="50"/>
                  </a:lnTo>
                  <a:lnTo>
                    <a:pt x="663" y="48"/>
                  </a:lnTo>
                  <a:lnTo>
                    <a:pt x="644" y="48"/>
                  </a:lnTo>
                  <a:lnTo>
                    <a:pt x="642" y="48"/>
                  </a:lnTo>
                  <a:lnTo>
                    <a:pt x="637" y="48"/>
                  </a:lnTo>
                  <a:lnTo>
                    <a:pt x="635" y="50"/>
                  </a:lnTo>
                  <a:lnTo>
                    <a:pt x="630" y="50"/>
                  </a:lnTo>
                  <a:lnTo>
                    <a:pt x="630" y="48"/>
                  </a:lnTo>
                  <a:lnTo>
                    <a:pt x="640" y="43"/>
                  </a:lnTo>
                  <a:lnTo>
                    <a:pt x="670" y="43"/>
                  </a:lnTo>
                  <a:lnTo>
                    <a:pt x="675" y="43"/>
                  </a:lnTo>
                  <a:lnTo>
                    <a:pt x="678" y="43"/>
                  </a:lnTo>
                  <a:lnTo>
                    <a:pt x="682" y="41"/>
                  </a:lnTo>
                  <a:lnTo>
                    <a:pt x="678" y="41"/>
                  </a:lnTo>
                  <a:lnTo>
                    <a:pt x="673" y="38"/>
                  </a:lnTo>
                  <a:lnTo>
                    <a:pt x="656" y="38"/>
                  </a:lnTo>
                  <a:lnTo>
                    <a:pt x="651" y="41"/>
                  </a:lnTo>
                  <a:lnTo>
                    <a:pt x="635" y="41"/>
                  </a:lnTo>
                  <a:lnTo>
                    <a:pt x="635" y="38"/>
                  </a:lnTo>
                  <a:lnTo>
                    <a:pt x="637" y="38"/>
                  </a:lnTo>
                  <a:lnTo>
                    <a:pt x="642" y="38"/>
                  </a:lnTo>
                  <a:lnTo>
                    <a:pt x="687" y="38"/>
                  </a:lnTo>
                  <a:lnTo>
                    <a:pt x="692" y="36"/>
                  </a:lnTo>
                  <a:lnTo>
                    <a:pt x="699" y="34"/>
                  </a:lnTo>
                  <a:lnTo>
                    <a:pt x="701" y="31"/>
                  </a:lnTo>
                  <a:lnTo>
                    <a:pt x="718" y="31"/>
                  </a:lnTo>
                  <a:lnTo>
                    <a:pt x="723" y="29"/>
                  </a:lnTo>
                  <a:lnTo>
                    <a:pt x="725" y="29"/>
                  </a:lnTo>
                  <a:lnTo>
                    <a:pt x="730" y="29"/>
                  </a:lnTo>
                  <a:lnTo>
                    <a:pt x="732" y="26"/>
                  </a:lnTo>
                  <a:lnTo>
                    <a:pt x="730" y="24"/>
                  </a:lnTo>
                  <a:close/>
                  <a:moveTo>
                    <a:pt x="119" y="268"/>
                  </a:moveTo>
                  <a:lnTo>
                    <a:pt x="116" y="266"/>
                  </a:lnTo>
                  <a:lnTo>
                    <a:pt x="119" y="268"/>
                  </a:lnTo>
                  <a:close/>
                  <a:moveTo>
                    <a:pt x="128" y="223"/>
                  </a:moveTo>
                  <a:lnTo>
                    <a:pt x="135" y="223"/>
                  </a:lnTo>
                  <a:lnTo>
                    <a:pt x="138" y="220"/>
                  </a:lnTo>
                  <a:lnTo>
                    <a:pt x="145" y="220"/>
                  </a:lnTo>
                  <a:lnTo>
                    <a:pt x="147" y="220"/>
                  </a:lnTo>
                  <a:lnTo>
                    <a:pt x="147" y="216"/>
                  </a:lnTo>
                  <a:lnTo>
                    <a:pt x="150" y="216"/>
                  </a:lnTo>
                  <a:lnTo>
                    <a:pt x="147" y="213"/>
                  </a:lnTo>
                  <a:lnTo>
                    <a:pt x="145" y="211"/>
                  </a:lnTo>
                  <a:lnTo>
                    <a:pt x="143" y="211"/>
                  </a:lnTo>
                  <a:lnTo>
                    <a:pt x="138" y="211"/>
                  </a:lnTo>
                  <a:lnTo>
                    <a:pt x="135" y="206"/>
                  </a:lnTo>
                  <a:lnTo>
                    <a:pt x="119" y="206"/>
                  </a:lnTo>
                  <a:lnTo>
                    <a:pt x="119" y="213"/>
                  </a:lnTo>
                  <a:lnTo>
                    <a:pt x="116" y="216"/>
                  </a:lnTo>
                  <a:lnTo>
                    <a:pt x="114" y="216"/>
                  </a:lnTo>
                  <a:lnTo>
                    <a:pt x="114" y="218"/>
                  </a:lnTo>
                  <a:lnTo>
                    <a:pt x="116" y="220"/>
                  </a:lnTo>
                  <a:lnTo>
                    <a:pt x="119" y="220"/>
                  </a:lnTo>
                  <a:lnTo>
                    <a:pt x="119" y="225"/>
                  </a:lnTo>
                  <a:lnTo>
                    <a:pt x="128" y="223"/>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2" name="Greece" descr="© INSCALE GmbH, 05.05.2010&#10;http://www.presentationload.com/">
              <a:extLst>
                <a:ext uri="{FF2B5EF4-FFF2-40B4-BE49-F238E27FC236}">
                  <a16:creationId xmlns:a16="http://schemas.microsoft.com/office/drawing/2014/main" id="{9B47B2BE-67F8-4517-8597-1CBC478D382E}"/>
                </a:ext>
              </a:extLst>
            </p:cNvPr>
            <p:cNvSpPr>
              <a:spLocks noEditPoints="1"/>
            </p:cNvSpPr>
            <p:nvPr/>
          </p:nvSpPr>
          <p:spPr bwMode="gray">
            <a:xfrm>
              <a:off x="4761633" y="1943633"/>
              <a:ext cx="201602" cy="209016"/>
            </a:xfrm>
            <a:custGeom>
              <a:avLst/>
              <a:gdLst>
                <a:gd name="T0" fmla="*/ 0 w 534"/>
                <a:gd name="T1" fmla="*/ 2147483647 h 552"/>
                <a:gd name="T2" fmla="*/ 2147483647 w 534"/>
                <a:gd name="T3" fmla="*/ 2147483647 h 552"/>
                <a:gd name="T4" fmla="*/ 2147483647 w 534"/>
                <a:gd name="T5" fmla="*/ 2147483647 h 552"/>
                <a:gd name="T6" fmla="*/ 2147483647 w 534"/>
                <a:gd name="T7" fmla="*/ 2147483647 h 552"/>
                <a:gd name="T8" fmla="*/ 2147483647 w 534"/>
                <a:gd name="T9" fmla="*/ 2147483647 h 552"/>
                <a:gd name="T10" fmla="*/ 2147483647 w 534"/>
                <a:gd name="T11" fmla="*/ 2147483647 h 552"/>
                <a:gd name="T12" fmla="*/ 2147483647 w 534"/>
                <a:gd name="T13" fmla="*/ 2147483647 h 552"/>
                <a:gd name="T14" fmla="*/ 2147483647 w 534"/>
                <a:gd name="T15" fmla="*/ 2147483647 h 552"/>
                <a:gd name="T16" fmla="*/ 2147483647 w 534"/>
                <a:gd name="T17" fmla="*/ 2147483647 h 552"/>
                <a:gd name="T18" fmla="*/ 2147483647 w 534"/>
                <a:gd name="T19" fmla="*/ 2147483647 h 552"/>
                <a:gd name="T20" fmla="*/ 2147483647 w 534"/>
                <a:gd name="T21" fmla="*/ 2147483647 h 552"/>
                <a:gd name="T22" fmla="*/ 2147483647 w 534"/>
                <a:gd name="T23" fmla="*/ 2147483647 h 552"/>
                <a:gd name="T24" fmla="*/ 2147483647 w 534"/>
                <a:gd name="T25" fmla="*/ 2147483647 h 552"/>
                <a:gd name="T26" fmla="*/ 2147483647 w 534"/>
                <a:gd name="T27" fmla="*/ 2147483647 h 552"/>
                <a:gd name="T28" fmla="*/ 2147483647 w 534"/>
                <a:gd name="T29" fmla="*/ 2147483647 h 552"/>
                <a:gd name="T30" fmla="*/ 2147483647 w 534"/>
                <a:gd name="T31" fmla="*/ 2147483647 h 552"/>
                <a:gd name="T32" fmla="*/ 2147483647 w 534"/>
                <a:gd name="T33" fmla="*/ 2147483647 h 552"/>
                <a:gd name="T34" fmla="*/ 2147483647 w 534"/>
                <a:gd name="T35" fmla="*/ 2147483647 h 552"/>
                <a:gd name="T36" fmla="*/ 2147483647 w 534"/>
                <a:gd name="T37" fmla="*/ 2147483647 h 552"/>
                <a:gd name="T38" fmla="*/ 2147483647 w 534"/>
                <a:gd name="T39" fmla="*/ 2147483647 h 552"/>
                <a:gd name="T40" fmla="*/ 2147483647 w 534"/>
                <a:gd name="T41" fmla="*/ 2147483647 h 552"/>
                <a:gd name="T42" fmla="*/ 2147483647 w 534"/>
                <a:gd name="T43" fmla="*/ 2147483647 h 552"/>
                <a:gd name="T44" fmla="*/ 2147483647 w 534"/>
                <a:gd name="T45" fmla="*/ 2147483647 h 552"/>
                <a:gd name="T46" fmla="*/ 2147483647 w 534"/>
                <a:gd name="T47" fmla="*/ 2147483647 h 552"/>
                <a:gd name="T48" fmla="*/ 2147483647 w 534"/>
                <a:gd name="T49" fmla="*/ 2147483647 h 552"/>
                <a:gd name="T50" fmla="*/ 2147483647 w 534"/>
                <a:gd name="T51" fmla="*/ 2147483647 h 552"/>
                <a:gd name="T52" fmla="*/ 2147483647 w 534"/>
                <a:gd name="T53" fmla="*/ 2147483647 h 552"/>
                <a:gd name="T54" fmla="*/ 2147483647 w 534"/>
                <a:gd name="T55" fmla="*/ 2147483647 h 552"/>
                <a:gd name="T56" fmla="*/ 2147483647 w 534"/>
                <a:gd name="T57" fmla="*/ 2147483647 h 552"/>
                <a:gd name="T58" fmla="*/ 2147483647 w 534"/>
                <a:gd name="T59" fmla="*/ 2147483647 h 552"/>
                <a:gd name="T60" fmla="*/ 2147483647 w 534"/>
                <a:gd name="T61" fmla="*/ 2147483647 h 552"/>
                <a:gd name="T62" fmla="*/ 2147483647 w 534"/>
                <a:gd name="T63" fmla="*/ 2147483647 h 552"/>
                <a:gd name="T64" fmla="*/ 2147483647 w 534"/>
                <a:gd name="T65" fmla="*/ 2147483647 h 552"/>
                <a:gd name="T66" fmla="*/ 2147483647 w 534"/>
                <a:gd name="T67" fmla="*/ 2147483647 h 552"/>
                <a:gd name="T68" fmla="*/ 2147483647 w 534"/>
                <a:gd name="T69" fmla="*/ 2147483647 h 552"/>
                <a:gd name="T70" fmla="*/ 2147483647 w 534"/>
                <a:gd name="T71" fmla="*/ 2147483647 h 552"/>
                <a:gd name="T72" fmla="*/ 2147483647 w 534"/>
                <a:gd name="T73" fmla="*/ 2147483647 h 552"/>
                <a:gd name="T74" fmla="*/ 2147483647 w 534"/>
                <a:gd name="T75" fmla="*/ 2147483647 h 552"/>
                <a:gd name="T76" fmla="*/ 2147483647 w 534"/>
                <a:gd name="T77" fmla="*/ 2147483647 h 552"/>
                <a:gd name="T78" fmla="*/ 2147483647 w 534"/>
                <a:gd name="T79" fmla="*/ 2147483647 h 552"/>
                <a:gd name="T80" fmla="*/ 2147483647 w 534"/>
                <a:gd name="T81" fmla="*/ 2147483647 h 552"/>
                <a:gd name="T82" fmla="*/ 2147483647 w 534"/>
                <a:gd name="T83" fmla="*/ 2147483647 h 552"/>
                <a:gd name="T84" fmla="*/ 2147483647 w 534"/>
                <a:gd name="T85" fmla="*/ 2147483647 h 552"/>
                <a:gd name="T86" fmla="*/ 2147483647 w 534"/>
                <a:gd name="T87" fmla="*/ 2147483647 h 552"/>
                <a:gd name="T88" fmla="*/ 2147483647 w 534"/>
                <a:gd name="T89" fmla="*/ 2147483647 h 552"/>
                <a:gd name="T90" fmla="*/ 2147483647 w 534"/>
                <a:gd name="T91" fmla="*/ 2147483647 h 552"/>
                <a:gd name="T92" fmla="*/ 2147483647 w 534"/>
                <a:gd name="T93" fmla="*/ 2147483647 h 552"/>
                <a:gd name="T94" fmla="*/ 2147483647 w 534"/>
                <a:gd name="T95" fmla="*/ 2147483647 h 552"/>
                <a:gd name="T96" fmla="*/ 2147483647 w 534"/>
                <a:gd name="T97" fmla="*/ 2147483647 h 552"/>
                <a:gd name="T98" fmla="*/ 2147483647 w 534"/>
                <a:gd name="T99" fmla="*/ 2147483647 h 552"/>
                <a:gd name="T100" fmla="*/ 2147483647 w 534"/>
                <a:gd name="T101" fmla="*/ 2147483647 h 552"/>
                <a:gd name="T102" fmla="*/ 2147483647 w 534"/>
                <a:gd name="T103" fmla="*/ 2147483647 h 552"/>
                <a:gd name="T104" fmla="*/ 2147483647 w 534"/>
                <a:gd name="T105" fmla="*/ 2147483647 h 552"/>
                <a:gd name="T106" fmla="*/ 2147483647 w 534"/>
                <a:gd name="T107" fmla="*/ 2147483647 h 5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34"/>
                <a:gd name="T163" fmla="*/ 0 h 552"/>
                <a:gd name="T164" fmla="*/ 534 w 534"/>
                <a:gd name="T165" fmla="*/ 552 h 55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34" h="552">
                  <a:moveTo>
                    <a:pt x="240" y="108"/>
                  </a:moveTo>
                  <a:lnTo>
                    <a:pt x="270" y="126"/>
                  </a:lnTo>
                  <a:lnTo>
                    <a:pt x="282" y="120"/>
                  </a:lnTo>
                  <a:lnTo>
                    <a:pt x="240" y="108"/>
                  </a:lnTo>
                  <a:close/>
                  <a:moveTo>
                    <a:pt x="24" y="258"/>
                  </a:moveTo>
                  <a:lnTo>
                    <a:pt x="0" y="282"/>
                  </a:lnTo>
                  <a:lnTo>
                    <a:pt x="42" y="294"/>
                  </a:lnTo>
                  <a:lnTo>
                    <a:pt x="24" y="258"/>
                  </a:lnTo>
                  <a:close/>
                  <a:moveTo>
                    <a:pt x="312" y="414"/>
                  </a:moveTo>
                  <a:lnTo>
                    <a:pt x="312" y="420"/>
                  </a:lnTo>
                  <a:lnTo>
                    <a:pt x="324" y="420"/>
                  </a:lnTo>
                  <a:lnTo>
                    <a:pt x="324" y="414"/>
                  </a:lnTo>
                  <a:lnTo>
                    <a:pt x="318" y="408"/>
                  </a:lnTo>
                  <a:lnTo>
                    <a:pt x="312" y="408"/>
                  </a:lnTo>
                  <a:lnTo>
                    <a:pt x="312" y="414"/>
                  </a:lnTo>
                  <a:close/>
                  <a:moveTo>
                    <a:pt x="306" y="390"/>
                  </a:moveTo>
                  <a:lnTo>
                    <a:pt x="300" y="378"/>
                  </a:lnTo>
                  <a:lnTo>
                    <a:pt x="294" y="390"/>
                  </a:lnTo>
                  <a:lnTo>
                    <a:pt x="306" y="390"/>
                  </a:lnTo>
                  <a:close/>
                  <a:moveTo>
                    <a:pt x="294" y="294"/>
                  </a:moveTo>
                  <a:lnTo>
                    <a:pt x="318" y="336"/>
                  </a:lnTo>
                  <a:lnTo>
                    <a:pt x="330" y="318"/>
                  </a:lnTo>
                  <a:lnTo>
                    <a:pt x="294" y="294"/>
                  </a:lnTo>
                  <a:close/>
                  <a:moveTo>
                    <a:pt x="108" y="264"/>
                  </a:moveTo>
                  <a:lnTo>
                    <a:pt x="138" y="264"/>
                  </a:lnTo>
                  <a:lnTo>
                    <a:pt x="144" y="270"/>
                  </a:lnTo>
                  <a:lnTo>
                    <a:pt x="156" y="270"/>
                  </a:lnTo>
                  <a:lnTo>
                    <a:pt x="180" y="282"/>
                  </a:lnTo>
                  <a:lnTo>
                    <a:pt x="192" y="282"/>
                  </a:lnTo>
                  <a:lnTo>
                    <a:pt x="198" y="288"/>
                  </a:lnTo>
                  <a:lnTo>
                    <a:pt x="204" y="288"/>
                  </a:lnTo>
                  <a:lnTo>
                    <a:pt x="216" y="300"/>
                  </a:lnTo>
                  <a:lnTo>
                    <a:pt x="228" y="306"/>
                  </a:lnTo>
                  <a:lnTo>
                    <a:pt x="234" y="312"/>
                  </a:lnTo>
                  <a:lnTo>
                    <a:pt x="246" y="312"/>
                  </a:lnTo>
                  <a:lnTo>
                    <a:pt x="252" y="306"/>
                  </a:lnTo>
                  <a:lnTo>
                    <a:pt x="252" y="288"/>
                  </a:lnTo>
                  <a:lnTo>
                    <a:pt x="228" y="264"/>
                  </a:lnTo>
                  <a:lnTo>
                    <a:pt x="216" y="258"/>
                  </a:lnTo>
                  <a:lnTo>
                    <a:pt x="210" y="252"/>
                  </a:lnTo>
                  <a:lnTo>
                    <a:pt x="204" y="252"/>
                  </a:lnTo>
                  <a:lnTo>
                    <a:pt x="198" y="246"/>
                  </a:lnTo>
                  <a:lnTo>
                    <a:pt x="186" y="246"/>
                  </a:lnTo>
                  <a:lnTo>
                    <a:pt x="174" y="234"/>
                  </a:lnTo>
                  <a:lnTo>
                    <a:pt x="168" y="234"/>
                  </a:lnTo>
                  <a:lnTo>
                    <a:pt x="174" y="228"/>
                  </a:lnTo>
                  <a:lnTo>
                    <a:pt x="192" y="228"/>
                  </a:lnTo>
                  <a:lnTo>
                    <a:pt x="198" y="240"/>
                  </a:lnTo>
                  <a:lnTo>
                    <a:pt x="222" y="252"/>
                  </a:lnTo>
                  <a:lnTo>
                    <a:pt x="234" y="264"/>
                  </a:lnTo>
                  <a:lnTo>
                    <a:pt x="258" y="264"/>
                  </a:lnTo>
                  <a:lnTo>
                    <a:pt x="270" y="252"/>
                  </a:lnTo>
                  <a:lnTo>
                    <a:pt x="258" y="240"/>
                  </a:lnTo>
                  <a:lnTo>
                    <a:pt x="246" y="240"/>
                  </a:lnTo>
                  <a:lnTo>
                    <a:pt x="234" y="234"/>
                  </a:lnTo>
                  <a:lnTo>
                    <a:pt x="222" y="234"/>
                  </a:lnTo>
                  <a:lnTo>
                    <a:pt x="210" y="228"/>
                  </a:lnTo>
                  <a:lnTo>
                    <a:pt x="204" y="216"/>
                  </a:lnTo>
                  <a:lnTo>
                    <a:pt x="198" y="210"/>
                  </a:lnTo>
                  <a:lnTo>
                    <a:pt x="198" y="204"/>
                  </a:lnTo>
                  <a:lnTo>
                    <a:pt x="192" y="192"/>
                  </a:lnTo>
                  <a:lnTo>
                    <a:pt x="186" y="186"/>
                  </a:lnTo>
                  <a:lnTo>
                    <a:pt x="174" y="162"/>
                  </a:lnTo>
                  <a:lnTo>
                    <a:pt x="168" y="156"/>
                  </a:lnTo>
                  <a:lnTo>
                    <a:pt x="162" y="144"/>
                  </a:lnTo>
                  <a:lnTo>
                    <a:pt x="150" y="132"/>
                  </a:lnTo>
                  <a:lnTo>
                    <a:pt x="150" y="120"/>
                  </a:lnTo>
                  <a:lnTo>
                    <a:pt x="144" y="114"/>
                  </a:lnTo>
                  <a:lnTo>
                    <a:pt x="144" y="102"/>
                  </a:lnTo>
                  <a:lnTo>
                    <a:pt x="150" y="96"/>
                  </a:lnTo>
                  <a:lnTo>
                    <a:pt x="156" y="96"/>
                  </a:lnTo>
                  <a:lnTo>
                    <a:pt x="162" y="102"/>
                  </a:lnTo>
                  <a:lnTo>
                    <a:pt x="162" y="108"/>
                  </a:lnTo>
                  <a:lnTo>
                    <a:pt x="168" y="114"/>
                  </a:lnTo>
                  <a:lnTo>
                    <a:pt x="180" y="114"/>
                  </a:lnTo>
                  <a:lnTo>
                    <a:pt x="180" y="120"/>
                  </a:lnTo>
                  <a:lnTo>
                    <a:pt x="186" y="120"/>
                  </a:lnTo>
                  <a:lnTo>
                    <a:pt x="198" y="132"/>
                  </a:lnTo>
                  <a:lnTo>
                    <a:pt x="198" y="144"/>
                  </a:lnTo>
                  <a:lnTo>
                    <a:pt x="204" y="144"/>
                  </a:lnTo>
                  <a:lnTo>
                    <a:pt x="210" y="138"/>
                  </a:lnTo>
                  <a:lnTo>
                    <a:pt x="216" y="138"/>
                  </a:lnTo>
                  <a:lnTo>
                    <a:pt x="204" y="120"/>
                  </a:lnTo>
                  <a:lnTo>
                    <a:pt x="210" y="120"/>
                  </a:lnTo>
                  <a:lnTo>
                    <a:pt x="234" y="132"/>
                  </a:lnTo>
                  <a:lnTo>
                    <a:pt x="222" y="114"/>
                  </a:lnTo>
                  <a:lnTo>
                    <a:pt x="228" y="108"/>
                  </a:lnTo>
                  <a:lnTo>
                    <a:pt x="228" y="84"/>
                  </a:lnTo>
                  <a:lnTo>
                    <a:pt x="240" y="72"/>
                  </a:lnTo>
                  <a:lnTo>
                    <a:pt x="270" y="72"/>
                  </a:lnTo>
                  <a:lnTo>
                    <a:pt x="276" y="78"/>
                  </a:lnTo>
                  <a:lnTo>
                    <a:pt x="276" y="90"/>
                  </a:lnTo>
                  <a:lnTo>
                    <a:pt x="288" y="90"/>
                  </a:lnTo>
                  <a:lnTo>
                    <a:pt x="294" y="84"/>
                  </a:lnTo>
                  <a:lnTo>
                    <a:pt x="300" y="72"/>
                  </a:lnTo>
                  <a:lnTo>
                    <a:pt x="306" y="66"/>
                  </a:lnTo>
                  <a:lnTo>
                    <a:pt x="342" y="66"/>
                  </a:lnTo>
                  <a:lnTo>
                    <a:pt x="360" y="72"/>
                  </a:lnTo>
                  <a:lnTo>
                    <a:pt x="372" y="72"/>
                  </a:lnTo>
                  <a:lnTo>
                    <a:pt x="378" y="78"/>
                  </a:lnTo>
                  <a:lnTo>
                    <a:pt x="384" y="78"/>
                  </a:lnTo>
                  <a:lnTo>
                    <a:pt x="384" y="72"/>
                  </a:lnTo>
                  <a:lnTo>
                    <a:pt x="390" y="60"/>
                  </a:lnTo>
                  <a:lnTo>
                    <a:pt x="390" y="48"/>
                  </a:lnTo>
                  <a:lnTo>
                    <a:pt x="384" y="42"/>
                  </a:lnTo>
                  <a:lnTo>
                    <a:pt x="384" y="36"/>
                  </a:lnTo>
                  <a:lnTo>
                    <a:pt x="390" y="30"/>
                  </a:lnTo>
                  <a:lnTo>
                    <a:pt x="408" y="30"/>
                  </a:lnTo>
                  <a:lnTo>
                    <a:pt x="408" y="18"/>
                  </a:lnTo>
                  <a:lnTo>
                    <a:pt x="402" y="12"/>
                  </a:lnTo>
                  <a:lnTo>
                    <a:pt x="402" y="6"/>
                  </a:lnTo>
                  <a:lnTo>
                    <a:pt x="390" y="6"/>
                  </a:lnTo>
                  <a:lnTo>
                    <a:pt x="384" y="0"/>
                  </a:lnTo>
                  <a:lnTo>
                    <a:pt x="366" y="6"/>
                  </a:lnTo>
                  <a:lnTo>
                    <a:pt x="372" y="12"/>
                  </a:lnTo>
                  <a:lnTo>
                    <a:pt x="372" y="30"/>
                  </a:lnTo>
                  <a:lnTo>
                    <a:pt x="366" y="36"/>
                  </a:lnTo>
                  <a:lnTo>
                    <a:pt x="348" y="36"/>
                  </a:lnTo>
                  <a:lnTo>
                    <a:pt x="336" y="24"/>
                  </a:lnTo>
                  <a:lnTo>
                    <a:pt x="324" y="36"/>
                  </a:lnTo>
                  <a:lnTo>
                    <a:pt x="312" y="36"/>
                  </a:lnTo>
                  <a:lnTo>
                    <a:pt x="300" y="24"/>
                  </a:lnTo>
                  <a:lnTo>
                    <a:pt x="294" y="30"/>
                  </a:lnTo>
                  <a:lnTo>
                    <a:pt x="282" y="30"/>
                  </a:lnTo>
                  <a:lnTo>
                    <a:pt x="264" y="12"/>
                  </a:lnTo>
                  <a:lnTo>
                    <a:pt x="264" y="6"/>
                  </a:lnTo>
                  <a:lnTo>
                    <a:pt x="234" y="12"/>
                  </a:lnTo>
                  <a:lnTo>
                    <a:pt x="228" y="30"/>
                  </a:lnTo>
                  <a:lnTo>
                    <a:pt x="204" y="24"/>
                  </a:lnTo>
                  <a:lnTo>
                    <a:pt x="198" y="30"/>
                  </a:lnTo>
                  <a:lnTo>
                    <a:pt x="186" y="36"/>
                  </a:lnTo>
                  <a:lnTo>
                    <a:pt x="174" y="36"/>
                  </a:lnTo>
                  <a:lnTo>
                    <a:pt x="168" y="30"/>
                  </a:lnTo>
                  <a:lnTo>
                    <a:pt x="162" y="30"/>
                  </a:lnTo>
                  <a:lnTo>
                    <a:pt x="150" y="36"/>
                  </a:lnTo>
                  <a:lnTo>
                    <a:pt x="138" y="48"/>
                  </a:lnTo>
                  <a:lnTo>
                    <a:pt x="126" y="54"/>
                  </a:lnTo>
                  <a:lnTo>
                    <a:pt x="102" y="54"/>
                  </a:lnTo>
                  <a:lnTo>
                    <a:pt x="102" y="60"/>
                  </a:lnTo>
                  <a:lnTo>
                    <a:pt x="96" y="72"/>
                  </a:lnTo>
                  <a:lnTo>
                    <a:pt x="72" y="72"/>
                  </a:lnTo>
                  <a:lnTo>
                    <a:pt x="66" y="66"/>
                  </a:lnTo>
                  <a:lnTo>
                    <a:pt x="60" y="66"/>
                  </a:lnTo>
                  <a:lnTo>
                    <a:pt x="48" y="72"/>
                  </a:lnTo>
                  <a:lnTo>
                    <a:pt x="54" y="84"/>
                  </a:lnTo>
                  <a:lnTo>
                    <a:pt x="54" y="90"/>
                  </a:lnTo>
                  <a:lnTo>
                    <a:pt x="42" y="102"/>
                  </a:lnTo>
                  <a:lnTo>
                    <a:pt x="24" y="102"/>
                  </a:lnTo>
                  <a:lnTo>
                    <a:pt x="24" y="126"/>
                  </a:lnTo>
                  <a:lnTo>
                    <a:pt x="12" y="132"/>
                  </a:lnTo>
                  <a:lnTo>
                    <a:pt x="0" y="132"/>
                  </a:lnTo>
                  <a:lnTo>
                    <a:pt x="0" y="198"/>
                  </a:lnTo>
                  <a:lnTo>
                    <a:pt x="6" y="204"/>
                  </a:lnTo>
                  <a:lnTo>
                    <a:pt x="18" y="210"/>
                  </a:lnTo>
                  <a:lnTo>
                    <a:pt x="24" y="216"/>
                  </a:lnTo>
                  <a:lnTo>
                    <a:pt x="30" y="228"/>
                  </a:lnTo>
                  <a:lnTo>
                    <a:pt x="36" y="234"/>
                  </a:lnTo>
                  <a:lnTo>
                    <a:pt x="42" y="246"/>
                  </a:lnTo>
                  <a:lnTo>
                    <a:pt x="54" y="258"/>
                  </a:lnTo>
                  <a:lnTo>
                    <a:pt x="60" y="270"/>
                  </a:lnTo>
                  <a:lnTo>
                    <a:pt x="84" y="270"/>
                  </a:lnTo>
                  <a:lnTo>
                    <a:pt x="96" y="264"/>
                  </a:lnTo>
                  <a:lnTo>
                    <a:pt x="108" y="264"/>
                  </a:lnTo>
                  <a:close/>
                  <a:moveTo>
                    <a:pt x="396" y="252"/>
                  </a:moveTo>
                  <a:lnTo>
                    <a:pt x="372" y="252"/>
                  </a:lnTo>
                  <a:lnTo>
                    <a:pt x="372" y="270"/>
                  </a:lnTo>
                  <a:lnTo>
                    <a:pt x="384" y="294"/>
                  </a:lnTo>
                  <a:lnTo>
                    <a:pt x="396" y="252"/>
                  </a:lnTo>
                  <a:close/>
                  <a:moveTo>
                    <a:pt x="24" y="312"/>
                  </a:moveTo>
                  <a:lnTo>
                    <a:pt x="18" y="318"/>
                  </a:lnTo>
                  <a:lnTo>
                    <a:pt x="24" y="324"/>
                  </a:lnTo>
                  <a:lnTo>
                    <a:pt x="30" y="324"/>
                  </a:lnTo>
                  <a:lnTo>
                    <a:pt x="36" y="330"/>
                  </a:lnTo>
                  <a:lnTo>
                    <a:pt x="42" y="324"/>
                  </a:lnTo>
                  <a:lnTo>
                    <a:pt x="42" y="318"/>
                  </a:lnTo>
                  <a:lnTo>
                    <a:pt x="30" y="306"/>
                  </a:lnTo>
                  <a:lnTo>
                    <a:pt x="24" y="312"/>
                  </a:lnTo>
                  <a:close/>
                  <a:moveTo>
                    <a:pt x="378" y="390"/>
                  </a:moveTo>
                  <a:lnTo>
                    <a:pt x="378" y="408"/>
                  </a:lnTo>
                  <a:lnTo>
                    <a:pt x="390" y="390"/>
                  </a:lnTo>
                  <a:lnTo>
                    <a:pt x="378" y="390"/>
                  </a:lnTo>
                  <a:close/>
                  <a:moveTo>
                    <a:pt x="408" y="330"/>
                  </a:moveTo>
                  <a:lnTo>
                    <a:pt x="396" y="330"/>
                  </a:lnTo>
                  <a:lnTo>
                    <a:pt x="384" y="336"/>
                  </a:lnTo>
                  <a:lnTo>
                    <a:pt x="384" y="342"/>
                  </a:lnTo>
                  <a:lnTo>
                    <a:pt x="396" y="342"/>
                  </a:lnTo>
                  <a:lnTo>
                    <a:pt x="402" y="336"/>
                  </a:lnTo>
                  <a:lnTo>
                    <a:pt x="408" y="336"/>
                  </a:lnTo>
                  <a:lnTo>
                    <a:pt x="408" y="330"/>
                  </a:lnTo>
                  <a:close/>
                  <a:moveTo>
                    <a:pt x="396" y="192"/>
                  </a:moveTo>
                  <a:lnTo>
                    <a:pt x="372" y="198"/>
                  </a:lnTo>
                  <a:lnTo>
                    <a:pt x="372" y="210"/>
                  </a:lnTo>
                  <a:lnTo>
                    <a:pt x="390" y="210"/>
                  </a:lnTo>
                  <a:lnTo>
                    <a:pt x="396" y="216"/>
                  </a:lnTo>
                  <a:lnTo>
                    <a:pt x="396" y="222"/>
                  </a:lnTo>
                  <a:lnTo>
                    <a:pt x="414" y="222"/>
                  </a:lnTo>
                  <a:lnTo>
                    <a:pt x="414" y="210"/>
                  </a:lnTo>
                  <a:lnTo>
                    <a:pt x="396" y="192"/>
                  </a:lnTo>
                  <a:close/>
                  <a:moveTo>
                    <a:pt x="342" y="372"/>
                  </a:moveTo>
                  <a:lnTo>
                    <a:pt x="342" y="378"/>
                  </a:lnTo>
                  <a:lnTo>
                    <a:pt x="348" y="384"/>
                  </a:lnTo>
                  <a:lnTo>
                    <a:pt x="360" y="384"/>
                  </a:lnTo>
                  <a:lnTo>
                    <a:pt x="366" y="378"/>
                  </a:lnTo>
                  <a:lnTo>
                    <a:pt x="366" y="372"/>
                  </a:lnTo>
                  <a:lnTo>
                    <a:pt x="360" y="366"/>
                  </a:lnTo>
                  <a:lnTo>
                    <a:pt x="342" y="366"/>
                  </a:lnTo>
                  <a:lnTo>
                    <a:pt x="342" y="372"/>
                  </a:lnTo>
                  <a:close/>
                  <a:moveTo>
                    <a:pt x="444" y="312"/>
                  </a:moveTo>
                  <a:lnTo>
                    <a:pt x="432" y="312"/>
                  </a:lnTo>
                  <a:lnTo>
                    <a:pt x="432" y="330"/>
                  </a:lnTo>
                  <a:lnTo>
                    <a:pt x="444" y="336"/>
                  </a:lnTo>
                  <a:lnTo>
                    <a:pt x="450" y="330"/>
                  </a:lnTo>
                  <a:lnTo>
                    <a:pt x="450" y="318"/>
                  </a:lnTo>
                  <a:lnTo>
                    <a:pt x="444" y="312"/>
                  </a:lnTo>
                  <a:close/>
                  <a:moveTo>
                    <a:pt x="444" y="372"/>
                  </a:moveTo>
                  <a:lnTo>
                    <a:pt x="456" y="354"/>
                  </a:lnTo>
                  <a:lnTo>
                    <a:pt x="438" y="354"/>
                  </a:lnTo>
                  <a:lnTo>
                    <a:pt x="444" y="372"/>
                  </a:lnTo>
                  <a:close/>
                  <a:moveTo>
                    <a:pt x="276" y="222"/>
                  </a:moveTo>
                  <a:lnTo>
                    <a:pt x="276" y="240"/>
                  </a:lnTo>
                  <a:lnTo>
                    <a:pt x="288" y="240"/>
                  </a:lnTo>
                  <a:lnTo>
                    <a:pt x="276" y="222"/>
                  </a:lnTo>
                  <a:close/>
                  <a:moveTo>
                    <a:pt x="534" y="420"/>
                  </a:moveTo>
                  <a:lnTo>
                    <a:pt x="522" y="420"/>
                  </a:lnTo>
                  <a:lnTo>
                    <a:pt x="516" y="426"/>
                  </a:lnTo>
                  <a:lnTo>
                    <a:pt x="510" y="438"/>
                  </a:lnTo>
                  <a:lnTo>
                    <a:pt x="510" y="468"/>
                  </a:lnTo>
                  <a:lnTo>
                    <a:pt x="516" y="468"/>
                  </a:lnTo>
                  <a:lnTo>
                    <a:pt x="522" y="456"/>
                  </a:lnTo>
                  <a:lnTo>
                    <a:pt x="528" y="450"/>
                  </a:lnTo>
                  <a:lnTo>
                    <a:pt x="534" y="438"/>
                  </a:lnTo>
                  <a:lnTo>
                    <a:pt x="534" y="420"/>
                  </a:lnTo>
                  <a:close/>
                  <a:moveTo>
                    <a:pt x="462" y="384"/>
                  </a:moveTo>
                  <a:lnTo>
                    <a:pt x="456" y="408"/>
                  </a:lnTo>
                  <a:lnTo>
                    <a:pt x="498" y="378"/>
                  </a:lnTo>
                  <a:lnTo>
                    <a:pt x="486" y="372"/>
                  </a:lnTo>
                  <a:lnTo>
                    <a:pt x="462" y="384"/>
                  </a:lnTo>
                  <a:close/>
                  <a:moveTo>
                    <a:pt x="462" y="510"/>
                  </a:moveTo>
                  <a:lnTo>
                    <a:pt x="480" y="510"/>
                  </a:lnTo>
                  <a:lnTo>
                    <a:pt x="468" y="468"/>
                  </a:lnTo>
                  <a:lnTo>
                    <a:pt x="462" y="510"/>
                  </a:lnTo>
                  <a:close/>
                  <a:moveTo>
                    <a:pt x="276" y="330"/>
                  </a:moveTo>
                  <a:lnTo>
                    <a:pt x="270" y="336"/>
                  </a:lnTo>
                  <a:lnTo>
                    <a:pt x="270" y="348"/>
                  </a:lnTo>
                  <a:lnTo>
                    <a:pt x="276" y="348"/>
                  </a:lnTo>
                  <a:lnTo>
                    <a:pt x="288" y="336"/>
                  </a:lnTo>
                  <a:lnTo>
                    <a:pt x="282" y="330"/>
                  </a:lnTo>
                  <a:lnTo>
                    <a:pt x="276" y="330"/>
                  </a:lnTo>
                  <a:close/>
                  <a:moveTo>
                    <a:pt x="186" y="432"/>
                  </a:moveTo>
                  <a:lnTo>
                    <a:pt x="180" y="438"/>
                  </a:lnTo>
                  <a:lnTo>
                    <a:pt x="180" y="450"/>
                  </a:lnTo>
                  <a:lnTo>
                    <a:pt x="186" y="456"/>
                  </a:lnTo>
                  <a:lnTo>
                    <a:pt x="198" y="444"/>
                  </a:lnTo>
                  <a:lnTo>
                    <a:pt x="198" y="438"/>
                  </a:lnTo>
                  <a:lnTo>
                    <a:pt x="192" y="432"/>
                  </a:lnTo>
                  <a:lnTo>
                    <a:pt x="186" y="432"/>
                  </a:lnTo>
                  <a:close/>
                  <a:moveTo>
                    <a:pt x="384" y="528"/>
                  </a:moveTo>
                  <a:lnTo>
                    <a:pt x="378" y="528"/>
                  </a:lnTo>
                  <a:lnTo>
                    <a:pt x="378" y="516"/>
                  </a:lnTo>
                  <a:lnTo>
                    <a:pt x="372" y="510"/>
                  </a:lnTo>
                  <a:lnTo>
                    <a:pt x="342" y="510"/>
                  </a:lnTo>
                  <a:lnTo>
                    <a:pt x="306" y="504"/>
                  </a:lnTo>
                  <a:lnTo>
                    <a:pt x="276" y="504"/>
                  </a:lnTo>
                  <a:lnTo>
                    <a:pt x="246" y="486"/>
                  </a:lnTo>
                  <a:lnTo>
                    <a:pt x="228" y="504"/>
                  </a:lnTo>
                  <a:lnTo>
                    <a:pt x="234" y="510"/>
                  </a:lnTo>
                  <a:lnTo>
                    <a:pt x="246" y="516"/>
                  </a:lnTo>
                  <a:lnTo>
                    <a:pt x="252" y="522"/>
                  </a:lnTo>
                  <a:lnTo>
                    <a:pt x="258" y="516"/>
                  </a:lnTo>
                  <a:lnTo>
                    <a:pt x="264" y="528"/>
                  </a:lnTo>
                  <a:lnTo>
                    <a:pt x="300" y="528"/>
                  </a:lnTo>
                  <a:lnTo>
                    <a:pt x="312" y="552"/>
                  </a:lnTo>
                  <a:lnTo>
                    <a:pt x="354" y="546"/>
                  </a:lnTo>
                  <a:lnTo>
                    <a:pt x="354" y="540"/>
                  </a:lnTo>
                  <a:lnTo>
                    <a:pt x="402" y="540"/>
                  </a:lnTo>
                  <a:lnTo>
                    <a:pt x="414" y="528"/>
                  </a:lnTo>
                  <a:lnTo>
                    <a:pt x="414" y="522"/>
                  </a:lnTo>
                  <a:lnTo>
                    <a:pt x="408" y="516"/>
                  </a:lnTo>
                  <a:lnTo>
                    <a:pt x="402" y="516"/>
                  </a:lnTo>
                  <a:lnTo>
                    <a:pt x="396" y="522"/>
                  </a:lnTo>
                  <a:lnTo>
                    <a:pt x="390" y="522"/>
                  </a:lnTo>
                  <a:lnTo>
                    <a:pt x="384" y="528"/>
                  </a:lnTo>
                  <a:close/>
                  <a:moveTo>
                    <a:pt x="420" y="408"/>
                  </a:moveTo>
                  <a:lnTo>
                    <a:pt x="408" y="408"/>
                  </a:lnTo>
                  <a:lnTo>
                    <a:pt x="408" y="420"/>
                  </a:lnTo>
                  <a:lnTo>
                    <a:pt x="420" y="420"/>
                  </a:lnTo>
                  <a:lnTo>
                    <a:pt x="426" y="414"/>
                  </a:lnTo>
                  <a:lnTo>
                    <a:pt x="420" y="408"/>
                  </a:lnTo>
                  <a:close/>
                  <a:moveTo>
                    <a:pt x="114" y="276"/>
                  </a:moveTo>
                  <a:lnTo>
                    <a:pt x="90" y="288"/>
                  </a:lnTo>
                  <a:lnTo>
                    <a:pt x="84" y="288"/>
                  </a:lnTo>
                  <a:lnTo>
                    <a:pt x="66" y="312"/>
                  </a:lnTo>
                  <a:lnTo>
                    <a:pt x="96" y="336"/>
                  </a:lnTo>
                  <a:lnTo>
                    <a:pt x="96" y="348"/>
                  </a:lnTo>
                  <a:lnTo>
                    <a:pt x="90" y="366"/>
                  </a:lnTo>
                  <a:lnTo>
                    <a:pt x="90" y="384"/>
                  </a:lnTo>
                  <a:lnTo>
                    <a:pt x="96" y="390"/>
                  </a:lnTo>
                  <a:lnTo>
                    <a:pt x="108" y="396"/>
                  </a:lnTo>
                  <a:lnTo>
                    <a:pt x="114" y="396"/>
                  </a:lnTo>
                  <a:lnTo>
                    <a:pt x="114" y="390"/>
                  </a:lnTo>
                  <a:lnTo>
                    <a:pt x="126" y="378"/>
                  </a:lnTo>
                  <a:lnTo>
                    <a:pt x="132" y="378"/>
                  </a:lnTo>
                  <a:lnTo>
                    <a:pt x="156" y="420"/>
                  </a:lnTo>
                  <a:lnTo>
                    <a:pt x="162" y="390"/>
                  </a:lnTo>
                  <a:lnTo>
                    <a:pt x="180" y="414"/>
                  </a:lnTo>
                  <a:lnTo>
                    <a:pt x="204" y="420"/>
                  </a:lnTo>
                  <a:lnTo>
                    <a:pt x="186" y="402"/>
                  </a:lnTo>
                  <a:lnTo>
                    <a:pt x="192" y="396"/>
                  </a:lnTo>
                  <a:lnTo>
                    <a:pt x="192" y="372"/>
                  </a:lnTo>
                  <a:lnTo>
                    <a:pt x="186" y="366"/>
                  </a:lnTo>
                  <a:lnTo>
                    <a:pt x="180" y="354"/>
                  </a:lnTo>
                  <a:lnTo>
                    <a:pt x="174" y="348"/>
                  </a:lnTo>
                  <a:lnTo>
                    <a:pt x="168" y="336"/>
                  </a:lnTo>
                  <a:lnTo>
                    <a:pt x="168" y="330"/>
                  </a:lnTo>
                  <a:lnTo>
                    <a:pt x="186" y="330"/>
                  </a:lnTo>
                  <a:lnTo>
                    <a:pt x="198" y="336"/>
                  </a:lnTo>
                  <a:lnTo>
                    <a:pt x="210" y="348"/>
                  </a:lnTo>
                  <a:lnTo>
                    <a:pt x="222" y="342"/>
                  </a:lnTo>
                  <a:lnTo>
                    <a:pt x="210" y="336"/>
                  </a:lnTo>
                  <a:lnTo>
                    <a:pt x="204" y="324"/>
                  </a:lnTo>
                  <a:lnTo>
                    <a:pt x="192" y="318"/>
                  </a:lnTo>
                  <a:lnTo>
                    <a:pt x="186" y="312"/>
                  </a:lnTo>
                  <a:lnTo>
                    <a:pt x="174" y="306"/>
                  </a:lnTo>
                  <a:lnTo>
                    <a:pt x="156" y="294"/>
                  </a:lnTo>
                  <a:lnTo>
                    <a:pt x="138" y="288"/>
                  </a:lnTo>
                  <a:lnTo>
                    <a:pt x="126" y="282"/>
                  </a:lnTo>
                  <a:lnTo>
                    <a:pt x="120" y="276"/>
                  </a:lnTo>
                  <a:lnTo>
                    <a:pt x="114" y="27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3" name="Ghana" descr="© INSCALE GmbH, 05.05.2010&#10;http://www.presentationload.com/">
              <a:extLst>
                <a:ext uri="{FF2B5EF4-FFF2-40B4-BE49-F238E27FC236}">
                  <a16:creationId xmlns:a16="http://schemas.microsoft.com/office/drawing/2014/main" id="{1E4B3689-0962-455F-9DEE-3832C30697F3}"/>
                </a:ext>
              </a:extLst>
            </p:cNvPr>
            <p:cNvSpPr>
              <a:spLocks/>
            </p:cNvSpPr>
            <p:nvPr/>
          </p:nvSpPr>
          <p:spPr bwMode="gray">
            <a:xfrm>
              <a:off x="4144967" y="2879014"/>
              <a:ext cx="123038" cy="195673"/>
            </a:xfrm>
            <a:custGeom>
              <a:avLst/>
              <a:gdLst>
                <a:gd name="T0" fmla="*/ 2147483647 w 324"/>
                <a:gd name="T1" fmla="*/ 2147483647 h 516"/>
                <a:gd name="T2" fmla="*/ 2147483647 w 324"/>
                <a:gd name="T3" fmla="*/ 2147483647 h 516"/>
                <a:gd name="T4" fmla="*/ 2147483647 w 324"/>
                <a:gd name="T5" fmla="*/ 2147483647 h 516"/>
                <a:gd name="T6" fmla="*/ 2147483647 w 324"/>
                <a:gd name="T7" fmla="*/ 2147483647 h 516"/>
                <a:gd name="T8" fmla="*/ 2147483647 w 324"/>
                <a:gd name="T9" fmla="*/ 2147483647 h 516"/>
                <a:gd name="T10" fmla="*/ 2147483647 w 324"/>
                <a:gd name="T11" fmla="*/ 2147483647 h 516"/>
                <a:gd name="T12" fmla="*/ 2147483647 w 324"/>
                <a:gd name="T13" fmla="*/ 2147483647 h 516"/>
                <a:gd name="T14" fmla="*/ 2147483647 w 324"/>
                <a:gd name="T15" fmla="*/ 2147483647 h 516"/>
                <a:gd name="T16" fmla="*/ 2147483647 w 324"/>
                <a:gd name="T17" fmla="*/ 2147483647 h 516"/>
                <a:gd name="T18" fmla="*/ 2147483647 w 324"/>
                <a:gd name="T19" fmla="*/ 2147483647 h 516"/>
                <a:gd name="T20" fmla="*/ 2147483647 w 324"/>
                <a:gd name="T21" fmla="*/ 2147483647 h 516"/>
                <a:gd name="T22" fmla="*/ 2147483647 w 324"/>
                <a:gd name="T23" fmla="*/ 2147483647 h 516"/>
                <a:gd name="T24" fmla="*/ 2147483647 w 324"/>
                <a:gd name="T25" fmla="*/ 2147483647 h 516"/>
                <a:gd name="T26" fmla="*/ 2147483647 w 324"/>
                <a:gd name="T27" fmla="*/ 0 h 516"/>
                <a:gd name="T28" fmla="*/ 2147483647 w 324"/>
                <a:gd name="T29" fmla="*/ 2147483647 h 516"/>
                <a:gd name="T30" fmla="*/ 2147483647 w 324"/>
                <a:gd name="T31" fmla="*/ 2147483647 h 516"/>
                <a:gd name="T32" fmla="*/ 2147483647 w 324"/>
                <a:gd name="T33" fmla="*/ 2147483647 h 516"/>
                <a:gd name="T34" fmla="*/ 2147483647 w 324"/>
                <a:gd name="T35" fmla="*/ 2147483647 h 516"/>
                <a:gd name="T36" fmla="*/ 2147483647 w 324"/>
                <a:gd name="T37" fmla="*/ 2147483647 h 516"/>
                <a:gd name="T38" fmla="*/ 2147483647 w 324"/>
                <a:gd name="T39" fmla="*/ 2147483647 h 516"/>
                <a:gd name="T40" fmla="*/ 2147483647 w 324"/>
                <a:gd name="T41" fmla="*/ 2147483647 h 516"/>
                <a:gd name="T42" fmla="*/ 2147483647 w 324"/>
                <a:gd name="T43" fmla="*/ 2147483647 h 516"/>
                <a:gd name="T44" fmla="*/ 2147483647 w 324"/>
                <a:gd name="T45" fmla="*/ 2147483647 h 516"/>
                <a:gd name="T46" fmla="*/ 2147483647 w 324"/>
                <a:gd name="T47" fmla="*/ 2147483647 h 516"/>
                <a:gd name="T48" fmla="*/ 2147483647 w 324"/>
                <a:gd name="T49" fmla="*/ 2147483647 h 516"/>
                <a:gd name="T50" fmla="*/ 2147483647 w 324"/>
                <a:gd name="T51" fmla="*/ 2147483647 h 516"/>
                <a:gd name="T52" fmla="*/ 2147483647 w 324"/>
                <a:gd name="T53" fmla="*/ 2147483647 h 516"/>
                <a:gd name="T54" fmla="*/ 0 w 324"/>
                <a:gd name="T55" fmla="*/ 2147483647 h 516"/>
                <a:gd name="T56" fmla="*/ 2147483647 w 324"/>
                <a:gd name="T57" fmla="*/ 2147483647 h 516"/>
                <a:gd name="T58" fmla="*/ 2147483647 w 324"/>
                <a:gd name="T59" fmla="*/ 2147483647 h 516"/>
                <a:gd name="T60" fmla="*/ 2147483647 w 324"/>
                <a:gd name="T61" fmla="*/ 2147483647 h 516"/>
                <a:gd name="T62" fmla="*/ 2147483647 w 324"/>
                <a:gd name="T63" fmla="*/ 2147483647 h 516"/>
                <a:gd name="T64" fmla="*/ 2147483647 w 324"/>
                <a:gd name="T65" fmla="*/ 2147483647 h 516"/>
                <a:gd name="T66" fmla="*/ 2147483647 w 324"/>
                <a:gd name="T67" fmla="*/ 2147483647 h 516"/>
                <a:gd name="T68" fmla="*/ 2147483647 w 324"/>
                <a:gd name="T69" fmla="*/ 2147483647 h 516"/>
                <a:gd name="T70" fmla="*/ 2147483647 w 324"/>
                <a:gd name="T71" fmla="*/ 2147483647 h 516"/>
                <a:gd name="T72" fmla="*/ 2147483647 w 324"/>
                <a:gd name="T73" fmla="*/ 2147483647 h 516"/>
                <a:gd name="T74" fmla="*/ 2147483647 w 324"/>
                <a:gd name="T75" fmla="*/ 2147483647 h 516"/>
                <a:gd name="T76" fmla="*/ 2147483647 w 324"/>
                <a:gd name="T77" fmla="*/ 2147483647 h 516"/>
                <a:gd name="T78" fmla="*/ 2147483647 w 324"/>
                <a:gd name="T79" fmla="*/ 2147483647 h 516"/>
                <a:gd name="T80" fmla="*/ 2147483647 w 324"/>
                <a:gd name="T81" fmla="*/ 2147483647 h 516"/>
                <a:gd name="T82" fmla="*/ 2147483647 w 324"/>
                <a:gd name="T83" fmla="*/ 2147483647 h 516"/>
                <a:gd name="T84" fmla="*/ 2147483647 w 324"/>
                <a:gd name="T85" fmla="*/ 2147483647 h 516"/>
                <a:gd name="T86" fmla="*/ 2147483647 w 324"/>
                <a:gd name="T87" fmla="*/ 2147483647 h 51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4"/>
                <a:gd name="T133" fmla="*/ 0 h 516"/>
                <a:gd name="T134" fmla="*/ 324 w 324"/>
                <a:gd name="T135" fmla="*/ 516 h 51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4" h="516">
                  <a:moveTo>
                    <a:pt x="282" y="342"/>
                  </a:moveTo>
                  <a:lnTo>
                    <a:pt x="282" y="330"/>
                  </a:lnTo>
                  <a:lnTo>
                    <a:pt x="288" y="318"/>
                  </a:lnTo>
                  <a:lnTo>
                    <a:pt x="288" y="306"/>
                  </a:lnTo>
                  <a:lnTo>
                    <a:pt x="282" y="300"/>
                  </a:lnTo>
                  <a:lnTo>
                    <a:pt x="276" y="300"/>
                  </a:lnTo>
                  <a:lnTo>
                    <a:pt x="276" y="282"/>
                  </a:lnTo>
                  <a:lnTo>
                    <a:pt x="282" y="276"/>
                  </a:lnTo>
                  <a:lnTo>
                    <a:pt x="282" y="234"/>
                  </a:lnTo>
                  <a:lnTo>
                    <a:pt x="288" y="228"/>
                  </a:lnTo>
                  <a:lnTo>
                    <a:pt x="288" y="216"/>
                  </a:lnTo>
                  <a:lnTo>
                    <a:pt x="282" y="210"/>
                  </a:lnTo>
                  <a:lnTo>
                    <a:pt x="270" y="204"/>
                  </a:lnTo>
                  <a:lnTo>
                    <a:pt x="264" y="198"/>
                  </a:lnTo>
                  <a:lnTo>
                    <a:pt x="276" y="186"/>
                  </a:lnTo>
                  <a:lnTo>
                    <a:pt x="282" y="186"/>
                  </a:lnTo>
                  <a:lnTo>
                    <a:pt x="282" y="180"/>
                  </a:lnTo>
                  <a:lnTo>
                    <a:pt x="270" y="168"/>
                  </a:lnTo>
                  <a:lnTo>
                    <a:pt x="276" y="156"/>
                  </a:lnTo>
                  <a:lnTo>
                    <a:pt x="276" y="132"/>
                  </a:lnTo>
                  <a:lnTo>
                    <a:pt x="270" y="126"/>
                  </a:lnTo>
                  <a:lnTo>
                    <a:pt x="264" y="126"/>
                  </a:lnTo>
                  <a:lnTo>
                    <a:pt x="252" y="138"/>
                  </a:lnTo>
                  <a:lnTo>
                    <a:pt x="264" y="60"/>
                  </a:lnTo>
                  <a:lnTo>
                    <a:pt x="228" y="36"/>
                  </a:lnTo>
                  <a:lnTo>
                    <a:pt x="240" y="24"/>
                  </a:lnTo>
                  <a:lnTo>
                    <a:pt x="240" y="6"/>
                  </a:lnTo>
                  <a:lnTo>
                    <a:pt x="222" y="0"/>
                  </a:lnTo>
                  <a:lnTo>
                    <a:pt x="198" y="12"/>
                  </a:lnTo>
                  <a:lnTo>
                    <a:pt x="42" y="12"/>
                  </a:lnTo>
                  <a:lnTo>
                    <a:pt x="36" y="18"/>
                  </a:lnTo>
                  <a:lnTo>
                    <a:pt x="30" y="30"/>
                  </a:lnTo>
                  <a:lnTo>
                    <a:pt x="30" y="48"/>
                  </a:lnTo>
                  <a:lnTo>
                    <a:pt x="36" y="48"/>
                  </a:lnTo>
                  <a:lnTo>
                    <a:pt x="42" y="78"/>
                  </a:lnTo>
                  <a:lnTo>
                    <a:pt x="42" y="132"/>
                  </a:lnTo>
                  <a:lnTo>
                    <a:pt x="48" y="126"/>
                  </a:lnTo>
                  <a:lnTo>
                    <a:pt x="54" y="156"/>
                  </a:lnTo>
                  <a:lnTo>
                    <a:pt x="42" y="156"/>
                  </a:lnTo>
                  <a:lnTo>
                    <a:pt x="42" y="162"/>
                  </a:lnTo>
                  <a:lnTo>
                    <a:pt x="48" y="168"/>
                  </a:lnTo>
                  <a:lnTo>
                    <a:pt x="48" y="180"/>
                  </a:lnTo>
                  <a:lnTo>
                    <a:pt x="54" y="192"/>
                  </a:lnTo>
                  <a:lnTo>
                    <a:pt x="54" y="204"/>
                  </a:lnTo>
                  <a:lnTo>
                    <a:pt x="60" y="216"/>
                  </a:lnTo>
                  <a:lnTo>
                    <a:pt x="60" y="228"/>
                  </a:lnTo>
                  <a:lnTo>
                    <a:pt x="48" y="252"/>
                  </a:lnTo>
                  <a:lnTo>
                    <a:pt x="42" y="258"/>
                  </a:lnTo>
                  <a:lnTo>
                    <a:pt x="36" y="270"/>
                  </a:lnTo>
                  <a:lnTo>
                    <a:pt x="36" y="288"/>
                  </a:lnTo>
                  <a:lnTo>
                    <a:pt x="30" y="300"/>
                  </a:lnTo>
                  <a:lnTo>
                    <a:pt x="30" y="312"/>
                  </a:lnTo>
                  <a:lnTo>
                    <a:pt x="12" y="330"/>
                  </a:lnTo>
                  <a:lnTo>
                    <a:pt x="6" y="342"/>
                  </a:lnTo>
                  <a:lnTo>
                    <a:pt x="0" y="348"/>
                  </a:lnTo>
                  <a:lnTo>
                    <a:pt x="0" y="372"/>
                  </a:lnTo>
                  <a:lnTo>
                    <a:pt x="6" y="384"/>
                  </a:lnTo>
                  <a:lnTo>
                    <a:pt x="12" y="402"/>
                  </a:lnTo>
                  <a:lnTo>
                    <a:pt x="12" y="414"/>
                  </a:lnTo>
                  <a:lnTo>
                    <a:pt x="18" y="426"/>
                  </a:lnTo>
                  <a:lnTo>
                    <a:pt x="24" y="432"/>
                  </a:lnTo>
                  <a:lnTo>
                    <a:pt x="24" y="438"/>
                  </a:lnTo>
                  <a:lnTo>
                    <a:pt x="48" y="444"/>
                  </a:lnTo>
                  <a:lnTo>
                    <a:pt x="48" y="498"/>
                  </a:lnTo>
                  <a:lnTo>
                    <a:pt x="72" y="498"/>
                  </a:lnTo>
                  <a:lnTo>
                    <a:pt x="78" y="504"/>
                  </a:lnTo>
                  <a:lnTo>
                    <a:pt x="78" y="510"/>
                  </a:lnTo>
                  <a:lnTo>
                    <a:pt x="84" y="516"/>
                  </a:lnTo>
                  <a:lnTo>
                    <a:pt x="96" y="516"/>
                  </a:lnTo>
                  <a:lnTo>
                    <a:pt x="108" y="510"/>
                  </a:lnTo>
                  <a:lnTo>
                    <a:pt x="114" y="504"/>
                  </a:lnTo>
                  <a:lnTo>
                    <a:pt x="132" y="492"/>
                  </a:lnTo>
                  <a:lnTo>
                    <a:pt x="138" y="486"/>
                  </a:lnTo>
                  <a:lnTo>
                    <a:pt x="150" y="480"/>
                  </a:lnTo>
                  <a:lnTo>
                    <a:pt x="180" y="480"/>
                  </a:lnTo>
                  <a:lnTo>
                    <a:pt x="186" y="474"/>
                  </a:lnTo>
                  <a:lnTo>
                    <a:pt x="198" y="468"/>
                  </a:lnTo>
                  <a:lnTo>
                    <a:pt x="216" y="450"/>
                  </a:lnTo>
                  <a:lnTo>
                    <a:pt x="228" y="450"/>
                  </a:lnTo>
                  <a:lnTo>
                    <a:pt x="234" y="444"/>
                  </a:lnTo>
                  <a:lnTo>
                    <a:pt x="240" y="444"/>
                  </a:lnTo>
                  <a:lnTo>
                    <a:pt x="258" y="426"/>
                  </a:lnTo>
                  <a:lnTo>
                    <a:pt x="270" y="426"/>
                  </a:lnTo>
                  <a:lnTo>
                    <a:pt x="276" y="432"/>
                  </a:lnTo>
                  <a:lnTo>
                    <a:pt x="294" y="432"/>
                  </a:lnTo>
                  <a:lnTo>
                    <a:pt x="306" y="426"/>
                  </a:lnTo>
                  <a:lnTo>
                    <a:pt x="324" y="408"/>
                  </a:lnTo>
                  <a:lnTo>
                    <a:pt x="294" y="384"/>
                  </a:lnTo>
                  <a:lnTo>
                    <a:pt x="282" y="3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4" name="Germany" descr="© INSCALE GmbH, 05.05.2010&#10;http://www.presentationload.com/">
              <a:extLst>
                <a:ext uri="{FF2B5EF4-FFF2-40B4-BE49-F238E27FC236}">
                  <a16:creationId xmlns:a16="http://schemas.microsoft.com/office/drawing/2014/main" id="{79525D8F-2EF2-4C0A-9D4C-F9498E057C5E}"/>
                </a:ext>
              </a:extLst>
            </p:cNvPr>
            <p:cNvSpPr>
              <a:spLocks/>
            </p:cNvSpPr>
            <p:nvPr/>
          </p:nvSpPr>
          <p:spPr bwMode="gray">
            <a:xfrm>
              <a:off x="4408829" y="1552285"/>
              <a:ext cx="213462" cy="223839"/>
            </a:xfrm>
            <a:custGeom>
              <a:avLst/>
              <a:gdLst>
                <a:gd name="T0" fmla="*/ 2147483647 w 564"/>
                <a:gd name="T1" fmla="*/ 2147483647 h 588"/>
                <a:gd name="T2" fmla="*/ 2147483647 w 564"/>
                <a:gd name="T3" fmla="*/ 2147483647 h 588"/>
                <a:gd name="T4" fmla="*/ 2147483647 w 564"/>
                <a:gd name="T5" fmla="*/ 2147483647 h 588"/>
                <a:gd name="T6" fmla="*/ 2147483647 w 564"/>
                <a:gd name="T7" fmla="*/ 2147483647 h 588"/>
                <a:gd name="T8" fmla="*/ 2147483647 w 564"/>
                <a:gd name="T9" fmla="*/ 2147483647 h 588"/>
                <a:gd name="T10" fmla="*/ 2147483647 w 564"/>
                <a:gd name="T11" fmla="*/ 2147483647 h 588"/>
                <a:gd name="T12" fmla="*/ 2147483647 w 564"/>
                <a:gd name="T13" fmla="*/ 2147483647 h 588"/>
                <a:gd name="T14" fmla="*/ 2147483647 w 564"/>
                <a:gd name="T15" fmla="*/ 2147483647 h 588"/>
                <a:gd name="T16" fmla="*/ 2147483647 w 564"/>
                <a:gd name="T17" fmla="*/ 2147483647 h 588"/>
                <a:gd name="T18" fmla="*/ 2147483647 w 564"/>
                <a:gd name="T19" fmla="*/ 2147483647 h 588"/>
                <a:gd name="T20" fmla="*/ 2147483647 w 564"/>
                <a:gd name="T21" fmla="*/ 2147483647 h 588"/>
                <a:gd name="T22" fmla="*/ 2147483647 w 564"/>
                <a:gd name="T23" fmla="*/ 2147483647 h 588"/>
                <a:gd name="T24" fmla="*/ 2147483647 w 564"/>
                <a:gd name="T25" fmla="*/ 2147483647 h 588"/>
                <a:gd name="T26" fmla="*/ 2147483647 w 564"/>
                <a:gd name="T27" fmla="*/ 2147483647 h 588"/>
                <a:gd name="T28" fmla="*/ 2147483647 w 564"/>
                <a:gd name="T29" fmla="*/ 2147483647 h 588"/>
                <a:gd name="T30" fmla="*/ 2147483647 w 564"/>
                <a:gd name="T31" fmla="*/ 2147483647 h 588"/>
                <a:gd name="T32" fmla="*/ 2147483647 w 564"/>
                <a:gd name="T33" fmla="*/ 2147483647 h 588"/>
                <a:gd name="T34" fmla="*/ 2147483647 w 564"/>
                <a:gd name="T35" fmla="*/ 2147483647 h 588"/>
                <a:gd name="T36" fmla="*/ 2147483647 w 564"/>
                <a:gd name="T37" fmla="*/ 2147483647 h 588"/>
                <a:gd name="T38" fmla="*/ 2147483647 w 564"/>
                <a:gd name="T39" fmla="*/ 2147483647 h 588"/>
                <a:gd name="T40" fmla="*/ 2147483647 w 564"/>
                <a:gd name="T41" fmla="*/ 2147483647 h 588"/>
                <a:gd name="T42" fmla="*/ 2147483647 w 564"/>
                <a:gd name="T43" fmla="*/ 2147483647 h 588"/>
                <a:gd name="T44" fmla="*/ 2147483647 w 564"/>
                <a:gd name="T45" fmla="*/ 2147483647 h 588"/>
                <a:gd name="T46" fmla="*/ 2147483647 w 564"/>
                <a:gd name="T47" fmla="*/ 2147483647 h 588"/>
                <a:gd name="T48" fmla="*/ 2147483647 w 564"/>
                <a:gd name="T49" fmla="*/ 2147483647 h 588"/>
                <a:gd name="T50" fmla="*/ 2147483647 w 564"/>
                <a:gd name="T51" fmla="*/ 2147483647 h 588"/>
                <a:gd name="T52" fmla="*/ 2147483647 w 564"/>
                <a:gd name="T53" fmla="*/ 2147483647 h 588"/>
                <a:gd name="T54" fmla="*/ 2147483647 w 564"/>
                <a:gd name="T55" fmla="*/ 2147483647 h 588"/>
                <a:gd name="T56" fmla="*/ 2147483647 w 564"/>
                <a:gd name="T57" fmla="*/ 2147483647 h 588"/>
                <a:gd name="T58" fmla="*/ 2147483647 w 564"/>
                <a:gd name="T59" fmla="*/ 2147483647 h 588"/>
                <a:gd name="T60" fmla="*/ 2147483647 w 564"/>
                <a:gd name="T61" fmla="*/ 2147483647 h 588"/>
                <a:gd name="T62" fmla="*/ 2147483647 w 564"/>
                <a:gd name="T63" fmla="*/ 2147483647 h 588"/>
                <a:gd name="T64" fmla="*/ 2147483647 w 564"/>
                <a:gd name="T65" fmla="*/ 2147483647 h 588"/>
                <a:gd name="T66" fmla="*/ 2147483647 w 564"/>
                <a:gd name="T67" fmla="*/ 2147483647 h 588"/>
                <a:gd name="T68" fmla="*/ 2147483647 w 564"/>
                <a:gd name="T69" fmla="*/ 2147483647 h 588"/>
                <a:gd name="T70" fmla="*/ 2147483647 w 564"/>
                <a:gd name="T71" fmla="*/ 2147483647 h 588"/>
                <a:gd name="T72" fmla="*/ 2147483647 w 564"/>
                <a:gd name="T73" fmla="*/ 2147483647 h 588"/>
                <a:gd name="T74" fmla="*/ 2147483647 w 564"/>
                <a:gd name="T75" fmla="*/ 2147483647 h 588"/>
                <a:gd name="T76" fmla="*/ 2147483647 w 564"/>
                <a:gd name="T77" fmla="*/ 2147483647 h 588"/>
                <a:gd name="T78" fmla="*/ 2147483647 w 564"/>
                <a:gd name="T79" fmla="*/ 2147483647 h 588"/>
                <a:gd name="T80" fmla="*/ 2147483647 w 564"/>
                <a:gd name="T81" fmla="*/ 2147483647 h 588"/>
                <a:gd name="T82" fmla="*/ 2147483647 w 564"/>
                <a:gd name="T83" fmla="*/ 0 h 588"/>
                <a:gd name="T84" fmla="*/ 2147483647 w 564"/>
                <a:gd name="T85" fmla="*/ 2147483647 h 588"/>
                <a:gd name="T86" fmla="*/ 2147483647 w 564"/>
                <a:gd name="T87" fmla="*/ 2147483647 h 588"/>
                <a:gd name="T88" fmla="*/ 2147483647 w 564"/>
                <a:gd name="T89" fmla="*/ 2147483647 h 588"/>
                <a:gd name="T90" fmla="*/ 2147483647 w 564"/>
                <a:gd name="T91" fmla="*/ 2147483647 h 588"/>
                <a:gd name="T92" fmla="*/ 2147483647 w 564"/>
                <a:gd name="T93" fmla="*/ 2147483647 h 588"/>
                <a:gd name="T94" fmla="*/ 2147483647 w 564"/>
                <a:gd name="T95" fmla="*/ 2147483647 h 588"/>
                <a:gd name="T96" fmla="*/ 2147483647 w 564"/>
                <a:gd name="T97" fmla="*/ 2147483647 h 588"/>
                <a:gd name="T98" fmla="*/ 2147483647 w 564"/>
                <a:gd name="T99" fmla="*/ 2147483647 h 588"/>
                <a:gd name="T100" fmla="*/ 2147483647 w 564"/>
                <a:gd name="T101" fmla="*/ 2147483647 h 588"/>
                <a:gd name="T102" fmla="*/ 2147483647 w 564"/>
                <a:gd name="T103" fmla="*/ 2147483647 h 588"/>
                <a:gd name="T104" fmla="*/ 0 w 564"/>
                <a:gd name="T105" fmla="*/ 2147483647 h 588"/>
                <a:gd name="T106" fmla="*/ 2147483647 w 564"/>
                <a:gd name="T107" fmla="*/ 2147483647 h 588"/>
                <a:gd name="T108" fmla="*/ 2147483647 w 564"/>
                <a:gd name="T109" fmla="*/ 2147483647 h 588"/>
                <a:gd name="T110" fmla="*/ 2147483647 w 564"/>
                <a:gd name="T111" fmla="*/ 2147483647 h 5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64"/>
                <a:gd name="T169" fmla="*/ 0 h 588"/>
                <a:gd name="T170" fmla="*/ 564 w 564"/>
                <a:gd name="T171" fmla="*/ 588 h 5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64" h="588">
                  <a:moveTo>
                    <a:pt x="30" y="414"/>
                  </a:moveTo>
                  <a:lnTo>
                    <a:pt x="30" y="420"/>
                  </a:lnTo>
                  <a:lnTo>
                    <a:pt x="36" y="420"/>
                  </a:lnTo>
                  <a:lnTo>
                    <a:pt x="36" y="444"/>
                  </a:lnTo>
                  <a:lnTo>
                    <a:pt x="60" y="444"/>
                  </a:lnTo>
                  <a:lnTo>
                    <a:pt x="60" y="450"/>
                  </a:lnTo>
                  <a:lnTo>
                    <a:pt x="72" y="450"/>
                  </a:lnTo>
                  <a:lnTo>
                    <a:pt x="84" y="444"/>
                  </a:lnTo>
                  <a:lnTo>
                    <a:pt x="96" y="444"/>
                  </a:lnTo>
                  <a:lnTo>
                    <a:pt x="96" y="450"/>
                  </a:lnTo>
                  <a:lnTo>
                    <a:pt x="120" y="450"/>
                  </a:lnTo>
                  <a:lnTo>
                    <a:pt x="138" y="456"/>
                  </a:lnTo>
                  <a:lnTo>
                    <a:pt x="132" y="468"/>
                  </a:lnTo>
                  <a:lnTo>
                    <a:pt x="114" y="486"/>
                  </a:lnTo>
                  <a:lnTo>
                    <a:pt x="114" y="498"/>
                  </a:lnTo>
                  <a:lnTo>
                    <a:pt x="108" y="510"/>
                  </a:lnTo>
                  <a:lnTo>
                    <a:pt x="102" y="516"/>
                  </a:lnTo>
                  <a:lnTo>
                    <a:pt x="96" y="528"/>
                  </a:lnTo>
                  <a:lnTo>
                    <a:pt x="96" y="570"/>
                  </a:lnTo>
                  <a:lnTo>
                    <a:pt x="132" y="570"/>
                  </a:lnTo>
                  <a:lnTo>
                    <a:pt x="150" y="564"/>
                  </a:lnTo>
                  <a:lnTo>
                    <a:pt x="156" y="570"/>
                  </a:lnTo>
                  <a:lnTo>
                    <a:pt x="150" y="564"/>
                  </a:lnTo>
                  <a:lnTo>
                    <a:pt x="150" y="552"/>
                  </a:lnTo>
                  <a:lnTo>
                    <a:pt x="156" y="546"/>
                  </a:lnTo>
                  <a:lnTo>
                    <a:pt x="162" y="546"/>
                  </a:lnTo>
                  <a:lnTo>
                    <a:pt x="174" y="552"/>
                  </a:lnTo>
                  <a:lnTo>
                    <a:pt x="180" y="558"/>
                  </a:lnTo>
                  <a:lnTo>
                    <a:pt x="192" y="558"/>
                  </a:lnTo>
                  <a:lnTo>
                    <a:pt x="210" y="564"/>
                  </a:lnTo>
                  <a:lnTo>
                    <a:pt x="216" y="576"/>
                  </a:lnTo>
                  <a:lnTo>
                    <a:pt x="252" y="576"/>
                  </a:lnTo>
                  <a:lnTo>
                    <a:pt x="258" y="582"/>
                  </a:lnTo>
                  <a:lnTo>
                    <a:pt x="258" y="588"/>
                  </a:lnTo>
                  <a:lnTo>
                    <a:pt x="270" y="588"/>
                  </a:lnTo>
                  <a:lnTo>
                    <a:pt x="276" y="582"/>
                  </a:lnTo>
                  <a:lnTo>
                    <a:pt x="276" y="570"/>
                  </a:lnTo>
                  <a:lnTo>
                    <a:pt x="294" y="570"/>
                  </a:lnTo>
                  <a:lnTo>
                    <a:pt x="312" y="588"/>
                  </a:lnTo>
                  <a:lnTo>
                    <a:pt x="330" y="588"/>
                  </a:lnTo>
                  <a:lnTo>
                    <a:pt x="336" y="582"/>
                  </a:lnTo>
                  <a:lnTo>
                    <a:pt x="354" y="570"/>
                  </a:lnTo>
                  <a:lnTo>
                    <a:pt x="372" y="570"/>
                  </a:lnTo>
                  <a:lnTo>
                    <a:pt x="390" y="558"/>
                  </a:lnTo>
                  <a:lnTo>
                    <a:pt x="402" y="564"/>
                  </a:lnTo>
                  <a:lnTo>
                    <a:pt x="420" y="570"/>
                  </a:lnTo>
                  <a:lnTo>
                    <a:pt x="432" y="582"/>
                  </a:lnTo>
                  <a:lnTo>
                    <a:pt x="438" y="582"/>
                  </a:lnTo>
                  <a:lnTo>
                    <a:pt x="438" y="540"/>
                  </a:lnTo>
                  <a:lnTo>
                    <a:pt x="426" y="540"/>
                  </a:lnTo>
                  <a:lnTo>
                    <a:pt x="426" y="534"/>
                  </a:lnTo>
                  <a:lnTo>
                    <a:pt x="432" y="528"/>
                  </a:lnTo>
                  <a:lnTo>
                    <a:pt x="432" y="522"/>
                  </a:lnTo>
                  <a:lnTo>
                    <a:pt x="438" y="516"/>
                  </a:lnTo>
                  <a:lnTo>
                    <a:pt x="456" y="516"/>
                  </a:lnTo>
                  <a:lnTo>
                    <a:pt x="462" y="522"/>
                  </a:lnTo>
                  <a:lnTo>
                    <a:pt x="468" y="522"/>
                  </a:lnTo>
                  <a:lnTo>
                    <a:pt x="468" y="504"/>
                  </a:lnTo>
                  <a:lnTo>
                    <a:pt x="462" y="492"/>
                  </a:lnTo>
                  <a:lnTo>
                    <a:pt x="480" y="492"/>
                  </a:lnTo>
                  <a:lnTo>
                    <a:pt x="486" y="474"/>
                  </a:lnTo>
                  <a:lnTo>
                    <a:pt x="486" y="462"/>
                  </a:lnTo>
                  <a:lnTo>
                    <a:pt x="480" y="462"/>
                  </a:lnTo>
                  <a:lnTo>
                    <a:pt x="474" y="456"/>
                  </a:lnTo>
                  <a:lnTo>
                    <a:pt x="462" y="456"/>
                  </a:lnTo>
                  <a:lnTo>
                    <a:pt x="456" y="444"/>
                  </a:lnTo>
                  <a:lnTo>
                    <a:pt x="450" y="444"/>
                  </a:lnTo>
                  <a:lnTo>
                    <a:pt x="444" y="432"/>
                  </a:lnTo>
                  <a:lnTo>
                    <a:pt x="432" y="432"/>
                  </a:lnTo>
                  <a:lnTo>
                    <a:pt x="420" y="426"/>
                  </a:lnTo>
                  <a:lnTo>
                    <a:pt x="420" y="420"/>
                  </a:lnTo>
                  <a:lnTo>
                    <a:pt x="414" y="420"/>
                  </a:lnTo>
                  <a:lnTo>
                    <a:pt x="408" y="408"/>
                  </a:lnTo>
                  <a:lnTo>
                    <a:pt x="396" y="396"/>
                  </a:lnTo>
                  <a:lnTo>
                    <a:pt x="396" y="390"/>
                  </a:lnTo>
                  <a:lnTo>
                    <a:pt x="402" y="390"/>
                  </a:lnTo>
                  <a:lnTo>
                    <a:pt x="408" y="384"/>
                  </a:lnTo>
                  <a:lnTo>
                    <a:pt x="396" y="372"/>
                  </a:lnTo>
                  <a:lnTo>
                    <a:pt x="390" y="372"/>
                  </a:lnTo>
                  <a:lnTo>
                    <a:pt x="384" y="366"/>
                  </a:lnTo>
                  <a:lnTo>
                    <a:pt x="384" y="354"/>
                  </a:lnTo>
                  <a:lnTo>
                    <a:pt x="390" y="354"/>
                  </a:lnTo>
                  <a:lnTo>
                    <a:pt x="390" y="360"/>
                  </a:lnTo>
                  <a:lnTo>
                    <a:pt x="402" y="360"/>
                  </a:lnTo>
                  <a:lnTo>
                    <a:pt x="402" y="354"/>
                  </a:lnTo>
                  <a:lnTo>
                    <a:pt x="414" y="354"/>
                  </a:lnTo>
                  <a:lnTo>
                    <a:pt x="414" y="348"/>
                  </a:lnTo>
                  <a:lnTo>
                    <a:pt x="420" y="342"/>
                  </a:lnTo>
                  <a:lnTo>
                    <a:pt x="426" y="342"/>
                  </a:lnTo>
                  <a:lnTo>
                    <a:pt x="438" y="348"/>
                  </a:lnTo>
                  <a:lnTo>
                    <a:pt x="450" y="336"/>
                  </a:lnTo>
                  <a:lnTo>
                    <a:pt x="468" y="330"/>
                  </a:lnTo>
                  <a:lnTo>
                    <a:pt x="468" y="324"/>
                  </a:lnTo>
                  <a:lnTo>
                    <a:pt x="492" y="324"/>
                  </a:lnTo>
                  <a:lnTo>
                    <a:pt x="492" y="318"/>
                  </a:lnTo>
                  <a:lnTo>
                    <a:pt x="510" y="318"/>
                  </a:lnTo>
                  <a:lnTo>
                    <a:pt x="510" y="312"/>
                  </a:lnTo>
                  <a:lnTo>
                    <a:pt x="516" y="306"/>
                  </a:lnTo>
                  <a:lnTo>
                    <a:pt x="522" y="306"/>
                  </a:lnTo>
                  <a:lnTo>
                    <a:pt x="528" y="300"/>
                  </a:lnTo>
                  <a:lnTo>
                    <a:pt x="540" y="312"/>
                  </a:lnTo>
                  <a:lnTo>
                    <a:pt x="552" y="312"/>
                  </a:lnTo>
                  <a:lnTo>
                    <a:pt x="558" y="300"/>
                  </a:lnTo>
                  <a:lnTo>
                    <a:pt x="558" y="294"/>
                  </a:lnTo>
                  <a:lnTo>
                    <a:pt x="564" y="288"/>
                  </a:lnTo>
                  <a:lnTo>
                    <a:pt x="564" y="282"/>
                  </a:lnTo>
                  <a:lnTo>
                    <a:pt x="552" y="282"/>
                  </a:lnTo>
                  <a:lnTo>
                    <a:pt x="558" y="276"/>
                  </a:lnTo>
                  <a:lnTo>
                    <a:pt x="558" y="264"/>
                  </a:lnTo>
                  <a:lnTo>
                    <a:pt x="552" y="264"/>
                  </a:lnTo>
                  <a:lnTo>
                    <a:pt x="546" y="270"/>
                  </a:lnTo>
                  <a:lnTo>
                    <a:pt x="546" y="252"/>
                  </a:lnTo>
                  <a:lnTo>
                    <a:pt x="540" y="246"/>
                  </a:lnTo>
                  <a:lnTo>
                    <a:pt x="534" y="246"/>
                  </a:lnTo>
                  <a:lnTo>
                    <a:pt x="528" y="240"/>
                  </a:lnTo>
                  <a:lnTo>
                    <a:pt x="528" y="234"/>
                  </a:lnTo>
                  <a:lnTo>
                    <a:pt x="540" y="228"/>
                  </a:lnTo>
                  <a:lnTo>
                    <a:pt x="546" y="222"/>
                  </a:lnTo>
                  <a:lnTo>
                    <a:pt x="540" y="216"/>
                  </a:lnTo>
                  <a:lnTo>
                    <a:pt x="534" y="216"/>
                  </a:lnTo>
                  <a:lnTo>
                    <a:pt x="540" y="210"/>
                  </a:lnTo>
                  <a:lnTo>
                    <a:pt x="540" y="204"/>
                  </a:lnTo>
                  <a:lnTo>
                    <a:pt x="528" y="204"/>
                  </a:lnTo>
                  <a:lnTo>
                    <a:pt x="528" y="192"/>
                  </a:lnTo>
                  <a:lnTo>
                    <a:pt x="534" y="192"/>
                  </a:lnTo>
                  <a:lnTo>
                    <a:pt x="534" y="174"/>
                  </a:lnTo>
                  <a:lnTo>
                    <a:pt x="522" y="174"/>
                  </a:lnTo>
                  <a:lnTo>
                    <a:pt x="516" y="168"/>
                  </a:lnTo>
                  <a:lnTo>
                    <a:pt x="510" y="168"/>
                  </a:lnTo>
                  <a:lnTo>
                    <a:pt x="504" y="162"/>
                  </a:lnTo>
                  <a:lnTo>
                    <a:pt x="504" y="150"/>
                  </a:lnTo>
                  <a:lnTo>
                    <a:pt x="510" y="150"/>
                  </a:lnTo>
                  <a:lnTo>
                    <a:pt x="522" y="138"/>
                  </a:lnTo>
                  <a:lnTo>
                    <a:pt x="522" y="120"/>
                  </a:lnTo>
                  <a:lnTo>
                    <a:pt x="516" y="114"/>
                  </a:lnTo>
                  <a:lnTo>
                    <a:pt x="510" y="114"/>
                  </a:lnTo>
                  <a:lnTo>
                    <a:pt x="510" y="96"/>
                  </a:lnTo>
                  <a:lnTo>
                    <a:pt x="504" y="90"/>
                  </a:lnTo>
                  <a:lnTo>
                    <a:pt x="486" y="84"/>
                  </a:lnTo>
                  <a:lnTo>
                    <a:pt x="486" y="78"/>
                  </a:lnTo>
                  <a:lnTo>
                    <a:pt x="480" y="66"/>
                  </a:lnTo>
                  <a:lnTo>
                    <a:pt x="474" y="60"/>
                  </a:lnTo>
                  <a:lnTo>
                    <a:pt x="456" y="60"/>
                  </a:lnTo>
                  <a:lnTo>
                    <a:pt x="450" y="54"/>
                  </a:lnTo>
                  <a:lnTo>
                    <a:pt x="444" y="54"/>
                  </a:lnTo>
                  <a:lnTo>
                    <a:pt x="438" y="48"/>
                  </a:lnTo>
                  <a:lnTo>
                    <a:pt x="426" y="48"/>
                  </a:lnTo>
                  <a:lnTo>
                    <a:pt x="420" y="42"/>
                  </a:lnTo>
                  <a:lnTo>
                    <a:pt x="396" y="42"/>
                  </a:lnTo>
                  <a:lnTo>
                    <a:pt x="384" y="54"/>
                  </a:lnTo>
                  <a:lnTo>
                    <a:pt x="342" y="54"/>
                  </a:lnTo>
                  <a:lnTo>
                    <a:pt x="342" y="72"/>
                  </a:lnTo>
                  <a:lnTo>
                    <a:pt x="300" y="72"/>
                  </a:lnTo>
                  <a:lnTo>
                    <a:pt x="300" y="60"/>
                  </a:lnTo>
                  <a:lnTo>
                    <a:pt x="312" y="48"/>
                  </a:lnTo>
                  <a:lnTo>
                    <a:pt x="312" y="42"/>
                  </a:lnTo>
                  <a:lnTo>
                    <a:pt x="318" y="30"/>
                  </a:lnTo>
                  <a:lnTo>
                    <a:pt x="294" y="42"/>
                  </a:lnTo>
                  <a:lnTo>
                    <a:pt x="252" y="36"/>
                  </a:lnTo>
                  <a:lnTo>
                    <a:pt x="246" y="30"/>
                  </a:lnTo>
                  <a:lnTo>
                    <a:pt x="246" y="18"/>
                  </a:lnTo>
                  <a:lnTo>
                    <a:pt x="240" y="6"/>
                  </a:lnTo>
                  <a:lnTo>
                    <a:pt x="234" y="6"/>
                  </a:lnTo>
                  <a:lnTo>
                    <a:pt x="234" y="12"/>
                  </a:lnTo>
                  <a:lnTo>
                    <a:pt x="228" y="6"/>
                  </a:lnTo>
                  <a:lnTo>
                    <a:pt x="204" y="6"/>
                  </a:lnTo>
                  <a:lnTo>
                    <a:pt x="198" y="0"/>
                  </a:lnTo>
                  <a:lnTo>
                    <a:pt x="168" y="0"/>
                  </a:lnTo>
                  <a:lnTo>
                    <a:pt x="192" y="36"/>
                  </a:lnTo>
                  <a:lnTo>
                    <a:pt x="180" y="48"/>
                  </a:lnTo>
                  <a:lnTo>
                    <a:pt x="198" y="72"/>
                  </a:lnTo>
                  <a:lnTo>
                    <a:pt x="216" y="90"/>
                  </a:lnTo>
                  <a:lnTo>
                    <a:pt x="186" y="78"/>
                  </a:lnTo>
                  <a:lnTo>
                    <a:pt x="162" y="84"/>
                  </a:lnTo>
                  <a:lnTo>
                    <a:pt x="162" y="108"/>
                  </a:lnTo>
                  <a:lnTo>
                    <a:pt x="132" y="108"/>
                  </a:lnTo>
                  <a:lnTo>
                    <a:pt x="126" y="96"/>
                  </a:lnTo>
                  <a:lnTo>
                    <a:pt x="84" y="96"/>
                  </a:lnTo>
                  <a:lnTo>
                    <a:pt x="84" y="126"/>
                  </a:lnTo>
                  <a:lnTo>
                    <a:pt x="90" y="126"/>
                  </a:lnTo>
                  <a:lnTo>
                    <a:pt x="84" y="132"/>
                  </a:lnTo>
                  <a:lnTo>
                    <a:pt x="90" y="144"/>
                  </a:lnTo>
                  <a:lnTo>
                    <a:pt x="78" y="150"/>
                  </a:lnTo>
                  <a:lnTo>
                    <a:pt x="72" y="150"/>
                  </a:lnTo>
                  <a:lnTo>
                    <a:pt x="72" y="168"/>
                  </a:lnTo>
                  <a:lnTo>
                    <a:pt x="78" y="174"/>
                  </a:lnTo>
                  <a:lnTo>
                    <a:pt x="66" y="174"/>
                  </a:lnTo>
                  <a:lnTo>
                    <a:pt x="54" y="180"/>
                  </a:lnTo>
                  <a:lnTo>
                    <a:pt x="48" y="180"/>
                  </a:lnTo>
                  <a:lnTo>
                    <a:pt x="48" y="186"/>
                  </a:lnTo>
                  <a:lnTo>
                    <a:pt x="54" y="192"/>
                  </a:lnTo>
                  <a:lnTo>
                    <a:pt x="60" y="192"/>
                  </a:lnTo>
                  <a:lnTo>
                    <a:pt x="72" y="204"/>
                  </a:lnTo>
                  <a:lnTo>
                    <a:pt x="72" y="210"/>
                  </a:lnTo>
                  <a:lnTo>
                    <a:pt x="66" y="210"/>
                  </a:lnTo>
                  <a:lnTo>
                    <a:pt x="60" y="216"/>
                  </a:lnTo>
                  <a:lnTo>
                    <a:pt x="54" y="228"/>
                  </a:lnTo>
                  <a:lnTo>
                    <a:pt x="48" y="228"/>
                  </a:lnTo>
                  <a:lnTo>
                    <a:pt x="42" y="234"/>
                  </a:lnTo>
                  <a:lnTo>
                    <a:pt x="42" y="240"/>
                  </a:lnTo>
                  <a:lnTo>
                    <a:pt x="18" y="240"/>
                  </a:lnTo>
                  <a:lnTo>
                    <a:pt x="12" y="234"/>
                  </a:lnTo>
                  <a:lnTo>
                    <a:pt x="6" y="234"/>
                  </a:lnTo>
                  <a:lnTo>
                    <a:pt x="12" y="258"/>
                  </a:lnTo>
                  <a:lnTo>
                    <a:pt x="12" y="264"/>
                  </a:lnTo>
                  <a:lnTo>
                    <a:pt x="18" y="270"/>
                  </a:lnTo>
                  <a:lnTo>
                    <a:pt x="18" y="276"/>
                  </a:lnTo>
                  <a:lnTo>
                    <a:pt x="6" y="282"/>
                  </a:lnTo>
                  <a:lnTo>
                    <a:pt x="0" y="288"/>
                  </a:lnTo>
                  <a:lnTo>
                    <a:pt x="6" y="294"/>
                  </a:lnTo>
                  <a:lnTo>
                    <a:pt x="6" y="306"/>
                  </a:lnTo>
                  <a:lnTo>
                    <a:pt x="0" y="312"/>
                  </a:lnTo>
                  <a:lnTo>
                    <a:pt x="0" y="324"/>
                  </a:lnTo>
                  <a:lnTo>
                    <a:pt x="12" y="324"/>
                  </a:lnTo>
                  <a:lnTo>
                    <a:pt x="24" y="336"/>
                  </a:lnTo>
                  <a:lnTo>
                    <a:pt x="24" y="354"/>
                  </a:lnTo>
                  <a:lnTo>
                    <a:pt x="30" y="360"/>
                  </a:lnTo>
                  <a:lnTo>
                    <a:pt x="18" y="360"/>
                  </a:lnTo>
                  <a:lnTo>
                    <a:pt x="12" y="366"/>
                  </a:lnTo>
                  <a:lnTo>
                    <a:pt x="12" y="384"/>
                  </a:lnTo>
                  <a:lnTo>
                    <a:pt x="18" y="390"/>
                  </a:lnTo>
                  <a:lnTo>
                    <a:pt x="24" y="390"/>
                  </a:lnTo>
                  <a:lnTo>
                    <a:pt x="36" y="396"/>
                  </a:lnTo>
                  <a:lnTo>
                    <a:pt x="36" y="408"/>
                  </a:lnTo>
                  <a:lnTo>
                    <a:pt x="30" y="41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5" name="Georgia" descr="© INSCALE GmbH, 05.05.2010&#10;http://www.presentationload.com/">
              <a:extLst>
                <a:ext uri="{FF2B5EF4-FFF2-40B4-BE49-F238E27FC236}">
                  <a16:creationId xmlns:a16="http://schemas.microsoft.com/office/drawing/2014/main" id="{DA65E226-CAA0-494A-90FB-B0900C199387}"/>
                </a:ext>
              </a:extLst>
            </p:cNvPr>
            <p:cNvSpPr>
              <a:spLocks/>
            </p:cNvSpPr>
            <p:nvPr/>
          </p:nvSpPr>
          <p:spPr bwMode="gray">
            <a:xfrm>
              <a:off x="5237475" y="1887303"/>
              <a:ext cx="174919" cy="80048"/>
            </a:xfrm>
            <a:custGeom>
              <a:avLst/>
              <a:gdLst>
                <a:gd name="T0" fmla="*/ 2147483647 w 462"/>
                <a:gd name="T1" fmla="*/ 2147483647 h 210"/>
                <a:gd name="T2" fmla="*/ 2147483647 w 462"/>
                <a:gd name="T3" fmla="*/ 2147483647 h 210"/>
                <a:gd name="T4" fmla="*/ 2147483647 w 462"/>
                <a:gd name="T5" fmla="*/ 2147483647 h 210"/>
                <a:gd name="T6" fmla="*/ 2147483647 w 462"/>
                <a:gd name="T7" fmla="*/ 2147483647 h 210"/>
                <a:gd name="T8" fmla="*/ 2147483647 w 462"/>
                <a:gd name="T9" fmla="*/ 2147483647 h 210"/>
                <a:gd name="T10" fmla="*/ 2147483647 w 462"/>
                <a:gd name="T11" fmla="*/ 2147483647 h 210"/>
                <a:gd name="T12" fmla="*/ 2147483647 w 462"/>
                <a:gd name="T13" fmla="*/ 2147483647 h 210"/>
                <a:gd name="T14" fmla="*/ 2147483647 w 462"/>
                <a:gd name="T15" fmla="*/ 2147483647 h 210"/>
                <a:gd name="T16" fmla="*/ 2147483647 w 462"/>
                <a:gd name="T17" fmla="*/ 2147483647 h 210"/>
                <a:gd name="T18" fmla="*/ 2147483647 w 462"/>
                <a:gd name="T19" fmla="*/ 2147483647 h 210"/>
                <a:gd name="T20" fmla="*/ 2147483647 w 462"/>
                <a:gd name="T21" fmla="*/ 2147483647 h 210"/>
                <a:gd name="T22" fmla="*/ 2147483647 w 462"/>
                <a:gd name="T23" fmla="*/ 2147483647 h 210"/>
                <a:gd name="T24" fmla="*/ 2147483647 w 462"/>
                <a:gd name="T25" fmla="*/ 2147483647 h 210"/>
                <a:gd name="T26" fmla="*/ 2147483647 w 462"/>
                <a:gd name="T27" fmla="*/ 2147483647 h 210"/>
                <a:gd name="T28" fmla="*/ 2147483647 w 462"/>
                <a:gd name="T29" fmla="*/ 2147483647 h 210"/>
                <a:gd name="T30" fmla="*/ 2147483647 w 462"/>
                <a:gd name="T31" fmla="*/ 2147483647 h 210"/>
                <a:gd name="T32" fmla="*/ 2147483647 w 462"/>
                <a:gd name="T33" fmla="*/ 2147483647 h 210"/>
                <a:gd name="T34" fmla="*/ 2147483647 w 462"/>
                <a:gd name="T35" fmla="*/ 2147483647 h 210"/>
                <a:gd name="T36" fmla="*/ 2147483647 w 462"/>
                <a:gd name="T37" fmla="*/ 2147483647 h 210"/>
                <a:gd name="T38" fmla="*/ 2147483647 w 462"/>
                <a:gd name="T39" fmla="*/ 2147483647 h 210"/>
                <a:gd name="T40" fmla="*/ 2147483647 w 462"/>
                <a:gd name="T41" fmla="*/ 2147483647 h 210"/>
                <a:gd name="T42" fmla="*/ 2147483647 w 462"/>
                <a:gd name="T43" fmla="*/ 2147483647 h 210"/>
                <a:gd name="T44" fmla="*/ 2147483647 w 462"/>
                <a:gd name="T45" fmla="*/ 2147483647 h 210"/>
                <a:gd name="T46" fmla="*/ 2147483647 w 462"/>
                <a:gd name="T47" fmla="*/ 2147483647 h 210"/>
                <a:gd name="T48" fmla="*/ 2147483647 w 462"/>
                <a:gd name="T49" fmla="*/ 2147483647 h 210"/>
                <a:gd name="T50" fmla="*/ 2147483647 w 462"/>
                <a:gd name="T51" fmla="*/ 2147483647 h 210"/>
                <a:gd name="T52" fmla="*/ 2147483647 w 462"/>
                <a:gd name="T53" fmla="*/ 2147483647 h 210"/>
                <a:gd name="T54" fmla="*/ 2147483647 w 462"/>
                <a:gd name="T55" fmla="*/ 2147483647 h 210"/>
                <a:gd name="T56" fmla="*/ 2147483647 w 462"/>
                <a:gd name="T57" fmla="*/ 2147483647 h 210"/>
                <a:gd name="T58" fmla="*/ 2147483647 w 462"/>
                <a:gd name="T59" fmla="*/ 2147483647 h 210"/>
                <a:gd name="T60" fmla="*/ 2147483647 w 462"/>
                <a:gd name="T61" fmla="*/ 2147483647 h 210"/>
                <a:gd name="T62" fmla="*/ 2147483647 w 462"/>
                <a:gd name="T63" fmla="*/ 2147483647 h 210"/>
                <a:gd name="T64" fmla="*/ 2147483647 w 462"/>
                <a:gd name="T65" fmla="*/ 2147483647 h 210"/>
                <a:gd name="T66" fmla="*/ 2147483647 w 462"/>
                <a:gd name="T67" fmla="*/ 2147483647 h 210"/>
                <a:gd name="T68" fmla="*/ 2147483647 w 462"/>
                <a:gd name="T69" fmla="*/ 2147483647 h 210"/>
                <a:gd name="T70" fmla="*/ 2147483647 w 462"/>
                <a:gd name="T71" fmla="*/ 2147483647 h 210"/>
                <a:gd name="T72" fmla="*/ 2147483647 w 462"/>
                <a:gd name="T73" fmla="*/ 2147483647 h 210"/>
                <a:gd name="T74" fmla="*/ 2147483647 w 462"/>
                <a:gd name="T75" fmla="*/ 2147483647 h 210"/>
                <a:gd name="T76" fmla="*/ 2147483647 w 462"/>
                <a:gd name="T77" fmla="*/ 2147483647 h 210"/>
                <a:gd name="T78" fmla="*/ 2147483647 w 462"/>
                <a:gd name="T79" fmla="*/ 2147483647 h 210"/>
                <a:gd name="T80" fmla="*/ 2147483647 w 462"/>
                <a:gd name="T81" fmla="*/ 0 h 210"/>
                <a:gd name="T82" fmla="*/ 0 w 462"/>
                <a:gd name="T83" fmla="*/ 2147483647 h 21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2"/>
                <a:gd name="T127" fmla="*/ 0 h 210"/>
                <a:gd name="T128" fmla="*/ 462 w 462"/>
                <a:gd name="T129" fmla="*/ 210 h 21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2" h="210">
                  <a:moveTo>
                    <a:pt x="6" y="18"/>
                  </a:moveTo>
                  <a:lnTo>
                    <a:pt x="12" y="18"/>
                  </a:lnTo>
                  <a:lnTo>
                    <a:pt x="18" y="24"/>
                  </a:lnTo>
                  <a:lnTo>
                    <a:pt x="30" y="30"/>
                  </a:lnTo>
                  <a:lnTo>
                    <a:pt x="42" y="42"/>
                  </a:lnTo>
                  <a:lnTo>
                    <a:pt x="60" y="48"/>
                  </a:lnTo>
                  <a:lnTo>
                    <a:pt x="72" y="54"/>
                  </a:lnTo>
                  <a:lnTo>
                    <a:pt x="78" y="54"/>
                  </a:lnTo>
                  <a:lnTo>
                    <a:pt x="84" y="60"/>
                  </a:lnTo>
                  <a:lnTo>
                    <a:pt x="96" y="66"/>
                  </a:lnTo>
                  <a:lnTo>
                    <a:pt x="102" y="78"/>
                  </a:lnTo>
                  <a:lnTo>
                    <a:pt x="114" y="84"/>
                  </a:lnTo>
                  <a:lnTo>
                    <a:pt x="114" y="96"/>
                  </a:lnTo>
                  <a:lnTo>
                    <a:pt x="120" y="114"/>
                  </a:lnTo>
                  <a:lnTo>
                    <a:pt x="120" y="132"/>
                  </a:lnTo>
                  <a:lnTo>
                    <a:pt x="126" y="138"/>
                  </a:lnTo>
                  <a:lnTo>
                    <a:pt x="132" y="150"/>
                  </a:lnTo>
                  <a:lnTo>
                    <a:pt x="138" y="156"/>
                  </a:lnTo>
                  <a:lnTo>
                    <a:pt x="138" y="162"/>
                  </a:lnTo>
                  <a:lnTo>
                    <a:pt x="132" y="168"/>
                  </a:lnTo>
                  <a:lnTo>
                    <a:pt x="168" y="174"/>
                  </a:lnTo>
                  <a:lnTo>
                    <a:pt x="174" y="168"/>
                  </a:lnTo>
                  <a:lnTo>
                    <a:pt x="186" y="162"/>
                  </a:lnTo>
                  <a:lnTo>
                    <a:pt x="198" y="162"/>
                  </a:lnTo>
                  <a:lnTo>
                    <a:pt x="210" y="168"/>
                  </a:lnTo>
                  <a:lnTo>
                    <a:pt x="216" y="174"/>
                  </a:lnTo>
                  <a:lnTo>
                    <a:pt x="222" y="186"/>
                  </a:lnTo>
                  <a:lnTo>
                    <a:pt x="222" y="192"/>
                  </a:lnTo>
                  <a:lnTo>
                    <a:pt x="246" y="192"/>
                  </a:lnTo>
                  <a:lnTo>
                    <a:pt x="246" y="198"/>
                  </a:lnTo>
                  <a:lnTo>
                    <a:pt x="252" y="204"/>
                  </a:lnTo>
                  <a:lnTo>
                    <a:pt x="276" y="198"/>
                  </a:lnTo>
                  <a:lnTo>
                    <a:pt x="282" y="192"/>
                  </a:lnTo>
                  <a:lnTo>
                    <a:pt x="336" y="198"/>
                  </a:lnTo>
                  <a:lnTo>
                    <a:pt x="336" y="180"/>
                  </a:lnTo>
                  <a:lnTo>
                    <a:pt x="342" y="180"/>
                  </a:lnTo>
                  <a:lnTo>
                    <a:pt x="348" y="186"/>
                  </a:lnTo>
                  <a:lnTo>
                    <a:pt x="354" y="186"/>
                  </a:lnTo>
                  <a:lnTo>
                    <a:pt x="354" y="180"/>
                  </a:lnTo>
                  <a:lnTo>
                    <a:pt x="366" y="168"/>
                  </a:lnTo>
                  <a:lnTo>
                    <a:pt x="390" y="168"/>
                  </a:lnTo>
                  <a:lnTo>
                    <a:pt x="396" y="174"/>
                  </a:lnTo>
                  <a:lnTo>
                    <a:pt x="396" y="180"/>
                  </a:lnTo>
                  <a:lnTo>
                    <a:pt x="414" y="198"/>
                  </a:lnTo>
                  <a:lnTo>
                    <a:pt x="426" y="192"/>
                  </a:lnTo>
                  <a:lnTo>
                    <a:pt x="438" y="192"/>
                  </a:lnTo>
                  <a:lnTo>
                    <a:pt x="456" y="210"/>
                  </a:lnTo>
                  <a:lnTo>
                    <a:pt x="462" y="204"/>
                  </a:lnTo>
                  <a:lnTo>
                    <a:pt x="456" y="192"/>
                  </a:lnTo>
                  <a:lnTo>
                    <a:pt x="450" y="186"/>
                  </a:lnTo>
                  <a:lnTo>
                    <a:pt x="444" y="174"/>
                  </a:lnTo>
                  <a:lnTo>
                    <a:pt x="438" y="168"/>
                  </a:lnTo>
                  <a:lnTo>
                    <a:pt x="432" y="168"/>
                  </a:lnTo>
                  <a:lnTo>
                    <a:pt x="414" y="150"/>
                  </a:lnTo>
                  <a:lnTo>
                    <a:pt x="420" y="144"/>
                  </a:lnTo>
                  <a:lnTo>
                    <a:pt x="432" y="144"/>
                  </a:lnTo>
                  <a:lnTo>
                    <a:pt x="420" y="132"/>
                  </a:lnTo>
                  <a:lnTo>
                    <a:pt x="408" y="126"/>
                  </a:lnTo>
                  <a:lnTo>
                    <a:pt x="396" y="114"/>
                  </a:lnTo>
                  <a:lnTo>
                    <a:pt x="378" y="114"/>
                  </a:lnTo>
                  <a:lnTo>
                    <a:pt x="378" y="108"/>
                  </a:lnTo>
                  <a:lnTo>
                    <a:pt x="384" y="102"/>
                  </a:lnTo>
                  <a:lnTo>
                    <a:pt x="384" y="90"/>
                  </a:lnTo>
                  <a:lnTo>
                    <a:pt x="354" y="84"/>
                  </a:lnTo>
                  <a:lnTo>
                    <a:pt x="342" y="72"/>
                  </a:lnTo>
                  <a:lnTo>
                    <a:pt x="330" y="66"/>
                  </a:lnTo>
                  <a:lnTo>
                    <a:pt x="300" y="66"/>
                  </a:lnTo>
                  <a:lnTo>
                    <a:pt x="300" y="72"/>
                  </a:lnTo>
                  <a:lnTo>
                    <a:pt x="288" y="72"/>
                  </a:lnTo>
                  <a:lnTo>
                    <a:pt x="282" y="78"/>
                  </a:lnTo>
                  <a:lnTo>
                    <a:pt x="258" y="78"/>
                  </a:lnTo>
                  <a:lnTo>
                    <a:pt x="246" y="72"/>
                  </a:lnTo>
                  <a:lnTo>
                    <a:pt x="240" y="72"/>
                  </a:lnTo>
                  <a:lnTo>
                    <a:pt x="240" y="66"/>
                  </a:lnTo>
                  <a:lnTo>
                    <a:pt x="192" y="36"/>
                  </a:lnTo>
                  <a:lnTo>
                    <a:pt x="186" y="36"/>
                  </a:lnTo>
                  <a:lnTo>
                    <a:pt x="180" y="30"/>
                  </a:lnTo>
                  <a:lnTo>
                    <a:pt x="144" y="30"/>
                  </a:lnTo>
                  <a:lnTo>
                    <a:pt x="84" y="18"/>
                  </a:lnTo>
                  <a:lnTo>
                    <a:pt x="66" y="12"/>
                  </a:lnTo>
                  <a:lnTo>
                    <a:pt x="54" y="6"/>
                  </a:lnTo>
                  <a:lnTo>
                    <a:pt x="36" y="0"/>
                  </a:lnTo>
                  <a:lnTo>
                    <a:pt x="24" y="0"/>
                  </a:lnTo>
                  <a:lnTo>
                    <a:pt x="0" y="18"/>
                  </a:lnTo>
                  <a:lnTo>
                    <a:pt x="6" y="1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6" name="The Gambia" descr="© INSCALE GmbH, 05.05.2010&#10;http://www.presentationload.com/">
              <a:extLst>
                <a:ext uri="{FF2B5EF4-FFF2-40B4-BE49-F238E27FC236}">
                  <a16:creationId xmlns:a16="http://schemas.microsoft.com/office/drawing/2014/main" id="{D1280BC0-DB59-4E03-9951-B3870770A2EA}"/>
                </a:ext>
              </a:extLst>
            </p:cNvPr>
            <p:cNvSpPr>
              <a:spLocks/>
            </p:cNvSpPr>
            <p:nvPr/>
          </p:nvSpPr>
          <p:spPr bwMode="gray">
            <a:xfrm>
              <a:off x="3786233" y="2797483"/>
              <a:ext cx="81531" cy="19271"/>
            </a:xfrm>
            <a:custGeom>
              <a:avLst/>
              <a:gdLst>
                <a:gd name="T0" fmla="*/ 2147483647 w 216"/>
                <a:gd name="T1" fmla="*/ 2147483647 h 54"/>
                <a:gd name="T2" fmla="*/ 2147483647 w 216"/>
                <a:gd name="T3" fmla="*/ 2147483647 h 54"/>
                <a:gd name="T4" fmla="*/ 2147483647 w 216"/>
                <a:gd name="T5" fmla="*/ 2147483647 h 54"/>
                <a:gd name="T6" fmla="*/ 2147483647 w 216"/>
                <a:gd name="T7" fmla="*/ 2147483647 h 54"/>
                <a:gd name="T8" fmla="*/ 0 w 216"/>
                <a:gd name="T9" fmla="*/ 2147483647 h 54"/>
                <a:gd name="T10" fmla="*/ 0 w 216"/>
                <a:gd name="T11" fmla="*/ 2147483647 h 54"/>
                <a:gd name="T12" fmla="*/ 2147483647 w 216"/>
                <a:gd name="T13" fmla="*/ 2147483647 h 54"/>
                <a:gd name="T14" fmla="*/ 2147483647 w 216"/>
                <a:gd name="T15" fmla="*/ 2147483647 h 54"/>
                <a:gd name="T16" fmla="*/ 2147483647 w 216"/>
                <a:gd name="T17" fmla="*/ 2147483647 h 54"/>
                <a:gd name="T18" fmla="*/ 2147483647 w 216"/>
                <a:gd name="T19" fmla="*/ 2147483647 h 54"/>
                <a:gd name="T20" fmla="*/ 2147483647 w 216"/>
                <a:gd name="T21" fmla="*/ 2147483647 h 54"/>
                <a:gd name="T22" fmla="*/ 2147483647 w 216"/>
                <a:gd name="T23" fmla="*/ 2147483647 h 54"/>
                <a:gd name="T24" fmla="*/ 2147483647 w 216"/>
                <a:gd name="T25" fmla="*/ 2147483647 h 54"/>
                <a:gd name="T26" fmla="*/ 2147483647 w 216"/>
                <a:gd name="T27" fmla="*/ 2147483647 h 54"/>
                <a:gd name="T28" fmla="*/ 2147483647 w 216"/>
                <a:gd name="T29" fmla="*/ 2147483647 h 54"/>
                <a:gd name="T30" fmla="*/ 2147483647 w 216"/>
                <a:gd name="T31" fmla="*/ 2147483647 h 54"/>
                <a:gd name="T32" fmla="*/ 2147483647 w 216"/>
                <a:gd name="T33" fmla="*/ 2147483647 h 54"/>
                <a:gd name="T34" fmla="*/ 2147483647 w 216"/>
                <a:gd name="T35" fmla="*/ 2147483647 h 54"/>
                <a:gd name="T36" fmla="*/ 2147483647 w 216"/>
                <a:gd name="T37" fmla="*/ 2147483647 h 54"/>
                <a:gd name="T38" fmla="*/ 2147483647 w 216"/>
                <a:gd name="T39" fmla="*/ 2147483647 h 54"/>
                <a:gd name="T40" fmla="*/ 2147483647 w 216"/>
                <a:gd name="T41" fmla="*/ 2147483647 h 54"/>
                <a:gd name="T42" fmla="*/ 2147483647 w 216"/>
                <a:gd name="T43" fmla="*/ 2147483647 h 54"/>
                <a:gd name="T44" fmla="*/ 2147483647 w 216"/>
                <a:gd name="T45" fmla="*/ 2147483647 h 54"/>
                <a:gd name="T46" fmla="*/ 2147483647 w 216"/>
                <a:gd name="T47" fmla="*/ 2147483647 h 54"/>
                <a:gd name="T48" fmla="*/ 2147483647 w 216"/>
                <a:gd name="T49" fmla="*/ 2147483647 h 54"/>
                <a:gd name="T50" fmla="*/ 2147483647 w 216"/>
                <a:gd name="T51" fmla="*/ 2147483647 h 54"/>
                <a:gd name="T52" fmla="*/ 2147483647 w 216"/>
                <a:gd name="T53" fmla="*/ 2147483647 h 54"/>
                <a:gd name="T54" fmla="*/ 2147483647 w 216"/>
                <a:gd name="T55" fmla="*/ 2147483647 h 54"/>
                <a:gd name="T56" fmla="*/ 2147483647 w 216"/>
                <a:gd name="T57" fmla="*/ 2147483647 h 54"/>
                <a:gd name="T58" fmla="*/ 2147483647 w 216"/>
                <a:gd name="T59" fmla="*/ 0 h 54"/>
                <a:gd name="T60" fmla="*/ 2147483647 w 216"/>
                <a:gd name="T61" fmla="*/ 0 h 54"/>
                <a:gd name="T62" fmla="*/ 2147483647 w 216"/>
                <a:gd name="T63" fmla="*/ 2147483647 h 54"/>
                <a:gd name="T64" fmla="*/ 2147483647 w 216"/>
                <a:gd name="T65" fmla="*/ 2147483647 h 54"/>
                <a:gd name="T66" fmla="*/ 2147483647 w 216"/>
                <a:gd name="T67" fmla="*/ 2147483647 h 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54"/>
                <a:gd name="T104" fmla="*/ 216 w 216"/>
                <a:gd name="T105" fmla="*/ 54 h 5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54">
                  <a:moveTo>
                    <a:pt x="18" y="18"/>
                  </a:moveTo>
                  <a:lnTo>
                    <a:pt x="12" y="24"/>
                  </a:lnTo>
                  <a:lnTo>
                    <a:pt x="6" y="36"/>
                  </a:lnTo>
                  <a:lnTo>
                    <a:pt x="6" y="42"/>
                  </a:lnTo>
                  <a:lnTo>
                    <a:pt x="0" y="48"/>
                  </a:lnTo>
                  <a:lnTo>
                    <a:pt x="0" y="54"/>
                  </a:lnTo>
                  <a:lnTo>
                    <a:pt x="72" y="54"/>
                  </a:lnTo>
                  <a:lnTo>
                    <a:pt x="72" y="42"/>
                  </a:lnTo>
                  <a:lnTo>
                    <a:pt x="84" y="42"/>
                  </a:lnTo>
                  <a:lnTo>
                    <a:pt x="90" y="36"/>
                  </a:lnTo>
                  <a:lnTo>
                    <a:pt x="114" y="36"/>
                  </a:lnTo>
                  <a:lnTo>
                    <a:pt x="120" y="24"/>
                  </a:lnTo>
                  <a:lnTo>
                    <a:pt x="126" y="18"/>
                  </a:lnTo>
                  <a:lnTo>
                    <a:pt x="132" y="24"/>
                  </a:lnTo>
                  <a:lnTo>
                    <a:pt x="144" y="30"/>
                  </a:lnTo>
                  <a:lnTo>
                    <a:pt x="150" y="42"/>
                  </a:lnTo>
                  <a:lnTo>
                    <a:pt x="168" y="48"/>
                  </a:lnTo>
                  <a:lnTo>
                    <a:pt x="192" y="48"/>
                  </a:lnTo>
                  <a:lnTo>
                    <a:pt x="198" y="42"/>
                  </a:lnTo>
                  <a:lnTo>
                    <a:pt x="210" y="36"/>
                  </a:lnTo>
                  <a:lnTo>
                    <a:pt x="216" y="30"/>
                  </a:lnTo>
                  <a:lnTo>
                    <a:pt x="216" y="24"/>
                  </a:lnTo>
                  <a:lnTo>
                    <a:pt x="210" y="18"/>
                  </a:lnTo>
                  <a:lnTo>
                    <a:pt x="186" y="18"/>
                  </a:lnTo>
                  <a:lnTo>
                    <a:pt x="180" y="24"/>
                  </a:lnTo>
                  <a:lnTo>
                    <a:pt x="168" y="24"/>
                  </a:lnTo>
                  <a:lnTo>
                    <a:pt x="162" y="12"/>
                  </a:lnTo>
                  <a:lnTo>
                    <a:pt x="156" y="6"/>
                  </a:lnTo>
                  <a:lnTo>
                    <a:pt x="144" y="12"/>
                  </a:lnTo>
                  <a:lnTo>
                    <a:pt x="144" y="0"/>
                  </a:lnTo>
                  <a:lnTo>
                    <a:pt x="90" y="0"/>
                  </a:lnTo>
                  <a:lnTo>
                    <a:pt x="90" y="12"/>
                  </a:lnTo>
                  <a:lnTo>
                    <a:pt x="18" y="12"/>
                  </a:lnTo>
                  <a:lnTo>
                    <a:pt x="18" y="1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7" name="Gabon" descr="© INSCALE GmbH, 05.05.2010&#10;http://www.presentationload.com/">
              <a:extLst>
                <a:ext uri="{FF2B5EF4-FFF2-40B4-BE49-F238E27FC236}">
                  <a16:creationId xmlns:a16="http://schemas.microsoft.com/office/drawing/2014/main" id="{D2B9D6A6-1585-41AE-96AA-81A27ED4099F}"/>
                </a:ext>
              </a:extLst>
            </p:cNvPr>
            <p:cNvSpPr>
              <a:spLocks/>
            </p:cNvSpPr>
            <p:nvPr/>
          </p:nvSpPr>
          <p:spPr bwMode="gray">
            <a:xfrm>
              <a:off x="4468124" y="3144360"/>
              <a:ext cx="158615" cy="194192"/>
            </a:xfrm>
            <a:custGeom>
              <a:avLst/>
              <a:gdLst>
                <a:gd name="T0" fmla="*/ 2147483647 w 420"/>
                <a:gd name="T1" fmla="*/ 2147483647 h 510"/>
                <a:gd name="T2" fmla="*/ 2147483647 w 420"/>
                <a:gd name="T3" fmla="*/ 2147483647 h 510"/>
                <a:gd name="T4" fmla="*/ 2147483647 w 420"/>
                <a:gd name="T5" fmla="*/ 2147483647 h 510"/>
                <a:gd name="T6" fmla="*/ 2147483647 w 420"/>
                <a:gd name="T7" fmla="*/ 2147483647 h 510"/>
                <a:gd name="T8" fmla="*/ 2147483647 w 420"/>
                <a:gd name="T9" fmla="*/ 2147483647 h 510"/>
                <a:gd name="T10" fmla="*/ 2147483647 w 420"/>
                <a:gd name="T11" fmla="*/ 2147483647 h 510"/>
                <a:gd name="T12" fmla="*/ 2147483647 w 420"/>
                <a:gd name="T13" fmla="*/ 2147483647 h 510"/>
                <a:gd name="T14" fmla="*/ 2147483647 w 420"/>
                <a:gd name="T15" fmla="*/ 2147483647 h 510"/>
                <a:gd name="T16" fmla="*/ 2147483647 w 420"/>
                <a:gd name="T17" fmla="*/ 2147483647 h 510"/>
                <a:gd name="T18" fmla="*/ 2147483647 w 420"/>
                <a:gd name="T19" fmla="*/ 2147483647 h 510"/>
                <a:gd name="T20" fmla="*/ 2147483647 w 420"/>
                <a:gd name="T21" fmla="*/ 2147483647 h 510"/>
                <a:gd name="T22" fmla="*/ 2147483647 w 420"/>
                <a:gd name="T23" fmla="*/ 2147483647 h 510"/>
                <a:gd name="T24" fmla="*/ 2147483647 w 420"/>
                <a:gd name="T25" fmla="*/ 2147483647 h 510"/>
                <a:gd name="T26" fmla="*/ 2147483647 w 420"/>
                <a:gd name="T27" fmla="*/ 2147483647 h 510"/>
                <a:gd name="T28" fmla="*/ 2147483647 w 420"/>
                <a:gd name="T29" fmla="*/ 2147483647 h 510"/>
                <a:gd name="T30" fmla="*/ 2147483647 w 420"/>
                <a:gd name="T31" fmla="*/ 2147483647 h 510"/>
                <a:gd name="T32" fmla="*/ 2147483647 w 420"/>
                <a:gd name="T33" fmla="*/ 2147483647 h 510"/>
                <a:gd name="T34" fmla="*/ 2147483647 w 420"/>
                <a:gd name="T35" fmla="*/ 2147483647 h 510"/>
                <a:gd name="T36" fmla="*/ 2147483647 w 420"/>
                <a:gd name="T37" fmla="*/ 2147483647 h 510"/>
                <a:gd name="T38" fmla="*/ 2147483647 w 420"/>
                <a:gd name="T39" fmla="*/ 2147483647 h 510"/>
                <a:gd name="T40" fmla="*/ 2147483647 w 420"/>
                <a:gd name="T41" fmla="*/ 2147483647 h 510"/>
                <a:gd name="T42" fmla="*/ 2147483647 w 420"/>
                <a:gd name="T43" fmla="*/ 2147483647 h 510"/>
                <a:gd name="T44" fmla="*/ 2147483647 w 420"/>
                <a:gd name="T45" fmla="*/ 2147483647 h 510"/>
                <a:gd name="T46" fmla="*/ 2147483647 w 420"/>
                <a:gd name="T47" fmla="*/ 2147483647 h 510"/>
                <a:gd name="T48" fmla="*/ 2147483647 w 420"/>
                <a:gd name="T49" fmla="*/ 2147483647 h 510"/>
                <a:gd name="T50" fmla="*/ 2147483647 w 420"/>
                <a:gd name="T51" fmla="*/ 2147483647 h 510"/>
                <a:gd name="T52" fmla="*/ 2147483647 w 420"/>
                <a:gd name="T53" fmla="*/ 2147483647 h 510"/>
                <a:gd name="T54" fmla="*/ 2147483647 w 420"/>
                <a:gd name="T55" fmla="*/ 2147483647 h 510"/>
                <a:gd name="T56" fmla="*/ 2147483647 w 420"/>
                <a:gd name="T57" fmla="*/ 2147483647 h 510"/>
                <a:gd name="T58" fmla="*/ 2147483647 w 420"/>
                <a:gd name="T59" fmla="*/ 2147483647 h 510"/>
                <a:gd name="T60" fmla="*/ 2147483647 w 420"/>
                <a:gd name="T61" fmla="*/ 2147483647 h 510"/>
                <a:gd name="T62" fmla="*/ 2147483647 w 420"/>
                <a:gd name="T63" fmla="*/ 2147483647 h 510"/>
                <a:gd name="T64" fmla="*/ 2147483647 w 420"/>
                <a:gd name="T65" fmla="*/ 2147483647 h 510"/>
                <a:gd name="T66" fmla="*/ 2147483647 w 420"/>
                <a:gd name="T67" fmla="*/ 2147483647 h 510"/>
                <a:gd name="T68" fmla="*/ 2147483647 w 420"/>
                <a:gd name="T69" fmla="*/ 2147483647 h 510"/>
                <a:gd name="T70" fmla="*/ 2147483647 w 420"/>
                <a:gd name="T71" fmla="*/ 2147483647 h 510"/>
                <a:gd name="T72" fmla="*/ 2147483647 w 420"/>
                <a:gd name="T73" fmla="*/ 2147483647 h 510"/>
                <a:gd name="T74" fmla="*/ 2147483647 w 420"/>
                <a:gd name="T75" fmla="*/ 2147483647 h 510"/>
                <a:gd name="T76" fmla="*/ 2147483647 w 420"/>
                <a:gd name="T77" fmla="*/ 2147483647 h 510"/>
                <a:gd name="T78" fmla="*/ 2147483647 w 420"/>
                <a:gd name="T79" fmla="*/ 2147483647 h 510"/>
                <a:gd name="T80" fmla="*/ 2147483647 w 420"/>
                <a:gd name="T81" fmla="*/ 2147483647 h 510"/>
                <a:gd name="T82" fmla="*/ 2147483647 w 420"/>
                <a:gd name="T83" fmla="*/ 2147483647 h 510"/>
                <a:gd name="T84" fmla="*/ 2147483647 w 420"/>
                <a:gd name="T85" fmla="*/ 2147483647 h 510"/>
                <a:gd name="T86" fmla="*/ 2147483647 w 420"/>
                <a:gd name="T87" fmla="*/ 2147483647 h 510"/>
                <a:gd name="T88" fmla="*/ 2147483647 w 420"/>
                <a:gd name="T89" fmla="*/ 2147483647 h 510"/>
                <a:gd name="T90" fmla="*/ 2147483647 w 420"/>
                <a:gd name="T91" fmla="*/ 2147483647 h 510"/>
                <a:gd name="T92" fmla="*/ 2147483647 w 420"/>
                <a:gd name="T93" fmla="*/ 2147483647 h 510"/>
                <a:gd name="T94" fmla="*/ 2147483647 w 420"/>
                <a:gd name="T95" fmla="*/ 2147483647 h 510"/>
                <a:gd name="T96" fmla="*/ 2147483647 w 420"/>
                <a:gd name="T97" fmla="*/ 2147483647 h 510"/>
                <a:gd name="T98" fmla="*/ 2147483647 w 420"/>
                <a:gd name="T99" fmla="*/ 2147483647 h 510"/>
                <a:gd name="T100" fmla="*/ 2147483647 w 420"/>
                <a:gd name="T101" fmla="*/ 2147483647 h 510"/>
                <a:gd name="T102" fmla="*/ 2147483647 w 420"/>
                <a:gd name="T103" fmla="*/ 2147483647 h 510"/>
                <a:gd name="T104" fmla="*/ 2147483647 w 420"/>
                <a:gd name="T105" fmla="*/ 2147483647 h 510"/>
                <a:gd name="T106" fmla="*/ 2147483647 w 420"/>
                <a:gd name="T107" fmla="*/ 2147483647 h 510"/>
                <a:gd name="T108" fmla="*/ 2147483647 w 420"/>
                <a:gd name="T109" fmla="*/ 2147483647 h 510"/>
                <a:gd name="T110" fmla="*/ 2147483647 w 420"/>
                <a:gd name="T111" fmla="*/ 2147483647 h 5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
                <a:gd name="T169" fmla="*/ 0 h 510"/>
                <a:gd name="T170" fmla="*/ 420 w 420"/>
                <a:gd name="T171" fmla="*/ 510 h 5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 h="510">
                  <a:moveTo>
                    <a:pt x="420" y="240"/>
                  </a:moveTo>
                  <a:lnTo>
                    <a:pt x="414" y="234"/>
                  </a:lnTo>
                  <a:lnTo>
                    <a:pt x="396" y="234"/>
                  </a:lnTo>
                  <a:lnTo>
                    <a:pt x="390" y="216"/>
                  </a:lnTo>
                  <a:lnTo>
                    <a:pt x="372" y="210"/>
                  </a:lnTo>
                  <a:lnTo>
                    <a:pt x="372" y="174"/>
                  </a:lnTo>
                  <a:lnTo>
                    <a:pt x="384" y="150"/>
                  </a:lnTo>
                  <a:lnTo>
                    <a:pt x="396" y="150"/>
                  </a:lnTo>
                  <a:lnTo>
                    <a:pt x="402" y="144"/>
                  </a:lnTo>
                  <a:lnTo>
                    <a:pt x="408" y="132"/>
                  </a:lnTo>
                  <a:lnTo>
                    <a:pt x="414" y="126"/>
                  </a:lnTo>
                  <a:lnTo>
                    <a:pt x="414" y="114"/>
                  </a:lnTo>
                  <a:lnTo>
                    <a:pt x="402" y="108"/>
                  </a:lnTo>
                  <a:lnTo>
                    <a:pt x="402" y="90"/>
                  </a:lnTo>
                  <a:lnTo>
                    <a:pt x="396" y="84"/>
                  </a:lnTo>
                  <a:lnTo>
                    <a:pt x="396" y="78"/>
                  </a:lnTo>
                  <a:lnTo>
                    <a:pt x="384" y="78"/>
                  </a:lnTo>
                  <a:lnTo>
                    <a:pt x="378" y="72"/>
                  </a:lnTo>
                  <a:lnTo>
                    <a:pt x="360" y="72"/>
                  </a:lnTo>
                  <a:lnTo>
                    <a:pt x="360" y="90"/>
                  </a:lnTo>
                  <a:lnTo>
                    <a:pt x="354" y="96"/>
                  </a:lnTo>
                  <a:lnTo>
                    <a:pt x="330" y="96"/>
                  </a:lnTo>
                  <a:lnTo>
                    <a:pt x="324" y="90"/>
                  </a:lnTo>
                  <a:lnTo>
                    <a:pt x="318" y="54"/>
                  </a:lnTo>
                  <a:lnTo>
                    <a:pt x="336" y="24"/>
                  </a:lnTo>
                  <a:lnTo>
                    <a:pt x="336" y="6"/>
                  </a:lnTo>
                  <a:lnTo>
                    <a:pt x="288" y="12"/>
                  </a:lnTo>
                  <a:lnTo>
                    <a:pt x="282" y="12"/>
                  </a:lnTo>
                  <a:lnTo>
                    <a:pt x="270" y="6"/>
                  </a:lnTo>
                  <a:lnTo>
                    <a:pt x="264" y="6"/>
                  </a:lnTo>
                  <a:lnTo>
                    <a:pt x="252" y="18"/>
                  </a:lnTo>
                  <a:lnTo>
                    <a:pt x="222" y="18"/>
                  </a:lnTo>
                  <a:lnTo>
                    <a:pt x="210" y="0"/>
                  </a:lnTo>
                  <a:lnTo>
                    <a:pt x="192" y="18"/>
                  </a:lnTo>
                  <a:lnTo>
                    <a:pt x="186" y="54"/>
                  </a:lnTo>
                  <a:lnTo>
                    <a:pt x="192" y="60"/>
                  </a:lnTo>
                  <a:lnTo>
                    <a:pt x="192" y="90"/>
                  </a:lnTo>
                  <a:lnTo>
                    <a:pt x="186" y="108"/>
                  </a:lnTo>
                  <a:lnTo>
                    <a:pt x="186" y="114"/>
                  </a:lnTo>
                  <a:lnTo>
                    <a:pt x="84" y="114"/>
                  </a:lnTo>
                  <a:lnTo>
                    <a:pt x="84" y="108"/>
                  </a:lnTo>
                  <a:lnTo>
                    <a:pt x="72" y="108"/>
                  </a:lnTo>
                  <a:lnTo>
                    <a:pt x="60" y="120"/>
                  </a:lnTo>
                  <a:lnTo>
                    <a:pt x="60" y="126"/>
                  </a:lnTo>
                  <a:lnTo>
                    <a:pt x="66" y="132"/>
                  </a:lnTo>
                  <a:lnTo>
                    <a:pt x="66" y="144"/>
                  </a:lnTo>
                  <a:lnTo>
                    <a:pt x="72" y="150"/>
                  </a:lnTo>
                  <a:lnTo>
                    <a:pt x="72" y="162"/>
                  </a:lnTo>
                  <a:lnTo>
                    <a:pt x="48" y="162"/>
                  </a:lnTo>
                  <a:lnTo>
                    <a:pt x="48" y="210"/>
                  </a:lnTo>
                  <a:lnTo>
                    <a:pt x="42" y="228"/>
                  </a:lnTo>
                  <a:lnTo>
                    <a:pt x="36" y="240"/>
                  </a:lnTo>
                  <a:lnTo>
                    <a:pt x="30" y="246"/>
                  </a:lnTo>
                  <a:lnTo>
                    <a:pt x="18" y="252"/>
                  </a:lnTo>
                  <a:lnTo>
                    <a:pt x="0" y="252"/>
                  </a:lnTo>
                  <a:lnTo>
                    <a:pt x="30" y="306"/>
                  </a:lnTo>
                  <a:lnTo>
                    <a:pt x="42" y="294"/>
                  </a:lnTo>
                  <a:lnTo>
                    <a:pt x="54" y="312"/>
                  </a:lnTo>
                  <a:lnTo>
                    <a:pt x="48" y="318"/>
                  </a:lnTo>
                  <a:lnTo>
                    <a:pt x="48" y="330"/>
                  </a:lnTo>
                  <a:lnTo>
                    <a:pt x="42" y="336"/>
                  </a:lnTo>
                  <a:lnTo>
                    <a:pt x="42" y="342"/>
                  </a:lnTo>
                  <a:lnTo>
                    <a:pt x="48" y="348"/>
                  </a:lnTo>
                  <a:lnTo>
                    <a:pt x="66" y="348"/>
                  </a:lnTo>
                  <a:lnTo>
                    <a:pt x="72" y="390"/>
                  </a:lnTo>
                  <a:lnTo>
                    <a:pt x="102" y="396"/>
                  </a:lnTo>
                  <a:lnTo>
                    <a:pt x="96" y="408"/>
                  </a:lnTo>
                  <a:lnTo>
                    <a:pt x="144" y="462"/>
                  </a:lnTo>
                  <a:lnTo>
                    <a:pt x="138" y="468"/>
                  </a:lnTo>
                  <a:lnTo>
                    <a:pt x="174" y="510"/>
                  </a:lnTo>
                  <a:lnTo>
                    <a:pt x="180" y="492"/>
                  </a:lnTo>
                  <a:lnTo>
                    <a:pt x="204" y="480"/>
                  </a:lnTo>
                  <a:lnTo>
                    <a:pt x="222" y="498"/>
                  </a:lnTo>
                  <a:lnTo>
                    <a:pt x="228" y="492"/>
                  </a:lnTo>
                  <a:lnTo>
                    <a:pt x="228" y="456"/>
                  </a:lnTo>
                  <a:lnTo>
                    <a:pt x="210" y="444"/>
                  </a:lnTo>
                  <a:lnTo>
                    <a:pt x="228" y="432"/>
                  </a:lnTo>
                  <a:lnTo>
                    <a:pt x="198" y="414"/>
                  </a:lnTo>
                  <a:lnTo>
                    <a:pt x="210" y="414"/>
                  </a:lnTo>
                  <a:lnTo>
                    <a:pt x="210" y="402"/>
                  </a:lnTo>
                  <a:lnTo>
                    <a:pt x="204" y="396"/>
                  </a:lnTo>
                  <a:lnTo>
                    <a:pt x="204" y="378"/>
                  </a:lnTo>
                  <a:lnTo>
                    <a:pt x="210" y="378"/>
                  </a:lnTo>
                  <a:lnTo>
                    <a:pt x="216" y="384"/>
                  </a:lnTo>
                  <a:lnTo>
                    <a:pt x="228" y="384"/>
                  </a:lnTo>
                  <a:lnTo>
                    <a:pt x="240" y="390"/>
                  </a:lnTo>
                  <a:lnTo>
                    <a:pt x="258" y="390"/>
                  </a:lnTo>
                  <a:lnTo>
                    <a:pt x="264" y="384"/>
                  </a:lnTo>
                  <a:lnTo>
                    <a:pt x="270" y="372"/>
                  </a:lnTo>
                  <a:lnTo>
                    <a:pt x="282" y="366"/>
                  </a:lnTo>
                  <a:lnTo>
                    <a:pt x="264" y="348"/>
                  </a:lnTo>
                  <a:lnTo>
                    <a:pt x="264" y="342"/>
                  </a:lnTo>
                  <a:lnTo>
                    <a:pt x="294" y="342"/>
                  </a:lnTo>
                  <a:lnTo>
                    <a:pt x="312" y="384"/>
                  </a:lnTo>
                  <a:lnTo>
                    <a:pt x="342" y="384"/>
                  </a:lnTo>
                  <a:lnTo>
                    <a:pt x="348" y="378"/>
                  </a:lnTo>
                  <a:lnTo>
                    <a:pt x="354" y="366"/>
                  </a:lnTo>
                  <a:lnTo>
                    <a:pt x="360" y="360"/>
                  </a:lnTo>
                  <a:lnTo>
                    <a:pt x="366" y="360"/>
                  </a:lnTo>
                  <a:lnTo>
                    <a:pt x="366" y="390"/>
                  </a:lnTo>
                  <a:lnTo>
                    <a:pt x="372" y="396"/>
                  </a:lnTo>
                  <a:lnTo>
                    <a:pt x="384" y="396"/>
                  </a:lnTo>
                  <a:lnTo>
                    <a:pt x="390" y="390"/>
                  </a:lnTo>
                  <a:lnTo>
                    <a:pt x="396" y="378"/>
                  </a:lnTo>
                  <a:lnTo>
                    <a:pt x="396" y="354"/>
                  </a:lnTo>
                  <a:lnTo>
                    <a:pt x="408" y="348"/>
                  </a:lnTo>
                  <a:lnTo>
                    <a:pt x="414" y="342"/>
                  </a:lnTo>
                  <a:lnTo>
                    <a:pt x="408" y="318"/>
                  </a:lnTo>
                  <a:lnTo>
                    <a:pt x="414" y="306"/>
                  </a:lnTo>
                  <a:lnTo>
                    <a:pt x="414" y="258"/>
                  </a:lnTo>
                  <a:lnTo>
                    <a:pt x="420" y="252"/>
                  </a:lnTo>
                  <a:lnTo>
                    <a:pt x="420" y="24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8" name="France" descr="© INSCALE GmbH, 05.05.2010&#10;http://www.presentationload.com/">
              <a:extLst>
                <a:ext uri="{FF2B5EF4-FFF2-40B4-BE49-F238E27FC236}">
                  <a16:creationId xmlns:a16="http://schemas.microsoft.com/office/drawing/2014/main" id="{B5646068-E30E-4AB9-9448-15E42276F540}"/>
                </a:ext>
              </a:extLst>
            </p:cNvPr>
            <p:cNvSpPr>
              <a:spLocks noEditPoints="1"/>
            </p:cNvSpPr>
            <p:nvPr/>
          </p:nvSpPr>
          <p:spPr bwMode="gray">
            <a:xfrm>
              <a:off x="4149413" y="1660499"/>
              <a:ext cx="345394" cy="297959"/>
            </a:xfrm>
            <a:custGeom>
              <a:avLst/>
              <a:gdLst>
                <a:gd name="T0" fmla="*/ 2147483647 w 230"/>
                <a:gd name="T1" fmla="*/ 2147483647 h 198"/>
                <a:gd name="T2" fmla="*/ 2147483647 w 230"/>
                <a:gd name="T3" fmla="*/ 2147483647 h 198"/>
                <a:gd name="T4" fmla="*/ 2147483647 w 230"/>
                <a:gd name="T5" fmla="*/ 2147483647 h 198"/>
                <a:gd name="T6" fmla="*/ 2147483647 w 230"/>
                <a:gd name="T7" fmla="*/ 2147483647 h 198"/>
                <a:gd name="T8" fmla="*/ 2147483647 w 230"/>
                <a:gd name="T9" fmla="*/ 2147483647 h 198"/>
                <a:gd name="T10" fmla="*/ 2147483647 w 230"/>
                <a:gd name="T11" fmla="*/ 2147483647 h 198"/>
                <a:gd name="T12" fmla="*/ 2147483647 w 230"/>
                <a:gd name="T13" fmla="*/ 2147483647 h 198"/>
                <a:gd name="T14" fmla="*/ 2147483647 w 230"/>
                <a:gd name="T15" fmla="*/ 2147483647 h 198"/>
                <a:gd name="T16" fmla="*/ 2147483647 w 230"/>
                <a:gd name="T17" fmla="*/ 2147483647 h 198"/>
                <a:gd name="T18" fmla="*/ 2147483647 w 230"/>
                <a:gd name="T19" fmla="*/ 2147483647 h 198"/>
                <a:gd name="T20" fmla="*/ 2147483647 w 230"/>
                <a:gd name="T21" fmla="*/ 2147483647 h 198"/>
                <a:gd name="T22" fmla="*/ 2147483647 w 230"/>
                <a:gd name="T23" fmla="*/ 2147483647 h 198"/>
                <a:gd name="T24" fmla="*/ 2147483647 w 230"/>
                <a:gd name="T25" fmla="*/ 2147483647 h 198"/>
                <a:gd name="T26" fmla="*/ 2147483647 w 230"/>
                <a:gd name="T27" fmla="*/ 2147483647 h 198"/>
                <a:gd name="T28" fmla="*/ 2147483647 w 230"/>
                <a:gd name="T29" fmla="*/ 2147483647 h 198"/>
                <a:gd name="T30" fmla="*/ 2147483647 w 230"/>
                <a:gd name="T31" fmla="*/ 2147483647 h 198"/>
                <a:gd name="T32" fmla="*/ 2147483647 w 230"/>
                <a:gd name="T33" fmla="*/ 2147483647 h 198"/>
                <a:gd name="T34" fmla="*/ 2147483647 w 230"/>
                <a:gd name="T35" fmla="*/ 2147483647 h 198"/>
                <a:gd name="T36" fmla="*/ 2147483647 w 230"/>
                <a:gd name="T37" fmla="*/ 2147483647 h 198"/>
                <a:gd name="T38" fmla="*/ 2147483647 w 230"/>
                <a:gd name="T39" fmla="*/ 2147483647 h 198"/>
                <a:gd name="T40" fmla="*/ 2147483647 w 230"/>
                <a:gd name="T41" fmla="*/ 2147483647 h 198"/>
                <a:gd name="T42" fmla="*/ 2147483647 w 230"/>
                <a:gd name="T43" fmla="*/ 2147483647 h 198"/>
                <a:gd name="T44" fmla="*/ 2147483647 w 230"/>
                <a:gd name="T45" fmla="*/ 2147483647 h 198"/>
                <a:gd name="T46" fmla="*/ 2147483647 w 230"/>
                <a:gd name="T47" fmla="*/ 2147483647 h 198"/>
                <a:gd name="T48" fmla="*/ 2147483647 w 230"/>
                <a:gd name="T49" fmla="*/ 2147483647 h 198"/>
                <a:gd name="T50" fmla="*/ 2147483647 w 230"/>
                <a:gd name="T51" fmla="*/ 2147483647 h 198"/>
                <a:gd name="T52" fmla="*/ 2147483647 w 230"/>
                <a:gd name="T53" fmla="*/ 2147483647 h 198"/>
                <a:gd name="T54" fmla="*/ 2147483647 w 230"/>
                <a:gd name="T55" fmla="*/ 2147483647 h 198"/>
                <a:gd name="T56" fmla="*/ 2147483647 w 230"/>
                <a:gd name="T57" fmla="*/ 2147483647 h 198"/>
                <a:gd name="T58" fmla="*/ 2147483647 w 230"/>
                <a:gd name="T59" fmla="*/ 2147483647 h 198"/>
                <a:gd name="T60" fmla="*/ 2147483647 w 230"/>
                <a:gd name="T61" fmla="*/ 2147483647 h 198"/>
                <a:gd name="T62" fmla="*/ 2147483647 w 230"/>
                <a:gd name="T63" fmla="*/ 2147483647 h 198"/>
                <a:gd name="T64" fmla="*/ 2147483647 w 230"/>
                <a:gd name="T65" fmla="*/ 2147483647 h 198"/>
                <a:gd name="T66" fmla="*/ 2147483647 w 230"/>
                <a:gd name="T67" fmla="*/ 2147483647 h 198"/>
                <a:gd name="T68" fmla="*/ 2147483647 w 230"/>
                <a:gd name="T69" fmla="*/ 2147483647 h 198"/>
                <a:gd name="T70" fmla="*/ 2147483647 w 230"/>
                <a:gd name="T71" fmla="*/ 2147483647 h 198"/>
                <a:gd name="T72" fmla="*/ 2147483647 w 230"/>
                <a:gd name="T73" fmla="*/ 2147483647 h 198"/>
                <a:gd name="T74" fmla="*/ 2147483647 w 230"/>
                <a:gd name="T75" fmla="*/ 2147483647 h 198"/>
                <a:gd name="T76" fmla="*/ 2147483647 w 230"/>
                <a:gd name="T77" fmla="*/ 2147483647 h 198"/>
                <a:gd name="T78" fmla="*/ 2147483647 w 230"/>
                <a:gd name="T79" fmla="*/ 2147483647 h 198"/>
                <a:gd name="T80" fmla="*/ 2147483647 w 230"/>
                <a:gd name="T81" fmla="*/ 2147483647 h 198"/>
                <a:gd name="T82" fmla="*/ 2147483647 w 230"/>
                <a:gd name="T83" fmla="*/ 2147483647 h 198"/>
                <a:gd name="T84" fmla="*/ 2147483647 w 230"/>
                <a:gd name="T85" fmla="*/ 2147483647 h 198"/>
                <a:gd name="T86" fmla="*/ 2147483647 w 230"/>
                <a:gd name="T87" fmla="*/ 2147483647 h 198"/>
                <a:gd name="T88" fmla="*/ 2147483647 w 230"/>
                <a:gd name="T89" fmla="*/ 2147483647 h 198"/>
                <a:gd name="T90" fmla="*/ 2147483647 w 230"/>
                <a:gd name="T91" fmla="*/ 2147483647 h 198"/>
                <a:gd name="T92" fmla="*/ 2147483647 w 230"/>
                <a:gd name="T93" fmla="*/ 2147483647 h 198"/>
                <a:gd name="T94" fmla="*/ 2147483647 w 230"/>
                <a:gd name="T95" fmla="*/ 2147483647 h 198"/>
                <a:gd name="T96" fmla="*/ 2147483647 w 230"/>
                <a:gd name="T97" fmla="*/ 2147483647 h 198"/>
                <a:gd name="T98" fmla="*/ 2147483647 w 230"/>
                <a:gd name="T99" fmla="*/ 2147483647 h 198"/>
                <a:gd name="T100" fmla="*/ 2147483647 w 230"/>
                <a:gd name="T101" fmla="*/ 2147483647 h 198"/>
                <a:gd name="T102" fmla="*/ 2147483647 w 230"/>
                <a:gd name="T103" fmla="*/ 2147483647 h 198"/>
                <a:gd name="T104" fmla="*/ 2147483647 w 230"/>
                <a:gd name="T105" fmla="*/ 2147483647 h 198"/>
                <a:gd name="T106" fmla="*/ 2147483647 w 230"/>
                <a:gd name="T107" fmla="*/ 2147483647 h 198"/>
                <a:gd name="T108" fmla="*/ 2147483647 w 230"/>
                <a:gd name="T109" fmla="*/ 2147483647 h 198"/>
                <a:gd name="T110" fmla="*/ 2147483647 w 230"/>
                <a:gd name="T111" fmla="*/ 2147483647 h 198"/>
                <a:gd name="T112" fmla="*/ 2147483647 w 230"/>
                <a:gd name="T113" fmla="*/ 2147483647 h 198"/>
                <a:gd name="T114" fmla="*/ 2147483647 w 230"/>
                <a:gd name="T115" fmla="*/ 2147483647 h 198"/>
                <a:gd name="T116" fmla="*/ 2147483647 w 230"/>
                <a:gd name="T117" fmla="*/ 2147483647 h 198"/>
                <a:gd name="T118" fmla="*/ 2147483647 w 230"/>
                <a:gd name="T119" fmla="*/ 2147483647 h 198"/>
                <a:gd name="T120" fmla="*/ 2147483647 w 230"/>
                <a:gd name="T121" fmla="*/ 2147483647 h 19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30"/>
                <a:gd name="T184" fmla="*/ 0 h 198"/>
                <a:gd name="T185" fmla="*/ 230 w 230"/>
                <a:gd name="T186" fmla="*/ 198 h 19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30" h="198">
                  <a:moveTo>
                    <a:pt x="230" y="172"/>
                  </a:moveTo>
                  <a:lnTo>
                    <a:pt x="230" y="172"/>
                  </a:lnTo>
                  <a:lnTo>
                    <a:pt x="230" y="166"/>
                  </a:lnTo>
                  <a:lnTo>
                    <a:pt x="228" y="166"/>
                  </a:lnTo>
                  <a:lnTo>
                    <a:pt x="224" y="168"/>
                  </a:lnTo>
                  <a:lnTo>
                    <a:pt x="224" y="170"/>
                  </a:lnTo>
                  <a:lnTo>
                    <a:pt x="220" y="172"/>
                  </a:lnTo>
                  <a:lnTo>
                    <a:pt x="218" y="174"/>
                  </a:lnTo>
                  <a:lnTo>
                    <a:pt x="216" y="178"/>
                  </a:lnTo>
                  <a:lnTo>
                    <a:pt x="216" y="182"/>
                  </a:lnTo>
                  <a:lnTo>
                    <a:pt x="218" y="186"/>
                  </a:lnTo>
                  <a:lnTo>
                    <a:pt x="218" y="190"/>
                  </a:lnTo>
                  <a:lnTo>
                    <a:pt x="218" y="192"/>
                  </a:lnTo>
                  <a:lnTo>
                    <a:pt x="218" y="194"/>
                  </a:lnTo>
                  <a:lnTo>
                    <a:pt x="222" y="196"/>
                  </a:lnTo>
                  <a:lnTo>
                    <a:pt x="224" y="198"/>
                  </a:lnTo>
                  <a:lnTo>
                    <a:pt x="230" y="192"/>
                  </a:lnTo>
                  <a:lnTo>
                    <a:pt x="230" y="186"/>
                  </a:lnTo>
                  <a:lnTo>
                    <a:pt x="228" y="186"/>
                  </a:lnTo>
                  <a:lnTo>
                    <a:pt x="230" y="184"/>
                  </a:lnTo>
                  <a:lnTo>
                    <a:pt x="230" y="172"/>
                  </a:lnTo>
                  <a:close/>
                  <a:moveTo>
                    <a:pt x="198" y="40"/>
                  </a:moveTo>
                  <a:lnTo>
                    <a:pt x="198" y="40"/>
                  </a:lnTo>
                  <a:lnTo>
                    <a:pt x="196" y="40"/>
                  </a:lnTo>
                  <a:lnTo>
                    <a:pt x="192" y="40"/>
                  </a:lnTo>
                  <a:lnTo>
                    <a:pt x="190" y="40"/>
                  </a:lnTo>
                  <a:lnTo>
                    <a:pt x="184" y="40"/>
                  </a:lnTo>
                  <a:lnTo>
                    <a:pt x="184" y="34"/>
                  </a:lnTo>
                  <a:lnTo>
                    <a:pt x="182" y="34"/>
                  </a:lnTo>
                  <a:lnTo>
                    <a:pt x="182" y="32"/>
                  </a:lnTo>
                  <a:lnTo>
                    <a:pt x="178" y="30"/>
                  </a:lnTo>
                  <a:lnTo>
                    <a:pt x="174" y="34"/>
                  </a:lnTo>
                  <a:lnTo>
                    <a:pt x="172" y="32"/>
                  </a:lnTo>
                  <a:lnTo>
                    <a:pt x="166" y="32"/>
                  </a:lnTo>
                  <a:lnTo>
                    <a:pt x="164" y="28"/>
                  </a:lnTo>
                  <a:lnTo>
                    <a:pt x="162" y="28"/>
                  </a:lnTo>
                  <a:lnTo>
                    <a:pt x="158" y="28"/>
                  </a:lnTo>
                  <a:lnTo>
                    <a:pt x="156" y="28"/>
                  </a:lnTo>
                  <a:lnTo>
                    <a:pt x="156" y="22"/>
                  </a:lnTo>
                  <a:lnTo>
                    <a:pt x="152" y="24"/>
                  </a:lnTo>
                  <a:lnTo>
                    <a:pt x="146" y="24"/>
                  </a:lnTo>
                  <a:lnTo>
                    <a:pt x="146" y="18"/>
                  </a:lnTo>
                  <a:lnTo>
                    <a:pt x="144" y="16"/>
                  </a:lnTo>
                  <a:lnTo>
                    <a:pt x="142" y="14"/>
                  </a:lnTo>
                  <a:lnTo>
                    <a:pt x="136" y="14"/>
                  </a:lnTo>
                  <a:lnTo>
                    <a:pt x="132" y="12"/>
                  </a:lnTo>
                  <a:lnTo>
                    <a:pt x="126" y="10"/>
                  </a:lnTo>
                  <a:lnTo>
                    <a:pt x="126" y="6"/>
                  </a:lnTo>
                  <a:lnTo>
                    <a:pt x="126" y="0"/>
                  </a:lnTo>
                  <a:lnTo>
                    <a:pt x="118" y="0"/>
                  </a:lnTo>
                  <a:lnTo>
                    <a:pt x="114" y="2"/>
                  </a:lnTo>
                  <a:lnTo>
                    <a:pt x="112" y="2"/>
                  </a:lnTo>
                  <a:lnTo>
                    <a:pt x="110" y="4"/>
                  </a:lnTo>
                  <a:lnTo>
                    <a:pt x="104" y="4"/>
                  </a:lnTo>
                  <a:lnTo>
                    <a:pt x="104" y="6"/>
                  </a:lnTo>
                  <a:lnTo>
                    <a:pt x="104" y="8"/>
                  </a:lnTo>
                  <a:lnTo>
                    <a:pt x="104" y="12"/>
                  </a:lnTo>
                  <a:lnTo>
                    <a:pt x="106" y="14"/>
                  </a:lnTo>
                  <a:lnTo>
                    <a:pt x="106" y="20"/>
                  </a:lnTo>
                  <a:lnTo>
                    <a:pt x="104" y="22"/>
                  </a:lnTo>
                  <a:lnTo>
                    <a:pt x="98" y="24"/>
                  </a:lnTo>
                  <a:lnTo>
                    <a:pt x="92" y="24"/>
                  </a:lnTo>
                  <a:lnTo>
                    <a:pt x="82" y="32"/>
                  </a:lnTo>
                  <a:lnTo>
                    <a:pt x="86" y="34"/>
                  </a:lnTo>
                  <a:lnTo>
                    <a:pt x="84" y="34"/>
                  </a:lnTo>
                  <a:lnTo>
                    <a:pt x="82" y="34"/>
                  </a:lnTo>
                  <a:lnTo>
                    <a:pt x="76" y="38"/>
                  </a:lnTo>
                  <a:lnTo>
                    <a:pt x="68" y="38"/>
                  </a:lnTo>
                  <a:lnTo>
                    <a:pt x="66" y="36"/>
                  </a:lnTo>
                  <a:lnTo>
                    <a:pt x="60" y="30"/>
                  </a:lnTo>
                  <a:lnTo>
                    <a:pt x="58" y="30"/>
                  </a:lnTo>
                  <a:lnTo>
                    <a:pt x="56" y="28"/>
                  </a:lnTo>
                  <a:lnTo>
                    <a:pt x="52" y="28"/>
                  </a:lnTo>
                  <a:lnTo>
                    <a:pt x="52" y="30"/>
                  </a:lnTo>
                  <a:lnTo>
                    <a:pt x="52" y="34"/>
                  </a:lnTo>
                  <a:lnTo>
                    <a:pt x="54" y="34"/>
                  </a:lnTo>
                  <a:lnTo>
                    <a:pt x="56" y="38"/>
                  </a:lnTo>
                  <a:lnTo>
                    <a:pt x="58" y="40"/>
                  </a:lnTo>
                  <a:lnTo>
                    <a:pt x="58" y="46"/>
                  </a:lnTo>
                  <a:lnTo>
                    <a:pt x="56" y="48"/>
                  </a:lnTo>
                  <a:lnTo>
                    <a:pt x="54" y="48"/>
                  </a:lnTo>
                  <a:lnTo>
                    <a:pt x="48" y="48"/>
                  </a:lnTo>
                  <a:lnTo>
                    <a:pt x="38" y="48"/>
                  </a:lnTo>
                  <a:lnTo>
                    <a:pt x="38" y="54"/>
                  </a:lnTo>
                  <a:lnTo>
                    <a:pt x="36" y="52"/>
                  </a:lnTo>
                  <a:lnTo>
                    <a:pt x="34" y="48"/>
                  </a:lnTo>
                  <a:lnTo>
                    <a:pt x="32" y="48"/>
                  </a:lnTo>
                  <a:lnTo>
                    <a:pt x="30" y="46"/>
                  </a:lnTo>
                  <a:lnTo>
                    <a:pt x="26" y="46"/>
                  </a:lnTo>
                  <a:lnTo>
                    <a:pt x="24" y="48"/>
                  </a:lnTo>
                  <a:lnTo>
                    <a:pt x="22" y="48"/>
                  </a:lnTo>
                  <a:lnTo>
                    <a:pt x="20" y="48"/>
                  </a:lnTo>
                  <a:lnTo>
                    <a:pt x="16" y="48"/>
                  </a:lnTo>
                  <a:lnTo>
                    <a:pt x="12" y="50"/>
                  </a:lnTo>
                  <a:lnTo>
                    <a:pt x="8" y="50"/>
                  </a:lnTo>
                  <a:lnTo>
                    <a:pt x="6" y="52"/>
                  </a:lnTo>
                  <a:lnTo>
                    <a:pt x="4" y="54"/>
                  </a:lnTo>
                  <a:lnTo>
                    <a:pt x="6" y="56"/>
                  </a:lnTo>
                  <a:lnTo>
                    <a:pt x="8" y="56"/>
                  </a:lnTo>
                  <a:lnTo>
                    <a:pt x="10" y="58"/>
                  </a:lnTo>
                  <a:lnTo>
                    <a:pt x="10" y="60"/>
                  </a:lnTo>
                  <a:lnTo>
                    <a:pt x="6" y="60"/>
                  </a:lnTo>
                  <a:lnTo>
                    <a:pt x="2" y="60"/>
                  </a:lnTo>
                  <a:lnTo>
                    <a:pt x="0" y="60"/>
                  </a:lnTo>
                  <a:lnTo>
                    <a:pt x="0" y="62"/>
                  </a:lnTo>
                  <a:lnTo>
                    <a:pt x="6" y="66"/>
                  </a:lnTo>
                  <a:lnTo>
                    <a:pt x="12" y="66"/>
                  </a:lnTo>
                  <a:lnTo>
                    <a:pt x="12" y="64"/>
                  </a:lnTo>
                  <a:lnTo>
                    <a:pt x="26" y="72"/>
                  </a:lnTo>
                  <a:lnTo>
                    <a:pt x="32" y="72"/>
                  </a:lnTo>
                  <a:lnTo>
                    <a:pt x="38" y="76"/>
                  </a:lnTo>
                  <a:lnTo>
                    <a:pt x="48" y="76"/>
                  </a:lnTo>
                  <a:lnTo>
                    <a:pt x="40" y="80"/>
                  </a:lnTo>
                  <a:lnTo>
                    <a:pt x="42" y="84"/>
                  </a:lnTo>
                  <a:lnTo>
                    <a:pt x="44" y="86"/>
                  </a:lnTo>
                  <a:lnTo>
                    <a:pt x="46" y="92"/>
                  </a:lnTo>
                  <a:lnTo>
                    <a:pt x="52" y="96"/>
                  </a:lnTo>
                  <a:lnTo>
                    <a:pt x="58" y="96"/>
                  </a:lnTo>
                  <a:lnTo>
                    <a:pt x="58" y="106"/>
                  </a:lnTo>
                  <a:lnTo>
                    <a:pt x="62" y="114"/>
                  </a:lnTo>
                  <a:lnTo>
                    <a:pt x="66" y="124"/>
                  </a:lnTo>
                  <a:lnTo>
                    <a:pt x="58" y="114"/>
                  </a:lnTo>
                  <a:lnTo>
                    <a:pt x="58" y="118"/>
                  </a:lnTo>
                  <a:lnTo>
                    <a:pt x="56" y="120"/>
                  </a:lnTo>
                  <a:lnTo>
                    <a:pt x="56" y="132"/>
                  </a:lnTo>
                  <a:lnTo>
                    <a:pt x="54" y="134"/>
                  </a:lnTo>
                  <a:lnTo>
                    <a:pt x="52" y="144"/>
                  </a:lnTo>
                  <a:lnTo>
                    <a:pt x="52" y="146"/>
                  </a:lnTo>
                  <a:lnTo>
                    <a:pt x="50" y="150"/>
                  </a:lnTo>
                  <a:lnTo>
                    <a:pt x="50" y="152"/>
                  </a:lnTo>
                  <a:lnTo>
                    <a:pt x="48" y="152"/>
                  </a:lnTo>
                  <a:lnTo>
                    <a:pt x="48" y="154"/>
                  </a:lnTo>
                  <a:lnTo>
                    <a:pt x="46" y="156"/>
                  </a:lnTo>
                  <a:lnTo>
                    <a:pt x="44" y="158"/>
                  </a:lnTo>
                  <a:lnTo>
                    <a:pt x="46" y="160"/>
                  </a:lnTo>
                  <a:lnTo>
                    <a:pt x="46" y="158"/>
                  </a:lnTo>
                  <a:lnTo>
                    <a:pt x="48" y="158"/>
                  </a:lnTo>
                  <a:lnTo>
                    <a:pt x="52" y="160"/>
                  </a:lnTo>
                  <a:lnTo>
                    <a:pt x="52" y="162"/>
                  </a:lnTo>
                  <a:lnTo>
                    <a:pt x="50" y="164"/>
                  </a:lnTo>
                  <a:lnTo>
                    <a:pt x="60" y="164"/>
                  </a:lnTo>
                  <a:lnTo>
                    <a:pt x="64" y="168"/>
                  </a:lnTo>
                  <a:lnTo>
                    <a:pt x="66" y="166"/>
                  </a:lnTo>
                  <a:lnTo>
                    <a:pt x="68" y="166"/>
                  </a:lnTo>
                  <a:lnTo>
                    <a:pt x="72" y="170"/>
                  </a:lnTo>
                  <a:lnTo>
                    <a:pt x="78" y="170"/>
                  </a:lnTo>
                  <a:lnTo>
                    <a:pt x="78" y="172"/>
                  </a:lnTo>
                  <a:lnTo>
                    <a:pt x="84" y="172"/>
                  </a:lnTo>
                  <a:lnTo>
                    <a:pt x="84" y="168"/>
                  </a:lnTo>
                  <a:lnTo>
                    <a:pt x="86" y="166"/>
                  </a:lnTo>
                  <a:lnTo>
                    <a:pt x="90" y="166"/>
                  </a:lnTo>
                  <a:lnTo>
                    <a:pt x="92" y="168"/>
                  </a:lnTo>
                  <a:lnTo>
                    <a:pt x="92" y="170"/>
                  </a:lnTo>
                  <a:lnTo>
                    <a:pt x="96" y="170"/>
                  </a:lnTo>
                  <a:lnTo>
                    <a:pt x="96" y="172"/>
                  </a:lnTo>
                  <a:lnTo>
                    <a:pt x="104" y="172"/>
                  </a:lnTo>
                  <a:lnTo>
                    <a:pt x="104" y="174"/>
                  </a:lnTo>
                  <a:lnTo>
                    <a:pt x="104" y="176"/>
                  </a:lnTo>
                  <a:lnTo>
                    <a:pt x="112" y="176"/>
                  </a:lnTo>
                  <a:lnTo>
                    <a:pt x="112" y="178"/>
                  </a:lnTo>
                  <a:lnTo>
                    <a:pt x="118" y="178"/>
                  </a:lnTo>
                  <a:lnTo>
                    <a:pt x="118" y="176"/>
                  </a:lnTo>
                  <a:lnTo>
                    <a:pt x="118" y="174"/>
                  </a:lnTo>
                  <a:lnTo>
                    <a:pt x="122" y="174"/>
                  </a:lnTo>
                  <a:lnTo>
                    <a:pt x="122" y="170"/>
                  </a:lnTo>
                  <a:lnTo>
                    <a:pt x="126" y="164"/>
                  </a:lnTo>
                  <a:lnTo>
                    <a:pt x="130" y="160"/>
                  </a:lnTo>
                  <a:lnTo>
                    <a:pt x="132" y="158"/>
                  </a:lnTo>
                  <a:lnTo>
                    <a:pt x="134" y="156"/>
                  </a:lnTo>
                  <a:lnTo>
                    <a:pt x="138" y="154"/>
                  </a:lnTo>
                  <a:lnTo>
                    <a:pt x="140" y="152"/>
                  </a:lnTo>
                  <a:lnTo>
                    <a:pt x="144" y="152"/>
                  </a:lnTo>
                  <a:lnTo>
                    <a:pt x="146" y="154"/>
                  </a:lnTo>
                  <a:lnTo>
                    <a:pt x="150" y="154"/>
                  </a:lnTo>
                  <a:lnTo>
                    <a:pt x="152" y="156"/>
                  </a:lnTo>
                  <a:lnTo>
                    <a:pt x="162" y="156"/>
                  </a:lnTo>
                  <a:lnTo>
                    <a:pt x="166" y="160"/>
                  </a:lnTo>
                  <a:lnTo>
                    <a:pt x="166" y="162"/>
                  </a:lnTo>
                  <a:lnTo>
                    <a:pt x="170" y="162"/>
                  </a:lnTo>
                  <a:lnTo>
                    <a:pt x="172" y="164"/>
                  </a:lnTo>
                  <a:lnTo>
                    <a:pt x="178" y="164"/>
                  </a:lnTo>
                  <a:lnTo>
                    <a:pt x="182" y="162"/>
                  </a:lnTo>
                  <a:lnTo>
                    <a:pt x="184" y="160"/>
                  </a:lnTo>
                  <a:lnTo>
                    <a:pt x="186" y="154"/>
                  </a:lnTo>
                  <a:lnTo>
                    <a:pt x="192" y="150"/>
                  </a:lnTo>
                  <a:lnTo>
                    <a:pt x="196" y="150"/>
                  </a:lnTo>
                  <a:lnTo>
                    <a:pt x="196" y="148"/>
                  </a:lnTo>
                  <a:lnTo>
                    <a:pt x="200" y="144"/>
                  </a:lnTo>
                  <a:lnTo>
                    <a:pt x="200" y="142"/>
                  </a:lnTo>
                  <a:lnTo>
                    <a:pt x="198" y="140"/>
                  </a:lnTo>
                  <a:lnTo>
                    <a:pt x="192" y="140"/>
                  </a:lnTo>
                  <a:lnTo>
                    <a:pt x="188" y="138"/>
                  </a:lnTo>
                  <a:lnTo>
                    <a:pt x="186" y="136"/>
                  </a:lnTo>
                  <a:lnTo>
                    <a:pt x="186" y="134"/>
                  </a:lnTo>
                  <a:lnTo>
                    <a:pt x="188" y="132"/>
                  </a:lnTo>
                  <a:lnTo>
                    <a:pt x="190" y="130"/>
                  </a:lnTo>
                  <a:lnTo>
                    <a:pt x="190" y="126"/>
                  </a:lnTo>
                  <a:lnTo>
                    <a:pt x="188" y="126"/>
                  </a:lnTo>
                  <a:lnTo>
                    <a:pt x="184" y="126"/>
                  </a:lnTo>
                  <a:lnTo>
                    <a:pt x="182" y="120"/>
                  </a:lnTo>
                  <a:lnTo>
                    <a:pt x="188" y="120"/>
                  </a:lnTo>
                  <a:lnTo>
                    <a:pt x="192" y="116"/>
                  </a:lnTo>
                  <a:lnTo>
                    <a:pt x="192" y="114"/>
                  </a:lnTo>
                  <a:lnTo>
                    <a:pt x="186" y="108"/>
                  </a:lnTo>
                  <a:lnTo>
                    <a:pt x="188" y="106"/>
                  </a:lnTo>
                  <a:lnTo>
                    <a:pt x="190" y="106"/>
                  </a:lnTo>
                  <a:lnTo>
                    <a:pt x="190" y="104"/>
                  </a:lnTo>
                  <a:lnTo>
                    <a:pt x="186" y="100"/>
                  </a:lnTo>
                  <a:lnTo>
                    <a:pt x="188" y="94"/>
                  </a:lnTo>
                  <a:lnTo>
                    <a:pt x="186" y="94"/>
                  </a:lnTo>
                  <a:lnTo>
                    <a:pt x="182" y="94"/>
                  </a:lnTo>
                  <a:lnTo>
                    <a:pt x="176" y="100"/>
                  </a:lnTo>
                  <a:lnTo>
                    <a:pt x="174" y="100"/>
                  </a:lnTo>
                  <a:lnTo>
                    <a:pt x="174" y="98"/>
                  </a:lnTo>
                  <a:lnTo>
                    <a:pt x="176" y="96"/>
                  </a:lnTo>
                  <a:lnTo>
                    <a:pt x="174" y="94"/>
                  </a:lnTo>
                  <a:lnTo>
                    <a:pt x="178" y="92"/>
                  </a:lnTo>
                  <a:lnTo>
                    <a:pt x="178" y="88"/>
                  </a:lnTo>
                  <a:lnTo>
                    <a:pt x="182" y="86"/>
                  </a:lnTo>
                  <a:lnTo>
                    <a:pt x="182" y="82"/>
                  </a:lnTo>
                  <a:lnTo>
                    <a:pt x="186" y="82"/>
                  </a:lnTo>
                  <a:lnTo>
                    <a:pt x="188" y="80"/>
                  </a:lnTo>
                  <a:lnTo>
                    <a:pt x="190" y="78"/>
                  </a:lnTo>
                  <a:lnTo>
                    <a:pt x="192" y="76"/>
                  </a:lnTo>
                  <a:lnTo>
                    <a:pt x="192" y="74"/>
                  </a:lnTo>
                  <a:lnTo>
                    <a:pt x="198" y="76"/>
                  </a:lnTo>
                  <a:lnTo>
                    <a:pt x="198" y="72"/>
                  </a:lnTo>
                  <a:lnTo>
                    <a:pt x="198" y="60"/>
                  </a:lnTo>
                  <a:lnTo>
                    <a:pt x="200" y="58"/>
                  </a:lnTo>
                  <a:lnTo>
                    <a:pt x="202" y="56"/>
                  </a:lnTo>
                  <a:lnTo>
                    <a:pt x="204" y="54"/>
                  </a:lnTo>
                  <a:lnTo>
                    <a:pt x="204" y="50"/>
                  </a:lnTo>
                  <a:lnTo>
                    <a:pt x="208" y="46"/>
                  </a:lnTo>
                  <a:lnTo>
                    <a:pt x="210" y="42"/>
                  </a:lnTo>
                  <a:lnTo>
                    <a:pt x="204" y="40"/>
                  </a:lnTo>
                  <a:lnTo>
                    <a:pt x="198" y="4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19" name="Finland" descr="© INSCALE GmbH, 05.05.2010&#10;http://www.presentationload.com/">
              <a:extLst>
                <a:ext uri="{FF2B5EF4-FFF2-40B4-BE49-F238E27FC236}">
                  <a16:creationId xmlns:a16="http://schemas.microsoft.com/office/drawing/2014/main" id="{6A6E0D04-6442-4939-8DE0-3EB0934771B8}"/>
                </a:ext>
              </a:extLst>
            </p:cNvPr>
            <p:cNvSpPr>
              <a:spLocks/>
            </p:cNvSpPr>
            <p:nvPr/>
          </p:nvSpPr>
          <p:spPr bwMode="gray">
            <a:xfrm>
              <a:off x="4715679" y="1138702"/>
              <a:ext cx="238663" cy="271276"/>
            </a:xfrm>
            <a:custGeom>
              <a:avLst/>
              <a:gdLst>
                <a:gd name="T0" fmla="*/ 2147483647 w 630"/>
                <a:gd name="T1" fmla="*/ 2147483647 h 714"/>
                <a:gd name="T2" fmla="*/ 2147483647 w 630"/>
                <a:gd name="T3" fmla="*/ 2147483647 h 714"/>
                <a:gd name="T4" fmla="*/ 2147483647 w 630"/>
                <a:gd name="T5" fmla="*/ 2147483647 h 714"/>
                <a:gd name="T6" fmla="*/ 2147483647 w 630"/>
                <a:gd name="T7" fmla="*/ 2147483647 h 714"/>
                <a:gd name="T8" fmla="*/ 2147483647 w 630"/>
                <a:gd name="T9" fmla="*/ 2147483647 h 714"/>
                <a:gd name="T10" fmla="*/ 2147483647 w 630"/>
                <a:gd name="T11" fmla="*/ 2147483647 h 714"/>
                <a:gd name="T12" fmla="*/ 2147483647 w 630"/>
                <a:gd name="T13" fmla="*/ 2147483647 h 714"/>
                <a:gd name="T14" fmla="*/ 2147483647 w 630"/>
                <a:gd name="T15" fmla="*/ 2147483647 h 714"/>
                <a:gd name="T16" fmla="*/ 2147483647 w 630"/>
                <a:gd name="T17" fmla="*/ 2147483647 h 714"/>
                <a:gd name="T18" fmla="*/ 2147483647 w 630"/>
                <a:gd name="T19" fmla="*/ 2147483647 h 714"/>
                <a:gd name="T20" fmla="*/ 2147483647 w 630"/>
                <a:gd name="T21" fmla="*/ 2147483647 h 714"/>
                <a:gd name="T22" fmla="*/ 2147483647 w 630"/>
                <a:gd name="T23" fmla="*/ 2147483647 h 714"/>
                <a:gd name="T24" fmla="*/ 2147483647 w 630"/>
                <a:gd name="T25" fmla="*/ 2147483647 h 714"/>
                <a:gd name="T26" fmla="*/ 2147483647 w 630"/>
                <a:gd name="T27" fmla="*/ 2147483647 h 714"/>
                <a:gd name="T28" fmla="*/ 2147483647 w 630"/>
                <a:gd name="T29" fmla="*/ 2147483647 h 714"/>
                <a:gd name="T30" fmla="*/ 2147483647 w 630"/>
                <a:gd name="T31" fmla="*/ 2147483647 h 714"/>
                <a:gd name="T32" fmla="*/ 2147483647 w 630"/>
                <a:gd name="T33" fmla="*/ 2147483647 h 714"/>
                <a:gd name="T34" fmla="*/ 2147483647 w 630"/>
                <a:gd name="T35" fmla="*/ 2147483647 h 714"/>
                <a:gd name="T36" fmla="*/ 2147483647 w 630"/>
                <a:gd name="T37" fmla="*/ 2147483647 h 714"/>
                <a:gd name="T38" fmla="*/ 2147483647 w 630"/>
                <a:gd name="T39" fmla="*/ 2147483647 h 714"/>
                <a:gd name="T40" fmla="*/ 2147483647 w 630"/>
                <a:gd name="T41" fmla="*/ 2147483647 h 714"/>
                <a:gd name="T42" fmla="*/ 2147483647 w 630"/>
                <a:gd name="T43" fmla="*/ 2147483647 h 714"/>
                <a:gd name="T44" fmla="*/ 2147483647 w 630"/>
                <a:gd name="T45" fmla="*/ 2147483647 h 714"/>
                <a:gd name="T46" fmla="*/ 2147483647 w 630"/>
                <a:gd name="T47" fmla="*/ 2147483647 h 714"/>
                <a:gd name="T48" fmla="*/ 2147483647 w 630"/>
                <a:gd name="T49" fmla="*/ 2147483647 h 714"/>
                <a:gd name="T50" fmla="*/ 2147483647 w 630"/>
                <a:gd name="T51" fmla="*/ 2147483647 h 714"/>
                <a:gd name="T52" fmla="*/ 2147483647 w 630"/>
                <a:gd name="T53" fmla="*/ 2147483647 h 714"/>
                <a:gd name="T54" fmla="*/ 2147483647 w 630"/>
                <a:gd name="T55" fmla="*/ 2147483647 h 714"/>
                <a:gd name="T56" fmla="*/ 2147483647 w 630"/>
                <a:gd name="T57" fmla="*/ 2147483647 h 714"/>
                <a:gd name="T58" fmla="*/ 2147483647 w 630"/>
                <a:gd name="T59" fmla="*/ 2147483647 h 714"/>
                <a:gd name="T60" fmla="*/ 2147483647 w 630"/>
                <a:gd name="T61" fmla="*/ 2147483647 h 714"/>
                <a:gd name="T62" fmla="*/ 2147483647 w 630"/>
                <a:gd name="T63" fmla="*/ 2147483647 h 714"/>
                <a:gd name="T64" fmla="*/ 2147483647 w 630"/>
                <a:gd name="T65" fmla="*/ 2147483647 h 714"/>
                <a:gd name="T66" fmla="*/ 2147483647 w 630"/>
                <a:gd name="T67" fmla="*/ 2147483647 h 714"/>
                <a:gd name="T68" fmla="*/ 2147483647 w 630"/>
                <a:gd name="T69" fmla="*/ 2147483647 h 714"/>
                <a:gd name="T70" fmla="*/ 2147483647 w 630"/>
                <a:gd name="T71" fmla="*/ 2147483647 h 714"/>
                <a:gd name="T72" fmla="*/ 2147483647 w 630"/>
                <a:gd name="T73" fmla="*/ 2147483647 h 714"/>
                <a:gd name="T74" fmla="*/ 2147483647 w 630"/>
                <a:gd name="T75" fmla="*/ 2147483647 h 714"/>
                <a:gd name="T76" fmla="*/ 2147483647 w 630"/>
                <a:gd name="T77" fmla="*/ 2147483647 h 714"/>
                <a:gd name="T78" fmla="*/ 2147483647 w 630"/>
                <a:gd name="T79" fmla="*/ 2147483647 h 714"/>
                <a:gd name="T80" fmla="*/ 2147483647 w 630"/>
                <a:gd name="T81" fmla="*/ 2147483647 h 714"/>
                <a:gd name="T82" fmla="*/ 2147483647 w 630"/>
                <a:gd name="T83" fmla="*/ 2147483647 h 714"/>
                <a:gd name="T84" fmla="*/ 2147483647 w 630"/>
                <a:gd name="T85" fmla="*/ 2147483647 h 714"/>
                <a:gd name="T86" fmla="*/ 2147483647 w 630"/>
                <a:gd name="T87" fmla="*/ 2147483647 h 714"/>
                <a:gd name="T88" fmla="*/ 2147483647 w 630"/>
                <a:gd name="T89" fmla="*/ 2147483647 h 714"/>
                <a:gd name="T90" fmla="*/ 2147483647 w 630"/>
                <a:gd name="T91" fmla="*/ 2147483647 h 714"/>
                <a:gd name="T92" fmla="*/ 2147483647 w 630"/>
                <a:gd name="T93" fmla="*/ 2147483647 h 714"/>
                <a:gd name="T94" fmla="*/ 2147483647 w 630"/>
                <a:gd name="T95" fmla="*/ 2147483647 h 714"/>
                <a:gd name="T96" fmla="*/ 2147483647 w 630"/>
                <a:gd name="T97" fmla="*/ 2147483647 h 714"/>
                <a:gd name="T98" fmla="*/ 2147483647 w 630"/>
                <a:gd name="T99" fmla="*/ 2147483647 h 714"/>
                <a:gd name="T100" fmla="*/ 2147483647 w 630"/>
                <a:gd name="T101" fmla="*/ 2147483647 h 714"/>
                <a:gd name="T102" fmla="*/ 2147483647 w 630"/>
                <a:gd name="T103" fmla="*/ 2147483647 h 714"/>
                <a:gd name="T104" fmla="*/ 2147483647 w 630"/>
                <a:gd name="T105" fmla="*/ 2147483647 h 714"/>
                <a:gd name="T106" fmla="*/ 2147483647 w 630"/>
                <a:gd name="T107" fmla="*/ 0 h 714"/>
                <a:gd name="T108" fmla="*/ 2147483647 w 630"/>
                <a:gd name="T109" fmla="*/ 2147483647 h 714"/>
                <a:gd name="T110" fmla="*/ 2147483647 w 630"/>
                <a:gd name="T111" fmla="*/ 2147483647 h 714"/>
                <a:gd name="T112" fmla="*/ 2147483647 w 630"/>
                <a:gd name="T113" fmla="*/ 2147483647 h 714"/>
                <a:gd name="T114" fmla="*/ 2147483647 w 630"/>
                <a:gd name="T115" fmla="*/ 2147483647 h 714"/>
                <a:gd name="T116" fmla="*/ 2147483647 w 630"/>
                <a:gd name="T117" fmla="*/ 2147483647 h 7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0"/>
                <a:gd name="T178" fmla="*/ 0 h 714"/>
                <a:gd name="T179" fmla="*/ 630 w 630"/>
                <a:gd name="T180" fmla="*/ 714 h 7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0" h="714">
                  <a:moveTo>
                    <a:pt x="162" y="84"/>
                  </a:moveTo>
                  <a:lnTo>
                    <a:pt x="156" y="90"/>
                  </a:lnTo>
                  <a:lnTo>
                    <a:pt x="144" y="96"/>
                  </a:lnTo>
                  <a:lnTo>
                    <a:pt x="132" y="96"/>
                  </a:lnTo>
                  <a:lnTo>
                    <a:pt x="126" y="90"/>
                  </a:lnTo>
                  <a:lnTo>
                    <a:pt x="108" y="90"/>
                  </a:lnTo>
                  <a:lnTo>
                    <a:pt x="96" y="84"/>
                  </a:lnTo>
                  <a:lnTo>
                    <a:pt x="84" y="84"/>
                  </a:lnTo>
                  <a:lnTo>
                    <a:pt x="72" y="72"/>
                  </a:lnTo>
                  <a:lnTo>
                    <a:pt x="60" y="66"/>
                  </a:lnTo>
                  <a:lnTo>
                    <a:pt x="54" y="54"/>
                  </a:lnTo>
                  <a:lnTo>
                    <a:pt x="48" y="48"/>
                  </a:lnTo>
                  <a:lnTo>
                    <a:pt x="30" y="48"/>
                  </a:lnTo>
                  <a:lnTo>
                    <a:pt x="24" y="54"/>
                  </a:lnTo>
                  <a:lnTo>
                    <a:pt x="24" y="66"/>
                  </a:lnTo>
                  <a:lnTo>
                    <a:pt x="6" y="60"/>
                  </a:lnTo>
                  <a:lnTo>
                    <a:pt x="0" y="66"/>
                  </a:lnTo>
                  <a:lnTo>
                    <a:pt x="6" y="72"/>
                  </a:lnTo>
                  <a:lnTo>
                    <a:pt x="18" y="78"/>
                  </a:lnTo>
                  <a:lnTo>
                    <a:pt x="24" y="84"/>
                  </a:lnTo>
                  <a:lnTo>
                    <a:pt x="36" y="90"/>
                  </a:lnTo>
                  <a:lnTo>
                    <a:pt x="48" y="90"/>
                  </a:lnTo>
                  <a:lnTo>
                    <a:pt x="54" y="96"/>
                  </a:lnTo>
                  <a:lnTo>
                    <a:pt x="60" y="96"/>
                  </a:lnTo>
                  <a:lnTo>
                    <a:pt x="72" y="108"/>
                  </a:lnTo>
                  <a:lnTo>
                    <a:pt x="108" y="108"/>
                  </a:lnTo>
                  <a:lnTo>
                    <a:pt x="138" y="126"/>
                  </a:lnTo>
                  <a:lnTo>
                    <a:pt x="150" y="126"/>
                  </a:lnTo>
                  <a:lnTo>
                    <a:pt x="156" y="132"/>
                  </a:lnTo>
                  <a:lnTo>
                    <a:pt x="162" y="132"/>
                  </a:lnTo>
                  <a:lnTo>
                    <a:pt x="162" y="156"/>
                  </a:lnTo>
                  <a:lnTo>
                    <a:pt x="156" y="162"/>
                  </a:lnTo>
                  <a:lnTo>
                    <a:pt x="156" y="168"/>
                  </a:lnTo>
                  <a:lnTo>
                    <a:pt x="168" y="174"/>
                  </a:lnTo>
                  <a:lnTo>
                    <a:pt x="162" y="198"/>
                  </a:lnTo>
                  <a:lnTo>
                    <a:pt x="186" y="210"/>
                  </a:lnTo>
                  <a:lnTo>
                    <a:pt x="180" y="222"/>
                  </a:lnTo>
                  <a:lnTo>
                    <a:pt x="174" y="228"/>
                  </a:lnTo>
                  <a:lnTo>
                    <a:pt x="168" y="240"/>
                  </a:lnTo>
                  <a:lnTo>
                    <a:pt x="168" y="246"/>
                  </a:lnTo>
                  <a:lnTo>
                    <a:pt x="180" y="258"/>
                  </a:lnTo>
                  <a:lnTo>
                    <a:pt x="192" y="264"/>
                  </a:lnTo>
                  <a:lnTo>
                    <a:pt x="198" y="270"/>
                  </a:lnTo>
                  <a:lnTo>
                    <a:pt x="210" y="306"/>
                  </a:lnTo>
                  <a:lnTo>
                    <a:pt x="222" y="294"/>
                  </a:lnTo>
                  <a:lnTo>
                    <a:pt x="228" y="294"/>
                  </a:lnTo>
                  <a:lnTo>
                    <a:pt x="234" y="300"/>
                  </a:lnTo>
                  <a:lnTo>
                    <a:pt x="246" y="300"/>
                  </a:lnTo>
                  <a:lnTo>
                    <a:pt x="270" y="324"/>
                  </a:lnTo>
                  <a:lnTo>
                    <a:pt x="270" y="336"/>
                  </a:lnTo>
                  <a:lnTo>
                    <a:pt x="276" y="348"/>
                  </a:lnTo>
                  <a:lnTo>
                    <a:pt x="276" y="354"/>
                  </a:lnTo>
                  <a:lnTo>
                    <a:pt x="264" y="348"/>
                  </a:lnTo>
                  <a:lnTo>
                    <a:pt x="246" y="348"/>
                  </a:lnTo>
                  <a:lnTo>
                    <a:pt x="240" y="354"/>
                  </a:lnTo>
                  <a:lnTo>
                    <a:pt x="234" y="366"/>
                  </a:lnTo>
                  <a:lnTo>
                    <a:pt x="228" y="372"/>
                  </a:lnTo>
                  <a:lnTo>
                    <a:pt x="222" y="384"/>
                  </a:lnTo>
                  <a:lnTo>
                    <a:pt x="216" y="390"/>
                  </a:lnTo>
                  <a:lnTo>
                    <a:pt x="180" y="420"/>
                  </a:lnTo>
                  <a:lnTo>
                    <a:pt x="144" y="432"/>
                  </a:lnTo>
                  <a:lnTo>
                    <a:pt x="138" y="438"/>
                  </a:lnTo>
                  <a:lnTo>
                    <a:pt x="126" y="444"/>
                  </a:lnTo>
                  <a:lnTo>
                    <a:pt x="120" y="456"/>
                  </a:lnTo>
                  <a:lnTo>
                    <a:pt x="120" y="462"/>
                  </a:lnTo>
                  <a:lnTo>
                    <a:pt x="108" y="474"/>
                  </a:lnTo>
                  <a:lnTo>
                    <a:pt x="90" y="474"/>
                  </a:lnTo>
                  <a:lnTo>
                    <a:pt x="66" y="504"/>
                  </a:lnTo>
                  <a:lnTo>
                    <a:pt x="66" y="534"/>
                  </a:lnTo>
                  <a:lnTo>
                    <a:pt x="72" y="540"/>
                  </a:lnTo>
                  <a:lnTo>
                    <a:pt x="72" y="570"/>
                  </a:lnTo>
                  <a:lnTo>
                    <a:pt x="96" y="588"/>
                  </a:lnTo>
                  <a:lnTo>
                    <a:pt x="96" y="594"/>
                  </a:lnTo>
                  <a:lnTo>
                    <a:pt x="90" y="600"/>
                  </a:lnTo>
                  <a:lnTo>
                    <a:pt x="90" y="612"/>
                  </a:lnTo>
                  <a:lnTo>
                    <a:pt x="84" y="630"/>
                  </a:lnTo>
                  <a:lnTo>
                    <a:pt x="84" y="648"/>
                  </a:lnTo>
                  <a:lnTo>
                    <a:pt x="90" y="654"/>
                  </a:lnTo>
                  <a:lnTo>
                    <a:pt x="96" y="666"/>
                  </a:lnTo>
                  <a:lnTo>
                    <a:pt x="108" y="678"/>
                  </a:lnTo>
                  <a:lnTo>
                    <a:pt x="132" y="690"/>
                  </a:lnTo>
                  <a:lnTo>
                    <a:pt x="174" y="690"/>
                  </a:lnTo>
                  <a:lnTo>
                    <a:pt x="174" y="696"/>
                  </a:lnTo>
                  <a:lnTo>
                    <a:pt x="168" y="702"/>
                  </a:lnTo>
                  <a:lnTo>
                    <a:pt x="168" y="708"/>
                  </a:lnTo>
                  <a:lnTo>
                    <a:pt x="174" y="714"/>
                  </a:lnTo>
                  <a:lnTo>
                    <a:pt x="240" y="714"/>
                  </a:lnTo>
                  <a:lnTo>
                    <a:pt x="252" y="708"/>
                  </a:lnTo>
                  <a:lnTo>
                    <a:pt x="270" y="708"/>
                  </a:lnTo>
                  <a:lnTo>
                    <a:pt x="300" y="696"/>
                  </a:lnTo>
                  <a:lnTo>
                    <a:pt x="336" y="696"/>
                  </a:lnTo>
                  <a:lnTo>
                    <a:pt x="384" y="672"/>
                  </a:lnTo>
                  <a:lnTo>
                    <a:pt x="462" y="672"/>
                  </a:lnTo>
                  <a:lnTo>
                    <a:pt x="456" y="660"/>
                  </a:lnTo>
                  <a:lnTo>
                    <a:pt x="516" y="630"/>
                  </a:lnTo>
                  <a:lnTo>
                    <a:pt x="576" y="570"/>
                  </a:lnTo>
                  <a:lnTo>
                    <a:pt x="582" y="570"/>
                  </a:lnTo>
                  <a:lnTo>
                    <a:pt x="618" y="534"/>
                  </a:lnTo>
                  <a:lnTo>
                    <a:pt x="624" y="522"/>
                  </a:lnTo>
                  <a:lnTo>
                    <a:pt x="630" y="516"/>
                  </a:lnTo>
                  <a:lnTo>
                    <a:pt x="630" y="504"/>
                  </a:lnTo>
                  <a:lnTo>
                    <a:pt x="624" y="492"/>
                  </a:lnTo>
                  <a:lnTo>
                    <a:pt x="618" y="486"/>
                  </a:lnTo>
                  <a:lnTo>
                    <a:pt x="612" y="474"/>
                  </a:lnTo>
                  <a:lnTo>
                    <a:pt x="540" y="438"/>
                  </a:lnTo>
                  <a:lnTo>
                    <a:pt x="546" y="438"/>
                  </a:lnTo>
                  <a:lnTo>
                    <a:pt x="570" y="414"/>
                  </a:lnTo>
                  <a:lnTo>
                    <a:pt x="570" y="408"/>
                  </a:lnTo>
                  <a:lnTo>
                    <a:pt x="564" y="402"/>
                  </a:lnTo>
                  <a:lnTo>
                    <a:pt x="552" y="396"/>
                  </a:lnTo>
                  <a:lnTo>
                    <a:pt x="528" y="390"/>
                  </a:lnTo>
                  <a:lnTo>
                    <a:pt x="534" y="378"/>
                  </a:lnTo>
                  <a:lnTo>
                    <a:pt x="540" y="372"/>
                  </a:lnTo>
                  <a:lnTo>
                    <a:pt x="540" y="366"/>
                  </a:lnTo>
                  <a:lnTo>
                    <a:pt x="534" y="360"/>
                  </a:lnTo>
                  <a:lnTo>
                    <a:pt x="528" y="360"/>
                  </a:lnTo>
                  <a:lnTo>
                    <a:pt x="522" y="354"/>
                  </a:lnTo>
                  <a:lnTo>
                    <a:pt x="510" y="354"/>
                  </a:lnTo>
                  <a:lnTo>
                    <a:pt x="510" y="342"/>
                  </a:lnTo>
                  <a:lnTo>
                    <a:pt x="498" y="330"/>
                  </a:lnTo>
                  <a:lnTo>
                    <a:pt x="504" y="300"/>
                  </a:lnTo>
                  <a:lnTo>
                    <a:pt x="510" y="300"/>
                  </a:lnTo>
                  <a:lnTo>
                    <a:pt x="522" y="306"/>
                  </a:lnTo>
                  <a:lnTo>
                    <a:pt x="534" y="306"/>
                  </a:lnTo>
                  <a:lnTo>
                    <a:pt x="540" y="300"/>
                  </a:lnTo>
                  <a:lnTo>
                    <a:pt x="540" y="294"/>
                  </a:lnTo>
                  <a:lnTo>
                    <a:pt x="534" y="288"/>
                  </a:lnTo>
                  <a:lnTo>
                    <a:pt x="522" y="282"/>
                  </a:lnTo>
                  <a:lnTo>
                    <a:pt x="498" y="258"/>
                  </a:lnTo>
                  <a:lnTo>
                    <a:pt x="486" y="252"/>
                  </a:lnTo>
                  <a:lnTo>
                    <a:pt x="480" y="240"/>
                  </a:lnTo>
                  <a:lnTo>
                    <a:pt x="468" y="234"/>
                  </a:lnTo>
                  <a:lnTo>
                    <a:pt x="450" y="216"/>
                  </a:lnTo>
                  <a:lnTo>
                    <a:pt x="456" y="210"/>
                  </a:lnTo>
                  <a:lnTo>
                    <a:pt x="468" y="204"/>
                  </a:lnTo>
                  <a:lnTo>
                    <a:pt x="474" y="204"/>
                  </a:lnTo>
                  <a:lnTo>
                    <a:pt x="474" y="192"/>
                  </a:lnTo>
                  <a:lnTo>
                    <a:pt x="480" y="192"/>
                  </a:lnTo>
                  <a:lnTo>
                    <a:pt x="492" y="186"/>
                  </a:lnTo>
                  <a:lnTo>
                    <a:pt x="498" y="186"/>
                  </a:lnTo>
                  <a:lnTo>
                    <a:pt x="498" y="174"/>
                  </a:lnTo>
                  <a:lnTo>
                    <a:pt x="450" y="126"/>
                  </a:lnTo>
                  <a:lnTo>
                    <a:pt x="432" y="126"/>
                  </a:lnTo>
                  <a:lnTo>
                    <a:pt x="426" y="132"/>
                  </a:lnTo>
                  <a:lnTo>
                    <a:pt x="420" y="132"/>
                  </a:lnTo>
                  <a:lnTo>
                    <a:pt x="414" y="126"/>
                  </a:lnTo>
                  <a:lnTo>
                    <a:pt x="414" y="120"/>
                  </a:lnTo>
                  <a:lnTo>
                    <a:pt x="408" y="108"/>
                  </a:lnTo>
                  <a:lnTo>
                    <a:pt x="408" y="96"/>
                  </a:lnTo>
                  <a:lnTo>
                    <a:pt x="426" y="96"/>
                  </a:lnTo>
                  <a:lnTo>
                    <a:pt x="426" y="90"/>
                  </a:lnTo>
                  <a:lnTo>
                    <a:pt x="414" y="78"/>
                  </a:lnTo>
                  <a:lnTo>
                    <a:pt x="420" y="54"/>
                  </a:lnTo>
                  <a:lnTo>
                    <a:pt x="426" y="54"/>
                  </a:lnTo>
                  <a:lnTo>
                    <a:pt x="426" y="60"/>
                  </a:lnTo>
                  <a:lnTo>
                    <a:pt x="432" y="60"/>
                  </a:lnTo>
                  <a:lnTo>
                    <a:pt x="432" y="42"/>
                  </a:lnTo>
                  <a:lnTo>
                    <a:pt x="426" y="30"/>
                  </a:lnTo>
                  <a:lnTo>
                    <a:pt x="414" y="18"/>
                  </a:lnTo>
                  <a:lnTo>
                    <a:pt x="408" y="18"/>
                  </a:lnTo>
                  <a:lnTo>
                    <a:pt x="372" y="12"/>
                  </a:lnTo>
                  <a:lnTo>
                    <a:pt x="372" y="0"/>
                  </a:lnTo>
                  <a:lnTo>
                    <a:pt x="336" y="0"/>
                  </a:lnTo>
                  <a:lnTo>
                    <a:pt x="324" y="6"/>
                  </a:lnTo>
                  <a:lnTo>
                    <a:pt x="294" y="6"/>
                  </a:lnTo>
                  <a:lnTo>
                    <a:pt x="282" y="12"/>
                  </a:lnTo>
                  <a:lnTo>
                    <a:pt x="276" y="12"/>
                  </a:lnTo>
                  <a:lnTo>
                    <a:pt x="264" y="18"/>
                  </a:lnTo>
                  <a:lnTo>
                    <a:pt x="264" y="30"/>
                  </a:lnTo>
                  <a:lnTo>
                    <a:pt x="258" y="36"/>
                  </a:lnTo>
                  <a:lnTo>
                    <a:pt x="258" y="72"/>
                  </a:lnTo>
                  <a:lnTo>
                    <a:pt x="234" y="72"/>
                  </a:lnTo>
                  <a:lnTo>
                    <a:pt x="234" y="78"/>
                  </a:lnTo>
                  <a:lnTo>
                    <a:pt x="228" y="84"/>
                  </a:lnTo>
                  <a:lnTo>
                    <a:pt x="228" y="96"/>
                  </a:lnTo>
                  <a:lnTo>
                    <a:pt x="210" y="96"/>
                  </a:lnTo>
                  <a:lnTo>
                    <a:pt x="204" y="90"/>
                  </a:lnTo>
                  <a:lnTo>
                    <a:pt x="192" y="84"/>
                  </a:lnTo>
                  <a:lnTo>
                    <a:pt x="162" y="8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0" name="Ethiopia" descr="© INSCALE GmbH, 05.05.2010&#10;http://www.presentationload.com/">
              <a:extLst>
                <a:ext uri="{FF2B5EF4-FFF2-40B4-BE49-F238E27FC236}">
                  <a16:creationId xmlns:a16="http://schemas.microsoft.com/office/drawing/2014/main" id="{8EC7F0C3-0F60-442B-B15E-E0C012860524}"/>
                </a:ext>
              </a:extLst>
            </p:cNvPr>
            <p:cNvSpPr>
              <a:spLocks/>
            </p:cNvSpPr>
            <p:nvPr/>
          </p:nvSpPr>
          <p:spPr bwMode="gray">
            <a:xfrm>
              <a:off x="5124815" y="2763389"/>
              <a:ext cx="400241" cy="349841"/>
            </a:xfrm>
            <a:custGeom>
              <a:avLst/>
              <a:gdLst>
                <a:gd name="T0" fmla="*/ 2147483647 w 1056"/>
                <a:gd name="T1" fmla="*/ 2147483647 h 924"/>
                <a:gd name="T2" fmla="*/ 2147483647 w 1056"/>
                <a:gd name="T3" fmla="*/ 2147483647 h 924"/>
                <a:gd name="T4" fmla="*/ 2147483647 w 1056"/>
                <a:gd name="T5" fmla="*/ 2147483647 h 924"/>
                <a:gd name="T6" fmla="*/ 2147483647 w 1056"/>
                <a:gd name="T7" fmla="*/ 2147483647 h 924"/>
                <a:gd name="T8" fmla="*/ 2147483647 w 1056"/>
                <a:gd name="T9" fmla="*/ 2147483647 h 924"/>
                <a:gd name="T10" fmla="*/ 2147483647 w 1056"/>
                <a:gd name="T11" fmla="*/ 2147483647 h 924"/>
                <a:gd name="T12" fmla="*/ 2147483647 w 1056"/>
                <a:gd name="T13" fmla="*/ 2147483647 h 924"/>
                <a:gd name="T14" fmla="*/ 2147483647 w 1056"/>
                <a:gd name="T15" fmla="*/ 2147483647 h 924"/>
                <a:gd name="T16" fmla="*/ 2147483647 w 1056"/>
                <a:gd name="T17" fmla="*/ 2147483647 h 924"/>
                <a:gd name="T18" fmla="*/ 2147483647 w 1056"/>
                <a:gd name="T19" fmla="*/ 2147483647 h 924"/>
                <a:gd name="T20" fmla="*/ 2147483647 w 1056"/>
                <a:gd name="T21" fmla="*/ 2147483647 h 924"/>
                <a:gd name="T22" fmla="*/ 2147483647 w 1056"/>
                <a:gd name="T23" fmla="*/ 2147483647 h 924"/>
                <a:gd name="T24" fmla="*/ 2147483647 w 1056"/>
                <a:gd name="T25" fmla="*/ 2147483647 h 924"/>
                <a:gd name="T26" fmla="*/ 2147483647 w 1056"/>
                <a:gd name="T27" fmla="*/ 2147483647 h 924"/>
                <a:gd name="T28" fmla="*/ 2147483647 w 1056"/>
                <a:gd name="T29" fmla="*/ 2147483647 h 924"/>
                <a:gd name="T30" fmla="*/ 2147483647 w 1056"/>
                <a:gd name="T31" fmla="*/ 2147483647 h 924"/>
                <a:gd name="T32" fmla="*/ 2147483647 w 1056"/>
                <a:gd name="T33" fmla="*/ 2147483647 h 924"/>
                <a:gd name="T34" fmla="*/ 2147483647 w 1056"/>
                <a:gd name="T35" fmla="*/ 2147483647 h 924"/>
                <a:gd name="T36" fmla="*/ 2147483647 w 1056"/>
                <a:gd name="T37" fmla="*/ 2147483647 h 924"/>
                <a:gd name="T38" fmla="*/ 2147483647 w 1056"/>
                <a:gd name="T39" fmla="*/ 2147483647 h 924"/>
                <a:gd name="T40" fmla="*/ 2147483647 w 1056"/>
                <a:gd name="T41" fmla="*/ 2147483647 h 924"/>
                <a:gd name="T42" fmla="*/ 2147483647 w 1056"/>
                <a:gd name="T43" fmla="*/ 2147483647 h 924"/>
                <a:gd name="T44" fmla="*/ 2147483647 w 1056"/>
                <a:gd name="T45" fmla="*/ 2147483647 h 924"/>
                <a:gd name="T46" fmla="*/ 2147483647 w 1056"/>
                <a:gd name="T47" fmla="*/ 2147483647 h 924"/>
                <a:gd name="T48" fmla="*/ 2147483647 w 1056"/>
                <a:gd name="T49" fmla="*/ 2147483647 h 924"/>
                <a:gd name="T50" fmla="*/ 2147483647 w 1056"/>
                <a:gd name="T51" fmla="*/ 2147483647 h 924"/>
                <a:gd name="T52" fmla="*/ 2147483647 w 1056"/>
                <a:gd name="T53" fmla="*/ 2147483647 h 924"/>
                <a:gd name="T54" fmla="*/ 2147483647 w 1056"/>
                <a:gd name="T55" fmla="*/ 2147483647 h 924"/>
                <a:gd name="T56" fmla="*/ 2147483647 w 1056"/>
                <a:gd name="T57" fmla="*/ 2147483647 h 924"/>
                <a:gd name="T58" fmla="*/ 2147483647 w 1056"/>
                <a:gd name="T59" fmla="*/ 2147483647 h 924"/>
                <a:gd name="T60" fmla="*/ 2147483647 w 1056"/>
                <a:gd name="T61" fmla="*/ 2147483647 h 924"/>
                <a:gd name="T62" fmla="*/ 2147483647 w 1056"/>
                <a:gd name="T63" fmla="*/ 2147483647 h 924"/>
                <a:gd name="T64" fmla="*/ 2147483647 w 1056"/>
                <a:gd name="T65" fmla="*/ 2147483647 h 924"/>
                <a:gd name="T66" fmla="*/ 2147483647 w 1056"/>
                <a:gd name="T67" fmla="*/ 2147483647 h 924"/>
                <a:gd name="T68" fmla="*/ 2147483647 w 1056"/>
                <a:gd name="T69" fmla="*/ 2147483647 h 924"/>
                <a:gd name="T70" fmla="*/ 2147483647 w 1056"/>
                <a:gd name="T71" fmla="*/ 2147483647 h 924"/>
                <a:gd name="T72" fmla="*/ 2147483647 w 1056"/>
                <a:gd name="T73" fmla="*/ 0 h 924"/>
                <a:gd name="T74" fmla="*/ 2147483647 w 1056"/>
                <a:gd name="T75" fmla="*/ 2147483647 h 924"/>
                <a:gd name="T76" fmla="*/ 2147483647 w 1056"/>
                <a:gd name="T77" fmla="*/ 2147483647 h 924"/>
                <a:gd name="T78" fmla="*/ 2147483647 w 1056"/>
                <a:gd name="T79" fmla="*/ 2147483647 h 924"/>
                <a:gd name="T80" fmla="*/ 2147483647 w 1056"/>
                <a:gd name="T81" fmla="*/ 2147483647 h 924"/>
                <a:gd name="T82" fmla="*/ 2147483647 w 1056"/>
                <a:gd name="T83" fmla="*/ 2147483647 h 924"/>
                <a:gd name="T84" fmla="*/ 2147483647 w 1056"/>
                <a:gd name="T85" fmla="*/ 2147483647 h 924"/>
                <a:gd name="T86" fmla="*/ 2147483647 w 1056"/>
                <a:gd name="T87" fmla="*/ 2147483647 h 924"/>
                <a:gd name="T88" fmla="*/ 2147483647 w 1056"/>
                <a:gd name="T89" fmla="*/ 2147483647 h 924"/>
                <a:gd name="T90" fmla="*/ 2147483647 w 1056"/>
                <a:gd name="T91" fmla="*/ 2147483647 h 924"/>
                <a:gd name="T92" fmla="*/ 2147483647 w 1056"/>
                <a:gd name="T93" fmla="*/ 2147483647 h 924"/>
                <a:gd name="T94" fmla="*/ 2147483647 w 1056"/>
                <a:gd name="T95" fmla="*/ 2147483647 h 924"/>
                <a:gd name="T96" fmla="*/ 2147483647 w 1056"/>
                <a:gd name="T97" fmla="*/ 2147483647 h 924"/>
                <a:gd name="T98" fmla="*/ 2147483647 w 1056"/>
                <a:gd name="T99" fmla="*/ 2147483647 h 924"/>
                <a:gd name="T100" fmla="*/ 2147483647 w 1056"/>
                <a:gd name="T101" fmla="*/ 2147483647 h 924"/>
                <a:gd name="T102" fmla="*/ 2147483647 w 1056"/>
                <a:gd name="T103" fmla="*/ 2147483647 h 924"/>
                <a:gd name="T104" fmla="*/ 2147483647 w 1056"/>
                <a:gd name="T105" fmla="*/ 2147483647 h 924"/>
                <a:gd name="T106" fmla="*/ 2147483647 w 1056"/>
                <a:gd name="T107" fmla="*/ 2147483647 h 924"/>
                <a:gd name="T108" fmla="*/ 2147483647 w 1056"/>
                <a:gd name="T109" fmla="*/ 2147483647 h 924"/>
                <a:gd name="T110" fmla="*/ 2147483647 w 1056"/>
                <a:gd name="T111" fmla="*/ 2147483647 h 924"/>
                <a:gd name="T112" fmla="*/ 2147483647 w 1056"/>
                <a:gd name="T113" fmla="*/ 2147483647 h 924"/>
                <a:gd name="T114" fmla="*/ 2147483647 w 1056"/>
                <a:gd name="T115" fmla="*/ 2147483647 h 924"/>
                <a:gd name="T116" fmla="*/ 2147483647 w 1056"/>
                <a:gd name="T117" fmla="*/ 2147483647 h 9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56"/>
                <a:gd name="T178" fmla="*/ 0 h 924"/>
                <a:gd name="T179" fmla="*/ 1056 w 1056"/>
                <a:gd name="T180" fmla="*/ 924 h 9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56" h="924">
                  <a:moveTo>
                    <a:pt x="84" y="642"/>
                  </a:moveTo>
                  <a:lnTo>
                    <a:pt x="108" y="642"/>
                  </a:lnTo>
                  <a:lnTo>
                    <a:pt x="114" y="666"/>
                  </a:lnTo>
                  <a:lnTo>
                    <a:pt x="126" y="666"/>
                  </a:lnTo>
                  <a:lnTo>
                    <a:pt x="126" y="702"/>
                  </a:lnTo>
                  <a:lnTo>
                    <a:pt x="138" y="708"/>
                  </a:lnTo>
                  <a:lnTo>
                    <a:pt x="138" y="726"/>
                  </a:lnTo>
                  <a:lnTo>
                    <a:pt x="156" y="762"/>
                  </a:lnTo>
                  <a:lnTo>
                    <a:pt x="168" y="768"/>
                  </a:lnTo>
                  <a:lnTo>
                    <a:pt x="186" y="768"/>
                  </a:lnTo>
                  <a:lnTo>
                    <a:pt x="192" y="774"/>
                  </a:lnTo>
                  <a:lnTo>
                    <a:pt x="198" y="786"/>
                  </a:lnTo>
                  <a:lnTo>
                    <a:pt x="198" y="804"/>
                  </a:lnTo>
                  <a:lnTo>
                    <a:pt x="210" y="840"/>
                  </a:lnTo>
                  <a:lnTo>
                    <a:pt x="282" y="846"/>
                  </a:lnTo>
                  <a:lnTo>
                    <a:pt x="360" y="906"/>
                  </a:lnTo>
                  <a:lnTo>
                    <a:pt x="390" y="906"/>
                  </a:lnTo>
                  <a:lnTo>
                    <a:pt x="402" y="912"/>
                  </a:lnTo>
                  <a:lnTo>
                    <a:pt x="432" y="912"/>
                  </a:lnTo>
                  <a:lnTo>
                    <a:pt x="444" y="918"/>
                  </a:lnTo>
                  <a:lnTo>
                    <a:pt x="450" y="918"/>
                  </a:lnTo>
                  <a:lnTo>
                    <a:pt x="462" y="924"/>
                  </a:lnTo>
                  <a:lnTo>
                    <a:pt x="486" y="906"/>
                  </a:lnTo>
                  <a:lnTo>
                    <a:pt x="486" y="894"/>
                  </a:lnTo>
                  <a:lnTo>
                    <a:pt x="498" y="882"/>
                  </a:lnTo>
                  <a:lnTo>
                    <a:pt x="510" y="882"/>
                  </a:lnTo>
                  <a:lnTo>
                    <a:pt x="522" y="876"/>
                  </a:lnTo>
                  <a:lnTo>
                    <a:pt x="528" y="870"/>
                  </a:lnTo>
                  <a:lnTo>
                    <a:pt x="534" y="870"/>
                  </a:lnTo>
                  <a:lnTo>
                    <a:pt x="552" y="852"/>
                  </a:lnTo>
                  <a:lnTo>
                    <a:pt x="576" y="882"/>
                  </a:lnTo>
                  <a:lnTo>
                    <a:pt x="606" y="882"/>
                  </a:lnTo>
                  <a:lnTo>
                    <a:pt x="612" y="876"/>
                  </a:lnTo>
                  <a:lnTo>
                    <a:pt x="636" y="882"/>
                  </a:lnTo>
                  <a:lnTo>
                    <a:pt x="636" y="876"/>
                  </a:lnTo>
                  <a:lnTo>
                    <a:pt x="648" y="864"/>
                  </a:lnTo>
                  <a:lnTo>
                    <a:pt x="660" y="864"/>
                  </a:lnTo>
                  <a:lnTo>
                    <a:pt x="672" y="858"/>
                  </a:lnTo>
                  <a:lnTo>
                    <a:pt x="696" y="858"/>
                  </a:lnTo>
                  <a:lnTo>
                    <a:pt x="714" y="840"/>
                  </a:lnTo>
                  <a:lnTo>
                    <a:pt x="714" y="828"/>
                  </a:lnTo>
                  <a:lnTo>
                    <a:pt x="726" y="822"/>
                  </a:lnTo>
                  <a:lnTo>
                    <a:pt x="732" y="816"/>
                  </a:lnTo>
                  <a:lnTo>
                    <a:pt x="744" y="810"/>
                  </a:lnTo>
                  <a:lnTo>
                    <a:pt x="756" y="810"/>
                  </a:lnTo>
                  <a:lnTo>
                    <a:pt x="762" y="804"/>
                  </a:lnTo>
                  <a:lnTo>
                    <a:pt x="846" y="804"/>
                  </a:lnTo>
                  <a:lnTo>
                    <a:pt x="1056" y="558"/>
                  </a:lnTo>
                  <a:lnTo>
                    <a:pt x="984" y="564"/>
                  </a:lnTo>
                  <a:lnTo>
                    <a:pt x="948" y="546"/>
                  </a:lnTo>
                  <a:lnTo>
                    <a:pt x="936" y="534"/>
                  </a:lnTo>
                  <a:lnTo>
                    <a:pt x="918" y="528"/>
                  </a:lnTo>
                  <a:lnTo>
                    <a:pt x="906" y="522"/>
                  </a:lnTo>
                  <a:lnTo>
                    <a:pt x="882" y="516"/>
                  </a:lnTo>
                  <a:lnTo>
                    <a:pt x="810" y="492"/>
                  </a:lnTo>
                  <a:lnTo>
                    <a:pt x="774" y="474"/>
                  </a:lnTo>
                  <a:lnTo>
                    <a:pt x="768" y="462"/>
                  </a:lnTo>
                  <a:lnTo>
                    <a:pt x="762" y="456"/>
                  </a:lnTo>
                  <a:lnTo>
                    <a:pt x="756" y="444"/>
                  </a:lnTo>
                  <a:lnTo>
                    <a:pt x="732" y="444"/>
                  </a:lnTo>
                  <a:lnTo>
                    <a:pt x="732" y="438"/>
                  </a:lnTo>
                  <a:lnTo>
                    <a:pt x="726" y="432"/>
                  </a:lnTo>
                  <a:lnTo>
                    <a:pt x="714" y="408"/>
                  </a:lnTo>
                  <a:lnTo>
                    <a:pt x="708" y="402"/>
                  </a:lnTo>
                  <a:lnTo>
                    <a:pt x="702" y="390"/>
                  </a:lnTo>
                  <a:lnTo>
                    <a:pt x="696" y="384"/>
                  </a:lnTo>
                  <a:lnTo>
                    <a:pt x="690" y="372"/>
                  </a:lnTo>
                  <a:lnTo>
                    <a:pt x="690" y="360"/>
                  </a:lnTo>
                  <a:lnTo>
                    <a:pt x="678" y="348"/>
                  </a:lnTo>
                  <a:lnTo>
                    <a:pt x="696" y="318"/>
                  </a:lnTo>
                  <a:lnTo>
                    <a:pt x="690" y="312"/>
                  </a:lnTo>
                  <a:lnTo>
                    <a:pt x="678" y="306"/>
                  </a:lnTo>
                  <a:lnTo>
                    <a:pt x="666" y="306"/>
                  </a:lnTo>
                  <a:lnTo>
                    <a:pt x="660" y="312"/>
                  </a:lnTo>
                  <a:lnTo>
                    <a:pt x="654" y="312"/>
                  </a:lnTo>
                  <a:lnTo>
                    <a:pt x="648" y="318"/>
                  </a:lnTo>
                  <a:lnTo>
                    <a:pt x="624" y="318"/>
                  </a:lnTo>
                  <a:lnTo>
                    <a:pt x="612" y="306"/>
                  </a:lnTo>
                  <a:lnTo>
                    <a:pt x="612" y="294"/>
                  </a:lnTo>
                  <a:lnTo>
                    <a:pt x="606" y="276"/>
                  </a:lnTo>
                  <a:lnTo>
                    <a:pt x="606" y="264"/>
                  </a:lnTo>
                  <a:lnTo>
                    <a:pt x="624" y="246"/>
                  </a:lnTo>
                  <a:lnTo>
                    <a:pt x="654" y="192"/>
                  </a:lnTo>
                  <a:lnTo>
                    <a:pt x="642" y="174"/>
                  </a:lnTo>
                  <a:lnTo>
                    <a:pt x="630" y="174"/>
                  </a:lnTo>
                  <a:lnTo>
                    <a:pt x="618" y="168"/>
                  </a:lnTo>
                  <a:lnTo>
                    <a:pt x="612" y="162"/>
                  </a:lnTo>
                  <a:lnTo>
                    <a:pt x="612" y="138"/>
                  </a:lnTo>
                  <a:lnTo>
                    <a:pt x="600" y="126"/>
                  </a:lnTo>
                  <a:lnTo>
                    <a:pt x="576" y="114"/>
                  </a:lnTo>
                  <a:lnTo>
                    <a:pt x="570" y="108"/>
                  </a:lnTo>
                  <a:lnTo>
                    <a:pt x="546" y="72"/>
                  </a:lnTo>
                  <a:lnTo>
                    <a:pt x="534" y="66"/>
                  </a:lnTo>
                  <a:lnTo>
                    <a:pt x="528" y="60"/>
                  </a:lnTo>
                  <a:lnTo>
                    <a:pt x="516" y="60"/>
                  </a:lnTo>
                  <a:lnTo>
                    <a:pt x="498" y="36"/>
                  </a:lnTo>
                  <a:lnTo>
                    <a:pt x="468" y="36"/>
                  </a:lnTo>
                  <a:lnTo>
                    <a:pt x="462" y="30"/>
                  </a:lnTo>
                  <a:lnTo>
                    <a:pt x="444" y="30"/>
                  </a:lnTo>
                  <a:lnTo>
                    <a:pt x="432" y="36"/>
                  </a:lnTo>
                  <a:lnTo>
                    <a:pt x="420" y="36"/>
                  </a:lnTo>
                  <a:lnTo>
                    <a:pt x="420" y="24"/>
                  </a:lnTo>
                  <a:lnTo>
                    <a:pt x="414" y="18"/>
                  </a:lnTo>
                  <a:lnTo>
                    <a:pt x="408" y="24"/>
                  </a:lnTo>
                  <a:lnTo>
                    <a:pt x="402" y="36"/>
                  </a:lnTo>
                  <a:lnTo>
                    <a:pt x="372" y="36"/>
                  </a:lnTo>
                  <a:lnTo>
                    <a:pt x="366" y="24"/>
                  </a:lnTo>
                  <a:lnTo>
                    <a:pt x="360" y="18"/>
                  </a:lnTo>
                  <a:lnTo>
                    <a:pt x="354" y="18"/>
                  </a:lnTo>
                  <a:lnTo>
                    <a:pt x="342" y="6"/>
                  </a:lnTo>
                  <a:lnTo>
                    <a:pt x="330" y="0"/>
                  </a:lnTo>
                  <a:lnTo>
                    <a:pt x="330" y="12"/>
                  </a:lnTo>
                  <a:lnTo>
                    <a:pt x="324" y="24"/>
                  </a:lnTo>
                  <a:lnTo>
                    <a:pt x="318" y="42"/>
                  </a:lnTo>
                  <a:lnTo>
                    <a:pt x="318" y="54"/>
                  </a:lnTo>
                  <a:lnTo>
                    <a:pt x="306" y="66"/>
                  </a:lnTo>
                  <a:lnTo>
                    <a:pt x="288" y="48"/>
                  </a:lnTo>
                  <a:lnTo>
                    <a:pt x="288" y="42"/>
                  </a:lnTo>
                  <a:lnTo>
                    <a:pt x="282" y="36"/>
                  </a:lnTo>
                  <a:lnTo>
                    <a:pt x="276" y="36"/>
                  </a:lnTo>
                  <a:lnTo>
                    <a:pt x="276" y="42"/>
                  </a:lnTo>
                  <a:lnTo>
                    <a:pt x="270" y="48"/>
                  </a:lnTo>
                  <a:lnTo>
                    <a:pt x="234" y="48"/>
                  </a:lnTo>
                  <a:lnTo>
                    <a:pt x="234" y="90"/>
                  </a:lnTo>
                  <a:lnTo>
                    <a:pt x="228" y="96"/>
                  </a:lnTo>
                  <a:lnTo>
                    <a:pt x="222" y="108"/>
                  </a:lnTo>
                  <a:lnTo>
                    <a:pt x="216" y="114"/>
                  </a:lnTo>
                  <a:lnTo>
                    <a:pt x="210" y="126"/>
                  </a:lnTo>
                  <a:lnTo>
                    <a:pt x="210" y="174"/>
                  </a:lnTo>
                  <a:lnTo>
                    <a:pt x="180" y="174"/>
                  </a:lnTo>
                  <a:lnTo>
                    <a:pt x="174" y="180"/>
                  </a:lnTo>
                  <a:lnTo>
                    <a:pt x="168" y="192"/>
                  </a:lnTo>
                  <a:lnTo>
                    <a:pt x="162" y="198"/>
                  </a:lnTo>
                  <a:lnTo>
                    <a:pt x="162" y="234"/>
                  </a:lnTo>
                  <a:lnTo>
                    <a:pt x="156" y="240"/>
                  </a:lnTo>
                  <a:lnTo>
                    <a:pt x="144" y="240"/>
                  </a:lnTo>
                  <a:lnTo>
                    <a:pt x="138" y="246"/>
                  </a:lnTo>
                  <a:lnTo>
                    <a:pt x="138" y="270"/>
                  </a:lnTo>
                  <a:lnTo>
                    <a:pt x="126" y="288"/>
                  </a:lnTo>
                  <a:lnTo>
                    <a:pt x="126" y="294"/>
                  </a:lnTo>
                  <a:lnTo>
                    <a:pt x="132" y="300"/>
                  </a:lnTo>
                  <a:lnTo>
                    <a:pt x="132" y="336"/>
                  </a:lnTo>
                  <a:lnTo>
                    <a:pt x="126" y="342"/>
                  </a:lnTo>
                  <a:lnTo>
                    <a:pt x="114" y="342"/>
                  </a:lnTo>
                  <a:lnTo>
                    <a:pt x="108" y="336"/>
                  </a:lnTo>
                  <a:lnTo>
                    <a:pt x="108" y="324"/>
                  </a:lnTo>
                  <a:lnTo>
                    <a:pt x="102" y="324"/>
                  </a:lnTo>
                  <a:lnTo>
                    <a:pt x="84" y="342"/>
                  </a:lnTo>
                  <a:lnTo>
                    <a:pt x="84" y="360"/>
                  </a:lnTo>
                  <a:lnTo>
                    <a:pt x="90" y="372"/>
                  </a:lnTo>
                  <a:lnTo>
                    <a:pt x="90" y="390"/>
                  </a:lnTo>
                  <a:lnTo>
                    <a:pt x="84" y="396"/>
                  </a:lnTo>
                  <a:lnTo>
                    <a:pt x="72" y="402"/>
                  </a:lnTo>
                  <a:lnTo>
                    <a:pt x="66" y="414"/>
                  </a:lnTo>
                  <a:lnTo>
                    <a:pt x="66" y="426"/>
                  </a:lnTo>
                  <a:lnTo>
                    <a:pt x="72" y="438"/>
                  </a:lnTo>
                  <a:lnTo>
                    <a:pt x="72" y="450"/>
                  </a:lnTo>
                  <a:lnTo>
                    <a:pt x="78" y="456"/>
                  </a:lnTo>
                  <a:lnTo>
                    <a:pt x="78" y="492"/>
                  </a:lnTo>
                  <a:lnTo>
                    <a:pt x="72" y="504"/>
                  </a:lnTo>
                  <a:lnTo>
                    <a:pt x="72" y="516"/>
                  </a:lnTo>
                  <a:lnTo>
                    <a:pt x="66" y="522"/>
                  </a:lnTo>
                  <a:lnTo>
                    <a:pt x="54" y="522"/>
                  </a:lnTo>
                  <a:lnTo>
                    <a:pt x="48" y="528"/>
                  </a:lnTo>
                  <a:lnTo>
                    <a:pt x="42" y="522"/>
                  </a:lnTo>
                  <a:lnTo>
                    <a:pt x="6" y="522"/>
                  </a:lnTo>
                  <a:lnTo>
                    <a:pt x="12" y="546"/>
                  </a:lnTo>
                  <a:lnTo>
                    <a:pt x="6" y="552"/>
                  </a:lnTo>
                  <a:lnTo>
                    <a:pt x="0" y="564"/>
                  </a:lnTo>
                  <a:lnTo>
                    <a:pt x="0" y="576"/>
                  </a:lnTo>
                  <a:lnTo>
                    <a:pt x="6" y="576"/>
                  </a:lnTo>
                  <a:lnTo>
                    <a:pt x="18" y="582"/>
                  </a:lnTo>
                  <a:lnTo>
                    <a:pt x="42" y="582"/>
                  </a:lnTo>
                  <a:lnTo>
                    <a:pt x="48" y="588"/>
                  </a:lnTo>
                  <a:lnTo>
                    <a:pt x="60" y="594"/>
                  </a:lnTo>
                  <a:lnTo>
                    <a:pt x="66" y="606"/>
                  </a:lnTo>
                  <a:lnTo>
                    <a:pt x="78" y="612"/>
                  </a:lnTo>
                  <a:lnTo>
                    <a:pt x="78" y="630"/>
                  </a:lnTo>
                  <a:lnTo>
                    <a:pt x="84" y="64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1" name="Estonia" descr="© INSCALE GmbH, 05.05.2010&#10;http://www.presentationload.com/">
              <a:extLst>
                <a:ext uri="{FF2B5EF4-FFF2-40B4-BE49-F238E27FC236}">
                  <a16:creationId xmlns:a16="http://schemas.microsoft.com/office/drawing/2014/main" id="{B7FD0915-C0F7-400F-BE19-EB11B978D474}"/>
                </a:ext>
              </a:extLst>
            </p:cNvPr>
            <p:cNvSpPr>
              <a:spLocks noEditPoints="1"/>
            </p:cNvSpPr>
            <p:nvPr/>
          </p:nvSpPr>
          <p:spPr bwMode="gray">
            <a:xfrm>
              <a:off x="4763115" y="1418872"/>
              <a:ext cx="131932" cy="59295"/>
            </a:xfrm>
            <a:custGeom>
              <a:avLst/>
              <a:gdLst>
                <a:gd name="T0" fmla="*/ 2147483647 w 348"/>
                <a:gd name="T1" fmla="*/ 2147483647 h 156"/>
                <a:gd name="T2" fmla="*/ 2147483647 w 348"/>
                <a:gd name="T3" fmla="*/ 2147483647 h 156"/>
                <a:gd name="T4" fmla="*/ 2147483647 w 348"/>
                <a:gd name="T5" fmla="*/ 2147483647 h 156"/>
                <a:gd name="T6" fmla="*/ 2147483647 w 348"/>
                <a:gd name="T7" fmla="*/ 2147483647 h 156"/>
                <a:gd name="T8" fmla="*/ 2147483647 w 348"/>
                <a:gd name="T9" fmla="*/ 2147483647 h 156"/>
                <a:gd name="T10" fmla="*/ 2147483647 w 348"/>
                <a:gd name="T11" fmla="*/ 2147483647 h 156"/>
                <a:gd name="T12" fmla="*/ 2147483647 w 348"/>
                <a:gd name="T13" fmla="*/ 2147483647 h 156"/>
                <a:gd name="T14" fmla="*/ 2147483647 w 348"/>
                <a:gd name="T15" fmla="*/ 0 h 156"/>
                <a:gd name="T16" fmla="*/ 2147483647 w 348"/>
                <a:gd name="T17" fmla="*/ 2147483647 h 156"/>
                <a:gd name="T18" fmla="*/ 2147483647 w 348"/>
                <a:gd name="T19" fmla="*/ 2147483647 h 156"/>
                <a:gd name="T20" fmla="*/ 2147483647 w 348"/>
                <a:gd name="T21" fmla="*/ 2147483647 h 156"/>
                <a:gd name="T22" fmla="*/ 2147483647 w 348"/>
                <a:gd name="T23" fmla="*/ 2147483647 h 156"/>
                <a:gd name="T24" fmla="*/ 2147483647 w 348"/>
                <a:gd name="T25" fmla="*/ 2147483647 h 156"/>
                <a:gd name="T26" fmla="*/ 2147483647 w 348"/>
                <a:gd name="T27" fmla="*/ 2147483647 h 156"/>
                <a:gd name="T28" fmla="*/ 2147483647 w 348"/>
                <a:gd name="T29" fmla="*/ 2147483647 h 156"/>
                <a:gd name="T30" fmla="*/ 2147483647 w 348"/>
                <a:gd name="T31" fmla="*/ 2147483647 h 156"/>
                <a:gd name="T32" fmla="*/ 2147483647 w 348"/>
                <a:gd name="T33" fmla="*/ 2147483647 h 156"/>
                <a:gd name="T34" fmla="*/ 2147483647 w 348"/>
                <a:gd name="T35" fmla="*/ 2147483647 h 156"/>
                <a:gd name="T36" fmla="*/ 2147483647 w 348"/>
                <a:gd name="T37" fmla="*/ 2147483647 h 156"/>
                <a:gd name="T38" fmla="*/ 2147483647 w 348"/>
                <a:gd name="T39" fmla="*/ 2147483647 h 156"/>
                <a:gd name="T40" fmla="*/ 2147483647 w 348"/>
                <a:gd name="T41" fmla="*/ 2147483647 h 156"/>
                <a:gd name="T42" fmla="*/ 2147483647 w 348"/>
                <a:gd name="T43" fmla="*/ 2147483647 h 156"/>
                <a:gd name="T44" fmla="*/ 2147483647 w 348"/>
                <a:gd name="T45" fmla="*/ 2147483647 h 156"/>
                <a:gd name="T46" fmla="*/ 2147483647 w 348"/>
                <a:gd name="T47" fmla="*/ 2147483647 h 156"/>
                <a:gd name="T48" fmla="*/ 0 w 348"/>
                <a:gd name="T49" fmla="*/ 2147483647 h 156"/>
                <a:gd name="T50" fmla="*/ 2147483647 w 348"/>
                <a:gd name="T51" fmla="*/ 2147483647 h 156"/>
                <a:gd name="T52" fmla="*/ 2147483647 w 348"/>
                <a:gd name="T53" fmla="*/ 2147483647 h 156"/>
                <a:gd name="T54" fmla="*/ 2147483647 w 348"/>
                <a:gd name="T55" fmla="*/ 2147483647 h 156"/>
                <a:gd name="T56" fmla="*/ 2147483647 w 348"/>
                <a:gd name="T57" fmla="*/ 2147483647 h 156"/>
                <a:gd name="T58" fmla="*/ 2147483647 w 348"/>
                <a:gd name="T59" fmla="*/ 2147483647 h 156"/>
                <a:gd name="T60" fmla="*/ 2147483647 w 348"/>
                <a:gd name="T61" fmla="*/ 2147483647 h 156"/>
                <a:gd name="T62" fmla="*/ 2147483647 w 348"/>
                <a:gd name="T63" fmla="*/ 2147483647 h 156"/>
                <a:gd name="T64" fmla="*/ 2147483647 w 348"/>
                <a:gd name="T65" fmla="*/ 2147483647 h 156"/>
                <a:gd name="T66" fmla="*/ 2147483647 w 348"/>
                <a:gd name="T67" fmla="*/ 2147483647 h 156"/>
                <a:gd name="T68" fmla="*/ 2147483647 w 348"/>
                <a:gd name="T69" fmla="*/ 2147483647 h 156"/>
                <a:gd name="T70" fmla="*/ 2147483647 w 348"/>
                <a:gd name="T71" fmla="*/ 2147483647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48"/>
                <a:gd name="T109" fmla="*/ 0 h 156"/>
                <a:gd name="T110" fmla="*/ 348 w 348"/>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48" h="156">
                  <a:moveTo>
                    <a:pt x="336" y="114"/>
                  </a:moveTo>
                  <a:lnTo>
                    <a:pt x="324" y="108"/>
                  </a:lnTo>
                  <a:lnTo>
                    <a:pt x="336" y="84"/>
                  </a:lnTo>
                  <a:lnTo>
                    <a:pt x="318" y="78"/>
                  </a:lnTo>
                  <a:lnTo>
                    <a:pt x="318" y="60"/>
                  </a:lnTo>
                  <a:lnTo>
                    <a:pt x="330" y="48"/>
                  </a:lnTo>
                  <a:lnTo>
                    <a:pt x="336" y="48"/>
                  </a:lnTo>
                  <a:lnTo>
                    <a:pt x="342" y="42"/>
                  </a:lnTo>
                  <a:lnTo>
                    <a:pt x="336" y="30"/>
                  </a:lnTo>
                  <a:lnTo>
                    <a:pt x="342" y="18"/>
                  </a:lnTo>
                  <a:lnTo>
                    <a:pt x="330" y="12"/>
                  </a:lnTo>
                  <a:lnTo>
                    <a:pt x="312" y="12"/>
                  </a:lnTo>
                  <a:lnTo>
                    <a:pt x="294" y="6"/>
                  </a:lnTo>
                  <a:lnTo>
                    <a:pt x="276" y="6"/>
                  </a:lnTo>
                  <a:lnTo>
                    <a:pt x="264" y="0"/>
                  </a:lnTo>
                  <a:lnTo>
                    <a:pt x="204" y="0"/>
                  </a:lnTo>
                  <a:lnTo>
                    <a:pt x="192" y="6"/>
                  </a:lnTo>
                  <a:lnTo>
                    <a:pt x="156" y="6"/>
                  </a:lnTo>
                  <a:lnTo>
                    <a:pt x="150" y="12"/>
                  </a:lnTo>
                  <a:lnTo>
                    <a:pt x="126" y="24"/>
                  </a:lnTo>
                  <a:lnTo>
                    <a:pt x="108" y="30"/>
                  </a:lnTo>
                  <a:lnTo>
                    <a:pt x="96" y="36"/>
                  </a:lnTo>
                  <a:lnTo>
                    <a:pt x="90" y="36"/>
                  </a:lnTo>
                  <a:lnTo>
                    <a:pt x="84" y="42"/>
                  </a:lnTo>
                  <a:lnTo>
                    <a:pt x="84" y="48"/>
                  </a:lnTo>
                  <a:lnTo>
                    <a:pt x="90" y="60"/>
                  </a:lnTo>
                  <a:lnTo>
                    <a:pt x="90" y="72"/>
                  </a:lnTo>
                  <a:lnTo>
                    <a:pt x="96" y="78"/>
                  </a:lnTo>
                  <a:lnTo>
                    <a:pt x="96" y="84"/>
                  </a:lnTo>
                  <a:lnTo>
                    <a:pt x="150" y="90"/>
                  </a:lnTo>
                  <a:lnTo>
                    <a:pt x="138" y="126"/>
                  </a:lnTo>
                  <a:lnTo>
                    <a:pt x="150" y="126"/>
                  </a:lnTo>
                  <a:lnTo>
                    <a:pt x="180" y="114"/>
                  </a:lnTo>
                  <a:lnTo>
                    <a:pt x="210" y="114"/>
                  </a:lnTo>
                  <a:lnTo>
                    <a:pt x="234" y="126"/>
                  </a:lnTo>
                  <a:lnTo>
                    <a:pt x="240" y="132"/>
                  </a:lnTo>
                  <a:lnTo>
                    <a:pt x="252" y="138"/>
                  </a:lnTo>
                  <a:lnTo>
                    <a:pt x="270" y="156"/>
                  </a:lnTo>
                  <a:lnTo>
                    <a:pt x="288" y="156"/>
                  </a:lnTo>
                  <a:lnTo>
                    <a:pt x="294" y="150"/>
                  </a:lnTo>
                  <a:lnTo>
                    <a:pt x="312" y="150"/>
                  </a:lnTo>
                  <a:lnTo>
                    <a:pt x="318" y="156"/>
                  </a:lnTo>
                  <a:lnTo>
                    <a:pt x="330" y="156"/>
                  </a:lnTo>
                  <a:lnTo>
                    <a:pt x="330" y="144"/>
                  </a:lnTo>
                  <a:lnTo>
                    <a:pt x="348" y="132"/>
                  </a:lnTo>
                  <a:lnTo>
                    <a:pt x="336" y="114"/>
                  </a:lnTo>
                  <a:close/>
                  <a:moveTo>
                    <a:pt x="36" y="78"/>
                  </a:moveTo>
                  <a:lnTo>
                    <a:pt x="6" y="78"/>
                  </a:lnTo>
                  <a:lnTo>
                    <a:pt x="0" y="84"/>
                  </a:lnTo>
                  <a:lnTo>
                    <a:pt x="0" y="102"/>
                  </a:lnTo>
                  <a:lnTo>
                    <a:pt x="6" y="108"/>
                  </a:lnTo>
                  <a:lnTo>
                    <a:pt x="18" y="132"/>
                  </a:lnTo>
                  <a:lnTo>
                    <a:pt x="24" y="126"/>
                  </a:lnTo>
                  <a:lnTo>
                    <a:pt x="30" y="114"/>
                  </a:lnTo>
                  <a:lnTo>
                    <a:pt x="42" y="108"/>
                  </a:lnTo>
                  <a:lnTo>
                    <a:pt x="54" y="108"/>
                  </a:lnTo>
                  <a:lnTo>
                    <a:pt x="60" y="102"/>
                  </a:lnTo>
                  <a:lnTo>
                    <a:pt x="72" y="96"/>
                  </a:lnTo>
                  <a:lnTo>
                    <a:pt x="78" y="90"/>
                  </a:lnTo>
                  <a:lnTo>
                    <a:pt x="72" y="72"/>
                  </a:lnTo>
                  <a:lnTo>
                    <a:pt x="36" y="78"/>
                  </a:lnTo>
                  <a:close/>
                  <a:moveTo>
                    <a:pt x="36" y="66"/>
                  </a:moveTo>
                  <a:lnTo>
                    <a:pt x="48" y="66"/>
                  </a:lnTo>
                  <a:lnTo>
                    <a:pt x="54" y="54"/>
                  </a:lnTo>
                  <a:lnTo>
                    <a:pt x="60" y="48"/>
                  </a:lnTo>
                  <a:lnTo>
                    <a:pt x="60" y="42"/>
                  </a:lnTo>
                  <a:lnTo>
                    <a:pt x="54" y="36"/>
                  </a:lnTo>
                  <a:lnTo>
                    <a:pt x="48" y="36"/>
                  </a:lnTo>
                  <a:lnTo>
                    <a:pt x="36" y="42"/>
                  </a:lnTo>
                  <a:lnTo>
                    <a:pt x="30" y="48"/>
                  </a:lnTo>
                  <a:lnTo>
                    <a:pt x="24" y="60"/>
                  </a:lnTo>
                  <a:lnTo>
                    <a:pt x="30" y="66"/>
                  </a:lnTo>
                  <a:lnTo>
                    <a:pt x="36" y="6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2" name="Eritrea" descr="© INSCALE GmbH, 05.05.2010&#10;http://www.presentationload.com/">
              <a:extLst>
                <a:ext uri="{FF2B5EF4-FFF2-40B4-BE49-F238E27FC236}">
                  <a16:creationId xmlns:a16="http://schemas.microsoft.com/office/drawing/2014/main" id="{9EE0E769-6025-4443-A76A-0E102B6072F2}"/>
                </a:ext>
              </a:extLst>
            </p:cNvPr>
            <p:cNvSpPr>
              <a:spLocks/>
            </p:cNvSpPr>
            <p:nvPr/>
          </p:nvSpPr>
          <p:spPr bwMode="gray">
            <a:xfrm>
              <a:off x="5209310" y="2667033"/>
              <a:ext cx="182333" cy="173438"/>
            </a:xfrm>
            <a:custGeom>
              <a:avLst/>
              <a:gdLst>
                <a:gd name="T0" fmla="*/ 2147483647 w 480"/>
                <a:gd name="T1" fmla="*/ 2147483647 h 456"/>
                <a:gd name="T2" fmla="*/ 2147483647 w 480"/>
                <a:gd name="T3" fmla="*/ 2147483647 h 456"/>
                <a:gd name="T4" fmla="*/ 2147483647 w 480"/>
                <a:gd name="T5" fmla="*/ 2147483647 h 456"/>
                <a:gd name="T6" fmla="*/ 2147483647 w 480"/>
                <a:gd name="T7" fmla="*/ 2147483647 h 456"/>
                <a:gd name="T8" fmla="*/ 2147483647 w 480"/>
                <a:gd name="T9" fmla="*/ 2147483647 h 456"/>
                <a:gd name="T10" fmla="*/ 2147483647 w 480"/>
                <a:gd name="T11" fmla="*/ 2147483647 h 456"/>
                <a:gd name="T12" fmla="*/ 2147483647 w 480"/>
                <a:gd name="T13" fmla="*/ 2147483647 h 456"/>
                <a:gd name="T14" fmla="*/ 2147483647 w 480"/>
                <a:gd name="T15" fmla="*/ 2147483647 h 456"/>
                <a:gd name="T16" fmla="*/ 0 w 480"/>
                <a:gd name="T17" fmla="*/ 2147483647 h 456"/>
                <a:gd name="T18" fmla="*/ 2147483647 w 480"/>
                <a:gd name="T19" fmla="*/ 2147483647 h 456"/>
                <a:gd name="T20" fmla="*/ 2147483647 w 480"/>
                <a:gd name="T21" fmla="*/ 2147483647 h 456"/>
                <a:gd name="T22" fmla="*/ 2147483647 w 480"/>
                <a:gd name="T23" fmla="*/ 2147483647 h 456"/>
                <a:gd name="T24" fmla="*/ 2147483647 w 480"/>
                <a:gd name="T25" fmla="*/ 2147483647 h 456"/>
                <a:gd name="T26" fmla="*/ 2147483647 w 480"/>
                <a:gd name="T27" fmla="*/ 2147483647 h 456"/>
                <a:gd name="T28" fmla="*/ 2147483647 w 480"/>
                <a:gd name="T29" fmla="*/ 2147483647 h 456"/>
                <a:gd name="T30" fmla="*/ 2147483647 w 480"/>
                <a:gd name="T31" fmla="*/ 2147483647 h 456"/>
                <a:gd name="T32" fmla="*/ 2147483647 w 480"/>
                <a:gd name="T33" fmla="*/ 2147483647 h 456"/>
                <a:gd name="T34" fmla="*/ 2147483647 w 480"/>
                <a:gd name="T35" fmla="*/ 2147483647 h 456"/>
                <a:gd name="T36" fmla="*/ 2147483647 w 480"/>
                <a:gd name="T37" fmla="*/ 2147483647 h 456"/>
                <a:gd name="T38" fmla="*/ 2147483647 w 480"/>
                <a:gd name="T39" fmla="*/ 2147483647 h 456"/>
                <a:gd name="T40" fmla="*/ 2147483647 w 480"/>
                <a:gd name="T41" fmla="*/ 2147483647 h 456"/>
                <a:gd name="T42" fmla="*/ 2147483647 w 480"/>
                <a:gd name="T43" fmla="*/ 2147483647 h 456"/>
                <a:gd name="T44" fmla="*/ 2147483647 w 480"/>
                <a:gd name="T45" fmla="*/ 2147483647 h 456"/>
                <a:gd name="T46" fmla="*/ 2147483647 w 480"/>
                <a:gd name="T47" fmla="*/ 2147483647 h 456"/>
                <a:gd name="T48" fmla="*/ 2147483647 w 480"/>
                <a:gd name="T49" fmla="*/ 2147483647 h 456"/>
                <a:gd name="T50" fmla="*/ 2147483647 w 480"/>
                <a:gd name="T51" fmla="*/ 2147483647 h 456"/>
                <a:gd name="T52" fmla="*/ 2147483647 w 480"/>
                <a:gd name="T53" fmla="*/ 2147483647 h 456"/>
                <a:gd name="T54" fmla="*/ 2147483647 w 480"/>
                <a:gd name="T55" fmla="*/ 2147483647 h 456"/>
                <a:gd name="T56" fmla="*/ 2147483647 w 480"/>
                <a:gd name="T57" fmla="*/ 2147483647 h 456"/>
                <a:gd name="T58" fmla="*/ 2147483647 w 480"/>
                <a:gd name="T59" fmla="*/ 2147483647 h 456"/>
                <a:gd name="T60" fmla="*/ 2147483647 w 480"/>
                <a:gd name="T61" fmla="*/ 2147483647 h 456"/>
                <a:gd name="T62" fmla="*/ 2147483647 w 480"/>
                <a:gd name="T63" fmla="*/ 2147483647 h 456"/>
                <a:gd name="T64" fmla="*/ 2147483647 w 480"/>
                <a:gd name="T65" fmla="*/ 2147483647 h 456"/>
                <a:gd name="T66" fmla="*/ 2147483647 w 480"/>
                <a:gd name="T67" fmla="*/ 2147483647 h 456"/>
                <a:gd name="T68" fmla="*/ 2147483647 w 480"/>
                <a:gd name="T69" fmla="*/ 2147483647 h 456"/>
                <a:gd name="T70" fmla="*/ 2147483647 w 480"/>
                <a:gd name="T71" fmla="*/ 2147483647 h 456"/>
                <a:gd name="T72" fmla="*/ 2147483647 w 480"/>
                <a:gd name="T73" fmla="*/ 2147483647 h 456"/>
                <a:gd name="T74" fmla="*/ 2147483647 w 480"/>
                <a:gd name="T75" fmla="*/ 2147483647 h 456"/>
                <a:gd name="T76" fmla="*/ 2147483647 w 480"/>
                <a:gd name="T77" fmla="*/ 2147483647 h 456"/>
                <a:gd name="T78" fmla="*/ 2147483647 w 480"/>
                <a:gd name="T79" fmla="*/ 2147483647 h 456"/>
                <a:gd name="T80" fmla="*/ 2147483647 w 480"/>
                <a:gd name="T81" fmla="*/ 2147483647 h 456"/>
                <a:gd name="T82" fmla="*/ 2147483647 w 480"/>
                <a:gd name="T83" fmla="*/ 2147483647 h 456"/>
                <a:gd name="T84" fmla="*/ 2147483647 w 480"/>
                <a:gd name="T85" fmla="*/ 2147483647 h 456"/>
                <a:gd name="T86" fmla="*/ 2147483647 w 480"/>
                <a:gd name="T87" fmla="*/ 2147483647 h 456"/>
                <a:gd name="T88" fmla="*/ 2147483647 w 480"/>
                <a:gd name="T89" fmla="*/ 2147483647 h 456"/>
                <a:gd name="T90" fmla="*/ 2147483647 w 480"/>
                <a:gd name="T91" fmla="*/ 2147483647 h 456"/>
                <a:gd name="T92" fmla="*/ 2147483647 w 480"/>
                <a:gd name="T93" fmla="*/ 2147483647 h 456"/>
                <a:gd name="T94" fmla="*/ 2147483647 w 480"/>
                <a:gd name="T95" fmla="*/ 2147483647 h 456"/>
                <a:gd name="T96" fmla="*/ 2147483647 w 480"/>
                <a:gd name="T97" fmla="*/ 0 h 456"/>
                <a:gd name="T98" fmla="*/ 2147483647 w 480"/>
                <a:gd name="T99" fmla="*/ 2147483647 h 456"/>
                <a:gd name="T100" fmla="*/ 2147483647 w 480"/>
                <a:gd name="T101" fmla="*/ 2147483647 h 456"/>
                <a:gd name="T102" fmla="*/ 2147483647 w 480"/>
                <a:gd name="T103" fmla="*/ 2147483647 h 4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80"/>
                <a:gd name="T157" fmla="*/ 0 h 456"/>
                <a:gd name="T158" fmla="*/ 480 w 480"/>
                <a:gd name="T159" fmla="*/ 456 h 4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80" h="456">
                  <a:moveTo>
                    <a:pt x="78" y="54"/>
                  </a:moveTo>
                  <a:lnTo>
                    <a:pt x="78" y="66"/>
                  </a:lnTo>
                  <a:lnTo>
                    <a:pt x="72" y="72"/>
                  </a:lnTo>
                  <a:lnTo>
                    <a:pt x="72" y="78"/>
                  </a:lnTo>
                  <a:lnTo>
                    <a:pt x="66" y="84"/>
                  </a:lnTo>
                  <a:lnTo>
                    <a:pt x="48" y="84"/>
                  </a:lnTo>
                  <a:lnTo>
                    <a:pt x="48" y="102"/>
                  </a:lnTo>
                  <a:lnTo>
                    <a:pt x="42" y="108"/>
                  </a:lnTo>
                  <a:lnTo>
                    <a:pt x="30" y="108"/>
                  </a:lnTo>
                  <a:lnTo>
                    <a:pt x="30" y="120"/>
                  </a:lnTo>
                  <a:lnTo>
                    <a:pt x="36" y="126"/>
                  </a:lnTo>
                  <a:lnTo>
                    <a:pt x="36" y="168"/>
                  </a:lnTo>
                  <a:lnTo>
                    <a:pt x="30" y="180"/>
                  </a:lnTo>
                  <a:lnTo>
                    <a:pt x="24" y="186"/>
                  </a:lnTo>
                  <a:lnTo>
                    <a:pt x="18" y="186"/>
                  </a:lnTo>
                  <a:lnTo>
                    <a:pt x="18" y="222"/>
                  </a:lnTo>
                  <a:lnTo>
                    <a:pt x="12" y="222"/>
                  </a:lnTo>
                  <a:lnTo>
                    <a:pt x="0" y="228"/>
                  </a:lnTo>
                  <a:lnTo>
                    <a:pt x="0" y="246"/>
                  </a:lnTo>
                  <a:lnTo>
                    <a:pt x="6" y="252"/>
                  </a:lnTo>
                  <a:lnTo>
                    <a:pt x="12" y="300"/>
                  </a:lnTo>
                  <a:lnTo>
                    <a:pt x="48" y="300"/>
                  </a:lnTo>
                  <a:lnTo>
                    <a:pt x="54" y="294"/>
                  </a:lnTo>
                  <a:lnTo>
                    <a:pt x="54" y="288"/>
                  </a:lnTo>
                  <a:lnTo>
                    <a:pt x="60" y="288"/>
                  </a:lnTo>
                  <a:lnTo>
                    <a:pt x="66" y="294"/>
                  </a:lnTo>
                  <a:lnTo>
                    <a:pt x="66" y="300"/>
                  </a:lnTo>
                  <a:lnTo>
                    <a:pt x="84" y="318"/>
                  </a:lnTo>
                  <a:lnTo>
                    <a:pt x="96" y="306"/>
                  </a:lnTo>
                  <a:lnTo>
                    <a:pt x="96" y="294"/>
                  </a:lnTo>
                  <a:lnTo>
                    <a:pt x="102" y="276"/>
                  </a:lnTo>
                  <a:lnTo>
                    <a:pt x="108" y="264"/>
                  </a:lnTo>
                  <a:lnTo>
                    <a:pt x="108" y="252"/>
                  </a:lnTo>
                  <a:lnTo>
                    <a:pt x="120" y="258"/>
                  </a:lnTo>
                  <a:lnTo>
                    <a:pt x="132" y="270"/>
                  </a:lnTo>
                  <a:lnTo>
                    <a:pt x="138" y="270"/>
                  </a:lnTo>
                  <a:lnTo>
                    <a:pt x="144" y="276"/>
                  </a:lnTo>
                  <a:lnTo>
                    <a:pt x="150" y="288"/>
                  </a:lnTo>
                  <a:lnTo>
                    <a:pt x="180" y="288"/>
                  </a:lnTo>
                  <a:lnTo>
                    <a:pt x="186" y="276"/>
                  </a:lnTo>
                  <a:lnTo>
                    <a:pt x="192" y="270"/>
                  </a:lnTo>
                  <a:lnTo>
                    <a:pt x="198" y="276"/>
                  </a:lnTo>
                  <a:lnTo>
                    <a:pt x="198" y="288"/>
                  </a:lnTo>
                  <a:lnTo>
                    <a:pt x="210" y="288"/>
                  </a:lnTo>
                  <a:lnTo>
                    <a:pt x="222" y="282"/>
                  </a:lnTo>
                  <a:lnTo>
                    <a:pt x="240" y="282"/>
                  </a:lnTo>
                  <a:lnTo>
                    <a:pt x="246" y="288"/>
                  </a:lnTo>
                  <a:lnTo>
                    <a:pt x="276" y="288"/>
                  </a:lnTo>
                  <a:lnTo>
                    <a:pt x="294" y="312"/>
                  </a:lnTo>
                  <a:lnTo>
                    <a:pt x="306" y="312"/>
                  </a:lnTo>
                  <a:lnTo>
                    <a:pt x="312" y="318"/>
                  </a:lnTo>
                  <a:lnTo>
                    <a:pt x="324" y="324"/>
                  </a:lnTo>
                  <a:lnTo>
                    <a:pt x="348" y="360"/>
                  </a:lnTo>
                  <a:lnTo>
                    <a:pt x="354" y="366"/>
                  </a:lnTo>
                  <a:lnTo>
                    <a:pt x="378" y="378"/>
                  </a:lnTo>
                  <a:lnTo>
                    <a:pt x="390" y="390"/>
                  </a:lnTo>
                  <a:lnTo>
                    <a:pt x="390" y="414"/>
                  </a:lnTo>
                  <a:lnTo>
                    <a:pt x="396" y="420"/>
                  </a:lnTo>
                  <a:lnTo>
                    <a:pt x="408" y="426"/>
                  </a:lnTo>
                  <a:lnTo>
                    <a:pt x="420" y="426"/>
                  </a:lnTo>
                  <a:lnTo>
                    <a:pt x="432" y="444"/>
                  </a:lnTo>
                  <a:lnTo>
                    <a:pt x="456" y="456"/>
                  </a:lnTo>
                  <a:lnTo>
                    <a:pt x="468" y="438"/>
                  </a:lnTo>
                  <a:lnTo>
                    <a:pt x="480" y="432"/>
                  </a:lnTo>
                  <a:lnTo>
                    <a:pt x="474" y="420"/>
                  </a:lnTo>
                  <a:lnTo>
                    <a:pt x="456" y="402"/>
                  </a:lnTo>
                  <a:lnTo>
                    <a:pt x="432" y="402"/>
                  </a:lnTo>
                  <a:lnTo>
                    <a:pt x="426" y="396"/>
                  </a:lnTo>
                  <a:lnTo>
                    <a:pt x="426" y="360"/>
                  </a:lnTo>
                  <a:lnTo>
                    <a:pt x="420" y="360"/>
                  </a:lnTo>
                  <a:lnTo>
                    <a:pt x="414" y="354"/>
                  </a:lnTo>
                  <a:lnTo>
                    <a:pt x="366" y="330"/>
                  </a:lnTo>
                  <a:lnTo>
                    <a:pt x="360" y="324"/>
                  </a:lnTo>
                  <a:lnTo>
                    <a:pt x="360" y="312"/>
                  </a:lnTo>
                  <a:lnTo>
                    <a:pt x="354" y="300"/>
                  </a:lnTo>
                  <a:lnTo>
                    <a:pt x="354" y="288"/>
                  </a:lnTo>
                  <a:lnTo>
                    <a:pt x="348" y="276"/>
                  </a:lnTo>
                  <a:lnTo>
                    <a:pt x="348" y="270"/>
                  </a:lnTo>
                  <a:lnTo>
                    <a:pt x="336" y="270"/>
                  </a:lnTo>
                  <a:lnTo>
                    <a:pt x="324" y="264"/>
                  </a:lnTo>
                  <a:lnTo>
                    <a:pt x="306" y="264"/>
                  </a:lnTo>
                  <a:lnTo>
                    <a:pt x="282" y="240"/>
                  </a:lnTo>
                  <a:lnTo>
                    <a:pt x="264" y="246"/>
                  </a:lnTo>
                  <a:lnTo>
                    <a:pt x="252" y="228"/>
                  </a:lnTo>
                  <a:lnTo>
                    <a:pt x="234" y="222"/>
                  </a:lnTo>
                  <a:lnTo>
                    <a:pt x="216" y="204"/>
                  </a:lnTo>
                  <a:lnTo>
                    <a:pt x="210" y="192"/>
                  </a:lnTo>
                  <a:lnTo>
                    <a:pt x="204" y="186"/>
                  </a:lnTo>
                  <a:lnTo>
                    <a:pt x="198" y="174"/>
                  </a:lnTo>
                  <a:lnTo>
                    <a:pt x="198" y="114"/>
                  </a:lnTo>
                  <a:lnTo>
                    <a:pt x="192" y="90"/>
                  </a:lnTo>
                  <a:lnTo>
                    <a:pt x="186" y="78"/>
                  </a:lnTo>
                  <a:lnTo>
                    <a:pt x="180" y="60"/>
                  </a:lnTo>
                  <a:lnTo>
                    <a:pt x="168" y="42"/>
                  </a:lnTo>
                  <a:lnTo>
                    <a:pt x="162" y="24"/>
                  </a:lnTo>
                  <a:lnTo>
                    <a:pt x="156" y="12"/>
                  </a:lnTo>
                  <a:lnTo>
                    <a:pt x="150" y="6"/>
                  </a:lnTo>
                  <a:lnTo>
                    <a:pt x="150" y="0"/>
                  </a:lnTo>
                  <a:lnTo>
                    <a:pt x="144" y="0"/>
                  </a:lnTo>
                  <a:lnTo>
                    <a:pt x="144" y="12"/>
                  </a:lnTo>
                  <a:lnTo>
                    <a:pt x="132" y="36"/>
                  </a:lnTo>
                  <a:lnTo>
                    <a:pt x="108" y="48"/>
                  </a:lnTo>
                  <a:lnTo>
                    <a:pt x="90" y="54"/>
                  </a:lnTo>
                  <a:lnTo>
                    <a:pt x="78" y="5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3" name="Equatorial Guinea" descr="© INSCALE GmbH, 05.05.2010&#10;http://www.presentationload.com/">
              <a:extLst>
                <a:ext uri="{FF2B5EF4-FFF2-40B4-BE49-F238E27FC236}">
                  <a16:creationId xmlns:a16="http://schemas.microsoft.com/office/drawing/2014/main" id="{DAB99B45-09E8-4E71-BBB0-2AE4E1093610}"/>
                </a:ext>
              </a:extLst>
            </p:cNvPr>
            <p:cNvSpPr>
              <a:spLocks/>
            </p:cNvSpPr>
            <p:nvPr/>
          </p:nvSpPr>
          <p:spPr bwMode="gray">
            <a:xfrm>
              <a:off x="4485913" y="3147325"/>
              <a:ext cx="54848" cy="41506"/>
            </a:xfrm>
            <a:custGeom>
              <a:avLst/>
              <a:gdLst>
                <a:gd name="T0" fmla="*/ 2147483647 w 144"/>
                <a:gd name="T1" fmla="*/ 2147483647 h 108"/>
                <a:gd name="T2" fmla="*/ 2147483647 w 144"/>
                <a:gd name="T3" fmla="*/ 2147483647 h 108"/>
                <a:gd name="T4" fmla="*/ 2147483647 w 144"/>
                <a:gd name="T5" fmla="*/ 2147483647 h 108"/>
                <a:gd name="T6" fmla="*/ 2147483647 w 144"/>
                <a:gd name="T7" fmla="*/ 0 h 108"/>
                <a:gd name="T8" fmla="*/ 2147483647 w 144"/>
                <a:gd name="T9" fmla="*/ 2147483647 h 108"/>
                <a:gd name="T10" fmla="*/ 2147483647 w 144"/>
                <a:gd name="T11" fmla="*/ 2147483647 h 108"/>
                <a:gd name="T12" fmla="*/ 2147483647 w 144"/>
                <a:gd name="T13" fmla="*/ 2147483647 h 108"/>
                <a:gd name="T14" fmla="*/ 2147483647 w 144"/>
                <a:gd name="T15" fmla="*/ 2147483647 h 108"/>
                <a:gd name="T16" fmla="*/ 2147483647 w 144"/>
                <a:gd name="T17" fmla="*/ 2147483647 h 108"/>
                <a:gd name="T18" fmla="*/ 0 w 144"/>
                <a:gd name="T19" fmla="*/ 2147483647 h 108"/>
                <a:gd name="T20" fmla="*/ 0 w 144"/>
                <a:gd name="T21" fmla="*/ 2147483647 h 108"/>
                <a:gd name="T22" fmla="*/ 2147483647 w 144"/>
                <a:gd name="T23" fmla="*/ 2147483647 h 108"/>
                <a:gd name="T24" fmla="*/ 2147483647 w 144"/>
                <a:gd name="T25" fmla="*/ 2147483647 h 108"/>
                <a:gd name="T26" fmla="*/ 2147483647 w 144"/>
                <a:gd name="T27" fmla="*/ 2147483647 h 108"/>
                <a:gd name="T28" fmla="*/ 2147483647 w 144"/>
                <a:gd name="T29" fmla="*/ 2147483647 h 108"/>
                <a:gd name="T30" fmla="*/ 2147483647 w 144"/>
                <a:gd name="T31" fmla="*/ 2147483647 h 108"/>
                <a:gd name="T32" fmla="*/ 2147483647 w 144"/>
                <a:gd name="T33" fmla="*/ 2147483647 h 108"/>
                <a:gd name="T34" fmla="*/ 2147483647 w 144"/>
                <a:gd name="T35" fmla="*/ 2147483647 h 108"/>
                <a:gd name="T36" fmla="*/ 2147483647 w 144"/>
                <a:gd name="T37" fmla="*/ 2147483647 h 108"/>
                <a:gd name="T38" fmla="*/ 2147483647 w 144"/>
                <a:gd name="T39" fmla="*/ 2147483647 h 10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4"/>
                <a:gd name="T61" fmla="*/ 0 h 108"/>
                <a:gd name="T62" fmla="*/ 144 w 144"/>
                <a:gd name="T63" fmla="*/ 108 h 10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4" h="108">
                  <a:moveTo>
                    <a:pt x="138" y="48"/>
                  </a:moveTo>
                  <a:lnTo>
                    <a:pt x="144" y="12"/>
                  </a:lnTo>
                  <a:lnTo>
                    <a:pt x="48" y="12"/>
                  </a:lnTo>
                  <a:lnTo>
                    <a:pt x="36" y="0"/>
                  </a:lnTo>
                  <a:lnTo>
                    <a:pt x="30" y="6"/>
                  </a:lnTo>
                  <a:lnTo>
                    <a:pt x="30" y="42"/>
                  </a:lnTo>
                  <a:lnTo>
                    <a:pt x="18" y="54"/>
                  </a:lnTo>
                  <a:lnTo>
                    <a:pt x="12" y="66"/>
                  </a:lnTo>
                  <a:lnTo>
                    <a:pt x="6" y="72"/>
                  </a:lnTo>
                  <a:lnTo>
                    <a:pt x="0" y="84"/>
                  </a:lnTo>
                  <a:lnTo>
                    <a:pt x="0" y="90"/>
                  </a:lnTo>
                  <a:lnTo>
                    <a:pt x="6" y="96"/>
                  </a:lnTo>
                  <a:lnTo>
                    <a:pt x="18" y="102"/>
                  </a:lnTo>
                  <a:lnTo>
                    <a:pt x="36" y="102"/>
                  </a:lnTo>
                  <a:lnTo>
                    <a:pt x="36" y="108"/>
                  </a:lnTo>
                  <a:lnTo>
                    <a:pt x="138" y="108"/>
                  </a:lnTo>
                  <a:lnTo>
                    <a:pt x="138" y="102"/>
                  </a:lnTo>
                  <a:lnTo>
                    <a:pt x="144" y="84"/>
                  </a:lnTo>
                  <a:lnTo>
                    <a:pt x="144" y="54"/>
                  </a:lnTo>
                  <a:lnTo>
                    <a:pt x="138" y="4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4" name="El Salvador" descr="© INSCALE GmbH, 05.05.2010&#10;http://www.presentationload.com/">
              <a:extLst>
                <a:ext uri="{FF2B5EF4-FFF2-40B4-BE49-F238E27FC236}">
                  <a16:creationId xmlns:a16="http://schemas.microsoft.com/office/drawing/2014/main" id="{0382FAB9-4122-431D-9863-94DAE1858816}"/>
                </a:ext>
              </a:extLst>
            </p:cNvPr>
            <p:cNvSpPr>
              <a:spLocks/>
            </p:cNvSpPr>
            <p:nvPr/>
          </p:nvSpPr>
          <p:spPr bwMode="gray">
            <a:xfrm>
              <a:off x="1820608" y="2776730"/>
              <a:ext cx="65224" cy="42989"/>
            </a:xfrm>
            <a:custGeom>
              <a:avLst/>
              <a:gdLst>
                <a:gd name="T0" fmla="*/ 2147483647 w 174"/>
                <a:gd name="T1" fmla="*/ 2147483647 h 114"/>
                <a:gd name="T2" fmla="*/ 2147483647 w 174"/>
                <a:gd name="T3" fmla="*/ 2147483647 h 114"/>
                <a:gd name="T4" fmla="*/ 2147483647 w 174"/>
                <a:gd name="T5" fmla="*/ 2147483647 h 114"/>
                <a:gd name="T6" fmla="*/ 2147483647 w 174"/>
                <a:gd name="T7" fmla="*/ 2147483647 h 114"/>
                <a:gd name="T8" fmla="*/ 2147483647 w 174"/>
                <a:gd name="T9" fmla="*/ 2147483647 h 114"/>
                <a:gd name="T10" fmla="*/ 2147483647 w 174"/>
                <a:gd name="T11" fmla="*/ 2147483647 h 114"/>
                <a:gd name="T12" fmla="*/ 2147483647 w 174"/>
                <a:gd name="T13" fmla="*/ 2147483647 h 114"/>
                <a:gd name="T14" fmla="*/ 2147483647 w 174"/>
                <a:gd name="T15" fmla="*/ 2147483647 h 114"/>
                <a:gd name="T16" fmla="*/ 2147483647 w 174"/>
                <a:gd name="T17" fmla="*/ 2147483647 h 114"/>
                <a:gd name="T18" fmla="*/ 2147483647 w 174"/>
                <a:gd name="T19" fmla="*/ 0 h 114"/>
                <a:gd name="T20" fmla="*/ 2147483647 w 174"/>
                <a:gd name="T21" fmla="*/ 2147483647 h 114"/>
                <a:gd name="T22" fmla="*/ 2147483647 w 174"/>
                <a:gd name="T23" fmla="*/ 2147483647 h 114"/>
                <a:gd name="T24" fmla="*/ 2147483647 w 174"/>
                <a:gd name="T25" fmla="*/ 2147483647 h 114"/>
                <a:gd name="T26" fmla="*/ 2147483647 w 174"/>
                <a:gd name="T27" fmla="*/ 2147483647 h 114"/>
                <a:gd name="T28" fmla="*/ 2147483647 w 174"/>
                <a:gd name="T29" fmla="*/ 2147483647 h 114"/>
                <a:gd name="T30" fmla="*/ 2147483647 w 174"/>
                <a:gd name="T31" fmla="*/ 2147483647 h 114"/>
                <a:gd name="T32" fmla="*/ 2147483647 w 174"/>
                <a:gd name="T33" fmla="*/ 2147483647 h 114"/>
                <a:gd name="T34" fmla="*/ 2147483647 w 174"/>
                <a:gd name="T35" fmla="*/ 2147483647 h 114"/>
                <a:gd name="T36" fmla="*/ 0 w 174"/>
                <a:gd name="T37" fmla="*/ 2147483647 h 114"/>
                <a:gd name="T38" fmla="*/ 2147483647 w 174"/>
                <a:gd name="T39" fmla="*/ 2147483647 h 114"/>
                <a:gd name="T40" fmla="*/ 2147483647 w 174"/>
                <a:gd name="T41" fmla="*/ 2147483647 h 114"/>
                <a:gd name="T42" fmla="*/ 2147483647 w 174"/>
                <a:gd name="T43" fmla="*/ 2147483647 h 114"/>
                <a:gd name="T44" fmla="*/ 2147483647 w 174"/>
                <a:gd name="T45" fmla="*/ 2147483647 h 114"/>
                <a:gd name="T46" fmla="*/ 2147483647 w 174"/>
                <a:gd name="T47" fmla="*/ 2147483647 h 114"/>
                <a:gd name="T48" fmla="*/ 2147483647 w 174"/>
                <a:gd name="T49" fmla="*/ 2147483647 h 114"/>
                <a:gd name="T50" fmla="*/ 2147483647 w 174"/>
                <a:gd name="T51" fmla="*/ 2147483647 h 114"/>
                <a:gd name="T52" fmla="*/ 2147483647 w 174"/>
                <a:gd name="T53" fmla="*/ 2147483647 h 114"/>
                <a:gd name="T54" fmla="*/ 2147483647 w 174"/>
                <a:gd name="T55" fmla="*/ 2147483647 h 114"/>
                <a:gd name="T56" fmla="*/ 2147483647 w 174"/>
                <a:gd name="T57" fmla="*/ 2147483647 h 11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74"/>
                <a:gd name="T88" fmla="*/ 0 h 114"/>
                <a:gd name="T89" fmla="*/ 174 w 174"/>
                <a:gd name="T90" fmla="*/ 114 h 11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74" h="114">
                  <a:moveTo>
                    <a:pt x="174" y="84"/>
                  </a:moveTo>
                  <a:lnTo>
                    <a:pt x="174" y="42"/>
                  </a:lnTo>
                  <a:lnTo>
                    <a:pt x="138" y="42"/>
                  </a:lnTo>
                  <a:lnTo>
                    <a:pt x="132" y="48"/>
                  </a:lnTo>
                  <a:lnTo>
                    <a:pt x="120" y="48"/>
                  </a:lnTo>
                  <a:lnTo>
                    <a:pt x="114" y="42"/>
                  </a:lnTo>
                  <a:lnTo>
                    <a:pt x="114" y="24"/>
                  </a:lnTo>
                  <a:lnTo>
                    <a:pt x="90" y="24"/>
                  </a:lnTo>
                  <a:lnTo>
                    <a:pt x="78" y="12"/>
                  </a:lnTo>
                  <a:lnTo>
                    <a:pt x="72" y="0"/>
                  </a:lnTo>
                  <a:lnTo>
                    <a:pt x="60" y="6"/>
                  </a:lnTo>
                  <a:lnTo>
                    <a:pt x="48" y="6"/>
                  </a:lnTo>
                  <a:lnTo>
                    <a:pt x="48" y="18"/>
                  </a:lnTo>
                  <a:lnTo>
                    <a:pt x="42" y="24"/>
                  </a:lnTo>
                  <a:lnTo>
                    <a:pt x="36" y="36"/>
                  </a:lnTo>
                  <a:lnTo>
                    <a:pt x="30" y="36"/>
                  </a:lnTo>
                  <a:lnTo>
                    <a:pt x="24" y="42"/>
                  </a:lnTo>
                  <a:lnTo>
                    <a:pt x="12" y="48"/>
                  </a:lnTo>
                  <a:lnTo>
                    <a:pt x="0" y="60"/>
                  </a:lnTo>
                  <a:lnTo>
                    <a:pt x="6" y="66"/>
                  </a:lnTo>
                  <a:lnTo>
                    <a:pt x="18" y="72"/>
                  </a:lnTo>
                  <a:lnTo>
                    <a:pt x="24" y="78"/>
                  </a:lnTo>
                  <a:lnTo>
                    <a:pt x="72" y="78"/>
                  </a:lnTo>
                  <a:lnTo>
                    <a:pt x="96" y="102"/>
                  </a:lnTo>
                  <a:lnTo>
                    <a:pt x="132" y="96"/>
                  </a:lnTo>
                  <a:lnTo>
                    <a:pt x="150" y="114"/>
                  </a:lnTo>
                  <a:lnTo>
                    <a:pt x="168" y="84"/>
                  </a:lnTo>
                  <a:lnTo>
                    <a:pt x="174" y="90"/>
                  </a:lnTo>
                  <a:lnTo>
                    <a:pt x="174" y="8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5" name="Egypt" descr="© INSCALE GmbH, 05.05.2010&#10;http://www.presentationload.com/">
              <a:extLst>
                <a:ext uri="{FF2B5EF4-FFF2-40B4-BE49-F238E27FC236}">
                  <a16:creationId xmlns:a16="http://schemas.microsoft.com/office/drawing/2014/main" id="{8139A547-BD3D-4AAB-ABEF-973849C1D10C}"/>
                </a:ext>
              </a:extLst>
            </p:cNvPr>
            <p:cNvSpPr>
              <a:spLocks/>
            </p:cNvSpPr>
            <p:nvPr/>
          </p:nvSpPr>
          <p:spPr bwMode="gray">
            <a:xfrm>
              <a:off x="4884671" y="2250485"/>
              <a:ext cx="299440" cy="305370"/>
            </a:xfrm>
            <a:custGeom>
              <a:avLst/>
              <a:gdLst>
                <a:gd name="T0" fmla="*/ 2147483647 w 792"/>
                <a:gd name="T1" fmla="*/ 2147483647 h 804"/>
                <a:gd name="T2" fmla="*/ 2147483647 w 792"/>
                <a:gd name="T3" fmla="*/ 2147483647 h 804"/>
                <a:gd name="T4" fmla="*/ 2147483647 w 792"/>
                <a:gd name="T5" fmla="*/ 2147483647 h 804"/>
                <a:gd name="T6" fmla="*/ 2147483647 w 792"/>
                <a:gd name="T7" fmla="*/ 2147483647 h 804"/>
                <a:gd name="T8" fmla="*/ 2147483647 w 792"/>
                <a:gd name="T9" fmla="*/ 2147483647 h 804"/>
                <a:gd name="T10" fmla="*/ 2147483647 w 792"/>
                <a:gd name="T11" fmla="*/ 2147483647 h 804"/>
                <a:gd name="T12" fmla="*/ 2147483647 w 792"/>
                <a:gd name="T13" fmla="*/ 2147483647 h 804"/>
                <a:gd name="T14" fmla="*/ 2147483647 w 792"/>
                <a:gd name="T15" fmla="*/ 2147483647 h 804"/>
                <a:gd name="T16" fmla="*/ 2147483647 w 792"/>
                <a:gd name="T17" fmla="*/ 2147483647 h 804"/>
                <a:gd name="T18" fmla="*/ 2147483647 w 792"/>
                <a:gd name="T19" fmla="*/ 2147483647 h 804"/>
                <a:gd name="T20" fmla="*/ 2147483647 w 792"/>
                <a:gd name="T21" fmla="*/ 2147483647 h 804"/>
                <a:gd name="T22" fmla="*/ 2147483647 w 792"/>
                <a:gd name="T23" fmla="*/ 2147483647 h 804"/>
                <a:gd name="T24" fmla="*/ 2147483647 w 792"/>
                <a:gd name="T25" fmla="*/ 2147483647 h 804"/>
                <a:gd name="T26" fmla="*/ 2147483647 w 792"/>
                <a:gd name="T27" fmla="*/ 2147483647 h 804"/>
                <a:gd name="T28" fmla="*/ 2147483647 w 792"/>
                <a:gd name="T29" fmla="*/ 2147483647 h 804"/>
                <a:gd name="T30" fmla="*/ 2147483647 w 792"/>
                <a:gd name="T31" fmla="*/ 2147483647 h 804"/>
                <a:gd name="T32" fmla="*/ 2147483647 w 792"/>
                <a:gd name="T33" fmla="*/ 2147483647 h 804"/>
                <a:gd name="T34" fmla="*/ 2147483647 w 792"/>
                <a:gd name="T35" fmla="*/ 2147483647 h 804"/>
                <a:gd name="T36" fmla="*/ 2147483647 w 792"/>
                <a:gd name="T37" fmla="*/ 2147483647 h 804"/>
                <a:gd name="T38" fmla="*/ 2147483647 w 792"/>
                <a:gd name="T39" fmla="*/ 2147483647 h 804"/>
                <a:gd name="T40" fmla="*/ 2147483647 w 792"/>
                <a:gd name="T41" fmla="*/ 2147483647 h 804"/>
                <a:gd name="T42" fmla="*/ 2147483647 w 792"/>
                <a:gd name="T43" fmla="*/ 2147483647 h 804"/>
                <a:gd name="T44" fmla="*/ 2147483647 w 792"/>
                <a:gd name="T45" fmla="*/ 2147483647 h 804"/>
                <a:gd name="T46" fmla="*/ 2147483647 w 792"/>
                <a:gd name="T47" fmla="*/ 2147483647 h 804"/>
                <a:gd name="T48" fmla="*/ 2147483647 w 792"/>
                <a:gd name="T49" fmla="*/ 2147483647 h 804"/>
                <a:gd name="T50" fmla="*/ 2147483647 w 792"/>
                <a:gd name="T51" fmla="*/ 2147483647 h 804"/>
                <a:gd name="T52" fmla="*/ 2147483647 w 792"/>
                <a:gd name="T53" fmla="*/ 2147483647 h 804"/>
                <a:gd name="T54" fmla="*/ 2147483647 w 792"/>
                <a:gd name="T55" fmla="*/ 2147483647 h 804"/>
                <a:gd name="T56" fmla="*/ 2147483647 w 792"/>
                <a:gd name="T57" fmla="*/ 2147483647 h 804"/>
                <a:gd name="T58" fmla="*/ 2147483647 w 792"/>
                <a:gd name="T59" fmla="*/ 2147483647 h 804"/>
                <a:gd name="T60" fmla="*/ 2147483647 w 792"/>
                <a:gd name="T61" fmla="*/ 2147483647 h 804"/>
                <a:gd name="T62" fmla="*/ 2147483647 w 792"/>
                <a:gd name="T63" fmla="*/ 2147483647 h 804"/>
                <a:gd name="T64" fmla="*/ 2147483647 w 792"/>
                <a:gd name="T65" fmla="*/ 2147483647 h 804"/>
                <a:gd name="T66" fmla="*/ 2147483647 w 792"/>
                <a:gd name="T67" fmla="*/ 2147483647 h 804"/>
                <a:gd name="T68" fmla="*/ 2147483647 w 792"/>
                <a:gd name="T69" fmla="*/ 2147483647 h 804"/>
                <a:gd name="T70" fmla="*/ 2147483647 w 792"/>
                <a:gd name="T71" fmla="*/ 2147483647 h 804"/>
                <a:gd name="T72" fmla="*/ 2147483647 w 792"/>
                <a:gd name="T73" fmla="*/ 2147483647 h 804"/>
                <a:gd name="T74" fmla="*/ 2147483647 w 792"/>
                <a:gd name="T75" fmla="*/ 2147483647 h 804"/>
                <a:gd name="T76" fmla="*/ 2147483647 w 792"/>
                <a:gd name="T77" fmla="*/ 2147483647 h 804"/>
                <a:gd name="T78" fmla="*/ 2147483647 w 792"/>
                <a:gd name="T79" fmla="*/ 2147483647 h 804"/>
                <a:gd name="T80" fmla="*/ 2147483647 w 792"/>
                <a:gd name="T81" fmla="*/ 2147483647 h 804"/>
                <a:gd name="T82" fmla="*/ 2147483647 w 792"/>
                <a:gd name="T83" fmla="*/ 2147483647 h 804"/>
                <a:gd name="T84" fmla="*/ 2147483647 w 792"/>
                <a:gd name="T85" fmla="*/ 2147483647 h 804"/>
                <a:gd name="T86" fmla="*/ 2147483647 w 792"/>
                <a:gd name="T87" fmla="*/ 2147483647 h 804"/>
                <a:gd name="T88" fmla="*/ 2147483647 w 792"/>
                <a:gd name="T89" fmla="*/ 2147483647 h 804"/>
                <a:gd name="T90" fmla="*/ 2147483647 w 792"/>
                <a:gd name="T91" fmla="*/ 0 h 804"/>
                <a:gd name="T92" fmla="*/ 2147483647 w 792"/>
                <a:gd name="T93" fmla="*/ 2147483647 h 804"/>
                <a:gd name="T94" fmla="*/ 2147483647 w 792"/>
                <a:gd name="T95" fmla="*/ 0 h 8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92"/>
                <a:gd name="T145" fmla="*/ 0 h 804"/>
                <a:gd name="T146" fmla="*/ 792 w 792"/>
                <a:gd name="T147" fmla="*/ 804 h 8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92" h="804">
                  <a:moveTo>
                    <a:pt x="12" y="18"/>
                  </a:moveTo>
                  <a:lnTo>
                    <a:pt x="6" y="24"/>
                  </a:lnTo>
                  <a:lnTo>
                    <a:pt x="6" y="54"/>
                  </a:lnTo>
                  <a:lnTo>
                    <a:pt x="18" y="60"/>
                  </a:lnTo>
                  <a:lnTo>
                    <a:pt x="24" y="72"/>
                  </a:lnTo>
                  <a:lnTo>
                    <a:pt x="24" y="78"/>
                  </a:lnTo>
                  <a:lnTo>
                    <a:pt x="18" y="84"/>
                  </a:lnTo>
                  <a:lnTo>
                    <a:pt x="12" y="96"/>
                  </a:lnTo>
                  <a:lnTo>
                    <a:pt x="6" y="102"/>
                  </a:lnTo>
                  <a:lnTo>
                    <a:pt x="0" y="114"/>
                  </a:lnTo>
                  <a:lnTo>
                    <a:pt x="0" y="120"/>
                  </a:lnTo>
                  <a:lnTo>
                    <a:pt x="6" y="132"/>
                  </a:lnTo>
                  <a:lnTo>
                    <a:pt x="18" y="144"/>
                  </a:lnTo>
                  <a:lnTo>
                    <a:pt x="30" y="180"/>
                  </a:lnTo>
                  <a:lnTo>
                    <a:pt x="30" y="264"/>
                  </a:lnTo>
                  <a:lnTo>
                    <a:pt x="36" y="342"/>
                  </a:lnTo>
                  <a:lnTo>
                    <a:pt x="36" y="438"/>
                  </a:lnTo>
                  <a:lnTo>
                    <a:pt x="42" y="534"/>
                  </a:lnTo>
                  <a:lnTo>
                    <a:pt x="42" y="624"/>
                  </a:lnTo>
                  <a:lnTo>
                    <a:pt x="48" y="702"/>
                  </a:lnTo>
                  <a:lnTo>
                    <a:pt x="48" y="774"/>
                  </a:lnTo>
                  <a:lnTo>
                    <a:pt x="474" y="780"/>
                  </a:lnTo>
                  <a:lnTo>
                    <a:pt x="492" y="762"/>
                  </a:lnTo>
                  <a:lnTo>
                    <a:pt x="498" y="762"/>
                  </a:lnTo>
                  <a:lnTo>
                    <a:pt x="498" y="774"/>
                  </a:lnTo>
                  <a:lnTo>
                    <a:pt x="618" y="780"/>
                  </a:lnTo>
                  <a:lnTo>
                    <a:pt x="624" y="786"/>
                  </a:lnTo>
                  <a:lnTo>
                    <a:pt x="630" y="798"/>
                  </a:lnTo>
                  <a:lnTo>
                    <a:pt x="636" y="804"/>
                  </a:lnTo>
                  <a:lnTo>
                    <a:pt x="654" y="804"/>
                  </a:lnTo>
                  <a:lnTo>
                    <a:pt x="660" y="798"/>
                  </a:lnTo>
                  <a:lnTo>
                    <a:pt x="672" y="774"/>
                  </a:lnTo>
                  <a:lnTo>
                    <a:pt x="684" y="762"/>
                  </a:lnTo>
                  <a:lnTo>
                    <a:pt x="696" y="762"/>
                  </a:lnTo>
                  <a:lnTo>
                    <a:pt x="702" y="756"/>
                  </a:lnTo>
                  <a:lnTo>
                    <a:pt x="720" y="756"/>
                  </a:lnTo>
                  <a:lnTo>
                    <a:pt x="726" y="750"/>
                  </a:lnTo>
                  <a:lnTo>
                    <a:pt x="732" y="738"/>
                  </a:lnTo>
                  <a:lnTo>
                    <a:pt x="732" y="714"/>
                  </a:lnTo>
                  <a:lnTo>
                    <a:pt x="762" y="714"/>
                  </a:lnTo>
                  <a:lnTo>
                    <a:pt x="786" y="690"/>
                  </a:lnTo>
                  <a:lnTo>
                    <a:pt x="780" y="684"/>
                  </a:lnTo>
                  <a:lnTo>
                    <a:pt x="774" y="672"/>
                  </a:lnTo>
                  <a:lnTo>
                    <a:pt x="774" y="624"/>
                  </a:lnTo>
                  <a:lnTo>
                    <a:pt x="792" y="618"/>
                  </a:lnTo>
                  <a:lnTo>
                    <a:pt x="786" y="618"/>
                  </a:lnTo>
                  <a:lnTo>
                    <a:pt x="756" y="588"/>
                  </a:lnTo>
                  <a:lnTo>
                    <a:pt x="732" y="552"/>
                  </a:lnTo>
                  <a:lnTo>
                    <a:pt x="726" y="528"/>
                  </a:lnTo>
                  <a:lnTo>
                    <a:pt x="714" y="492"/>
                  </a:lnTo>
                  <a:lnTo>
                    <a:pt x="702" y="468"/>
                  </a:lnTo>
                  <a:lnTo>
                    <a:pt x="690" y="462"/>
                  </a:lnTo>
                  <a:lnTo>
                    <a:pt x="684" y="450"/>
                  </a:lnTo>
                  <a:lnTo>
                    <a:pt x="672" y="444"/>
                  </a:lnTo>
                  <a:lnTo>
                    <a:pt x="666" y="432"/>
                  </a:lnTo>
                  <a:lnTo>
                    <a:pt x="654" y="396"/>
                  </a:lnTo>
                  <a:lnTo>
                    <a:pt x="654" y="378"/>
                  </a:lnTo>
                  <a:lnTo>
                    <a:pt x="618" y="336"/>
                  </a:lnTo>
                  <a:lnTo>
                    <a:pt x="618" y="318"/>
                  </a:lnTo>
                  <a:lnTo>
                    <a:pt x="606" y="294"/>
                  </a:lnTo>
                  <a:lnTo>
                    <a:pt x="594" y="282"/>
                  </a:lnTo>
                  <a:lnTo>
                    <a:pt x="588" y="270"/>
                  </a:lnTo>
                  <a:lnTo>
                    <a:pt x="576" y="258"/>
                  </a:lnTo>
                  <a:lnTo>
                    <a:pt x="570" y="246"/>
                  </a:lnTo>
                  <a:lnTo>
                    <a:pt x="558" y="234"/>
                  </a:lnTo>
                  <a:lnTo>
                    <a:pt x="552" y="222"/>
                  </a:lnTo>
                  <a:lnTo>
                    <a:pt x="546" y="216"/>
                  </a:lnTo>
                  <a:lnTo>
                    <a:pt x="552" y="210"/>
                  </a:lnTo>
                  <a:lnTo>
                    <a:pt x="552" y="198"/>
                  </a:lnTo>
                  <a:lnTo>
                    <a:pt x="540" y="174"/>
                  </a:lnTo>
                  <a:lnTo>
                    <a:pt x="528" y="168"/>
                  </a:lnTo>
                  <a:lnTo>
                    <a:pt x="522" y="168"/>
                  </a:lnTo>
                  <a:lnTo>
                    <a:pt x="540" y="144"/>
                  </a:lnTo>
                  <a:lnTo>
                    <a:pt x="558" y="156"/>
                  </a:lnTo>
                  <a:lnTo>
                    <a:pt x="558" y="174"/>
                  </a:lnTo>
                  <a:lnTo>
                    <a:pt x="564" y="186"/>
                  </a:lnTo>
                  <a:lnTo>
                    <a:pt x="576" y="198"/>
                  </a:lnTo>
                  <a:lnTo>
                    <a:pt x="582" y="210"/>
                  </a:lnTo>
                  <a:lnTo>
                    <a:pt x="588" y="216"/>
                  </a:lnTo>
                  <a:lnTo>
                    <a:pt x="588" y="246"/>
                  </a:lnTo>
                  <a:lnTo>
                    <a:pt x="606" y="264"/>
                  </a:lnTo>
                  <a:lnTo>
                    <a:pt x="612" y="276"/>
                  </a:lnTo>
                  <a:lnTo>
                    <a:pt x="636" y="300"/>
                  </a:lnTo>
                  <a:lnTo>
                    <a:pt x="648" y="306"/>
                  </a:lnTo>
                  <a:lnTo>
                    <a:pt x="654" y="306"/>
                  </a:lnTo>
                  <a:lnTo>
                    <a:pt x="666" y="300"/>
                  </a:lnTo>
                  <a:lnTo>
                    <a:pt x="678" y="288"/>
                  </a:lnTo>
                  <a:lnTo>
                    <a:pt x="672" y="270"/>
                  </a:lnTo>
                  <a:lnTo>
                    <a:pt x="684" y="246"/>
                  </a:lnTo>
                  <a:lnTo>
                    <a:pt x="684" y="234"/>
                  </a:lnTo>
                  <a:lnTo>
                    <a:pt x="690" y="222"/>
                  </a:lnTo>
                  <a:lnTo>
                    <a:pt x="690" y="198"/>
                  </a:lnTo>
                  <a:lnTo>
                    <a:pt x="696" y="186"/>
                  </a:lnTo>
                  <a:lnTo>
                    <a:pt x="696" y="180"/>
                  </a:lnTo>
                  <a:lnTo>
                    <a:pt x="702" y="168"/>
                  </a:lnTo>
                  <a:lnTo>
                    <a:pt x="648" y="24"/>
                  </a:lnTo>
                  <a:lnTo>
                    <a:pt x="642" y="24"/>
                  </a:lnTo>
                  <a:lnTo>
                    <a:pt x="636" y="30"/>
                  </a:lnTo>
                  <a:lnTo>
                    <a:pt x="624" y="30"/>
                  </a:lnTo>
                  <a:lnTo>
                    <a:pt x="600" y="42"/>
                  </a:lnTo>
                  <a:lnTo>
                    <a:pt x="576" y="42"/>
                  </a:lnTo>
                  <a:lnTo>
                    <a:pt x="564" y="36"/>
                  </a:lnTo>
                  <a:lnTo>
                    <a:pt x="558" y="30"/>
                  </a:lnTo>
                  <a:lnTo>
                    <a:pt x="552" y="36"/>
                  </a:lnTo>
                  <a:lnTo>
                    <a:pt x="540" y="42"/>
                  </a:lnTo>
                  <a:lnTo>
                    <a:pt x="534" y="42"/>
                  </a:lnTo>
                  <a:lnTo>
                    <a:pt x="510" y="30"/>
                  </a:lnTo>
                  <a:lnTo>
                    <a:pt x="504" y="24"/>
                  </a:lnTo>
                  <a:lnTo>
                    <a:pt x="504" y="18"/>
                  </a:lnTo>
                  <a:lnTo>
                    <a:pt x="498" y="12"/>
                  </a:lnTo>
                  <a:lnTo>
                    <a:pt x="486" y="6"/>
                  </a:lnTo>
                  <a:lnTo>
                    <a:pt x="468" y="6"/>
                  </a:lnTo>
                  <a:lnTo>
                    <a:pt x="456" y="12"/>
                  </a:lnTo>
                  <a:lnTo>
                    <a:pt x="438" y="12"/>
                  </a:lnTo>
                  <a:lnTo>
                    <a:pt x="432" y="18"/>
                  </a:lnTo>
                  <a:lnTo>
                    <a:pt x="420" y="18"/>
                  </a:lnTo>
                  <a:lnTo>
                    <a:pt x="414" y="12"/>
                  </a:lnTo>
                  <a:lnTo>
                    <a:pt x="390" y="12"/>
                  </a:lnTo>
                  <a:lnTo>
                    <a:pt x="378" y="18"/>
                  </a:lnTo>
                  <a:lnTo>
                    <a:pt x="372" y="24"/>
                  </a:lnTo>
                  <a:lnTo>
                    <a:pt x="366" y="36"/>
                  </a:lnTo>
                  <a:lnTo>
                    <a:pt x="360" y="42"/>
                  </a:lnTo>
                  <a:lnTo>
                    <a:pt x="336" y="42"/>
                  </a:lnTo>
                  <a:lnTo>
                    <a:pt x="324" y="54"/>
                  </a:lnTo>
                  <a:lnTo>
                    <a:pt x="312" y="60"/>
                  </a:lnTo>
                  <a:lnTo>
                    <a:pt x="306" y="60"/>
                  </a:lnTo>
                  <a:lnTo>
                    <a:pt x="300" y="54"/>
                  </a:lnTo>
                  <a:lnTo>
                    <a:pt x="288" y="54"/>
                  </a:lnTo>
                  <a:lnTo>
                    <a:pt x="276" y="48"/>
                  </a:lnTo>
                  <a:lnTo>
                    <a:pt x="264" y="48"/>
                  </a:lnTo>
                  <a:lnTo>
                    <a:pt x="258" y="42"/>
                  </a:lnTo>
                  <a:lnTo>
                    <a:pt x="204" y="42"/>
                  </a:lnTo>
                  <a:lnTo>
                    <a:pt x="198" y="36"/>
                  </a:lnTo>
                  <a:lnTo>
                    <a:pt x="186" y="30"/>
                  </a:lnTo>
                  <a:lnTo>
                    <a:pt x="174" y="18"/>
                  </a:lnTo>
                  <a:lnTo>
                    <a:pt x="126" y="18"/>
                  </a:lnTo>
                  <a:lnTo>
                    <a:pt x="120" y="12"/>
                  </a:lnTo>
                  <a:lnTo>
                    <a:pt x="96" y="0"/>
                  </a:lnTo>
                  <a:lnTo>
                    <a:pt x="78" y="0"/>
                  </a:lnTo>
                  <a:lnTo>
                    <a:pt x="66" y="12"/>
                  </a:lnTo>
                  <a:lnTo>
                    <a:pt x="54" y="12"/>
                  </a:lnTo>
                  <a:lnTo>
                    <a:pt x="42" y="6"/>
                  </a:lnTo>
                  <a:lnTo>
                    <a:pt x="36" y="6"/>
                  </a:lnTo>
                  <a:lnTo>
                    <a:pt x="36" y="0"/>
                  </a:lnTo>
                  <a:lnTo>
                    <a:pt x="30" y="0"/>
                  </a:lnTo>
                  <a:lnTo>
                    <a:pt x="12" y="1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6" name="Ecuador" descr="© INSCALE GmbH, 05.05.2010&#10;http://www.presentationload.com/">
              <a:extLst>
                <a:ext uri="{FF2B5EF4-FFF2-40B4-BE49-F238E27FC236}">
                  <a16:creationId xmlns:a16="http://schemas.microsoft.com/office/drawing/2014/main" id="{DFFD968E-C061-401B-8ED4-50D2FBD293BD}"/>
                </a:ext>
              </a:extLst>
            </p:cNvPr>
            <p:cNvSpPr>
              <a:spLocks noEditPoints="1"/>
            </p:cNvSpPr>
            <p:nvPr/>
          </p:nvSpPr>
          <p:spPr bwMode="gray">
            <a:xfrm>
              <a:off x="2045927" y="3169561"/>
              <a:ext cx="157132" cy="200121"/>
            </a:xfrm>
            <a:custGeom>
              <a:avLst/>
              <a:gdLst>
                <a:gd name="T0" fmla="*/ 2147483647 w 414"/>
                <a:gd name="T1" fmla="*/ 2147483647 h 528"/>
                <a:gd name="T2" fmla="*/ 2147483647 w 414"/>
                <a:gd name="T3" fmla="*/ 2147483647 h 528"/>
                <a:gd name="T4" fmla="*/ 2147483647 w 414"/>
                <a:gd name="T5" fmla="*/ 2147483647 h 528"/>
                <a:gd name="T6" fmla="*/ 2147483647 w 414"/>
                <a:gd name="T7" fmla="*/ 2147483647 h 528"/>
                <a:gd name="T8" fmla="*/ 2147483647 w 414"/>
                <a:gd name="T9" fmla="*/ 2147483647 h 528"/>
                <a:gd name="T10" fmla="*/ 2147483647 w 414"/>
                <a:gd name="T11" fmla="*/ 2147483647 h 528"/>
                <a:gd name="T12" fmla="*/ 2147483647 w 414"/>
                <a:gd name="T13" fmla="*/ 2147483647 h 528"/>
                <a:gd name="T14" fmla="*/ 2147483647 w 414"/>
                <a:gd name="T15" fmla="*/ 2147483647 h 528"/>
                <a:gd name="T16" fmla="*/ 2147483647 w 414"/>
                <a:gd name="T17" fmla="*/ 2147483647 h 528"/>
                <a:gd name="T18" fmla="*/ 2147483647 w 414"/>
                <a:gd name="T19" fmla="*/ 2147483647 h 528"/>
                <a:gd name="T20" fmla="*/ 2147483647 w 414"/>
                <a:gd name="T21" fmla="*/ 2147483647 h 528"/>
                <a:gd name="T22" fmla="*/ 2147483647 w 414"/>
                <a:gd name="T23" fmla="*/ 2147483647 h 528"/>
                <a:gd name="T24" fmla="*/ 2147483647 w 414"/>
                <a:gd name="T25" fmla="*/ 2147483647 h 528"/>
                <a:gd name="T26" fmla="*/ 2147483647 w 414"/>
                <a:gd name="T27" fmla="*/ 2147483647 h 528"/>
                <a:gd name="T28" fmla="*/ 2147483647 w 414"/>
                <a:gd name="T29" fmla="*/ 2147483647 h 528"/>
                <a:gd name="T30" fmla="*/ 2147483647 w 414"/>
                <a:gd name="T31" fmla="*/ 2147483647 h 528"/>
                <a:gd name="T32" fmla="*/ 2147483647 w 414"/>
                <a:gd name="T33" fmla="*/ 2147483647 h 528"/>
                <a:gd name="T34" fmla="*/ 2147483647 w 414"/>
                <a:gd name="T35" fmla="*/ 2147483647 h 528"/>
                <a:gd name="T36" fmla="*/ 2147483647 w 414"/>
                <a:gd name="T37" fmla="*/ 2147483647 h 528"/>
                <a:gd name="T38" fmla="*/ 2147483647 w 414"/>
                <a:gd name="T39" fmla="*/ 2147483647 h 528"/>
                <a:gd name="T40" fmla="*/ 2147483647 w 414"/>
                <a:gd name="T41" fmla="*/ 2147483647 h 528"/>
                <a:gd name="T42" fmla="*/ 2147483647 w 414"/>
                <a:gd name="T43" fmla="*/ 2147483647 h 528"/>
                <a:gd name="T44" fmla="*/ 2147483647 w 414"/>
                <a:gd name="T45" fmla="*/ 2147483647 h 528"/>
                <a:gd name="T46" fmla="*/ 2147483647 w 414"/>
                <a:gd name="T47" fmla="*/ 2147483647 h 528"/>
                <a:gd name="T48" fmla="*/ 2147483647 w 414"/>
                <a:gd name="T49" fmla="*/ 2147483647 h 528"/>
                <a:gd name="T50" fmla="*/ 2147483647 w 414"/>
                <a:gd name="T51" fmla="*/ 2147483647 h 528"/>
                <a:gd name="T52" fmla="*/ 2147483647 w 414"/>
                <a:gd name="T53" fmla="*/ 2147483647 h 528"/>
                <a:gd name="T54" fmla="*/ 2147483647 w 414"/>
                <a:gd name="T55" fmla="*/ 2147483647 h 528"/>
                <a:gd name="T56" fmla="*/ 2147483647 w 414"/>
                <a:gd name="T57" fmla="*/ 2147483647 h 528"/>
                <a:gd name="T58" fmla="*/ 2147483647 w 414"/>
                <a:gd name="T59" fmla="*/ 2147483647 h 528"/>
                <a:gd name="T60" fmla="*/ 2147483647 w 414"/>
                <a:gd name="T61" fmla="*/ 2147483647 h 528"/>
                <a:gd name="T62" fmla="*/ 2147483647 w 414"/>
                <a:gd name="T63" fmla="*/ 2147483647 h 528"/>
                <a:gd name="T64" fmla="*/ 2147483647 w 414"/>
                <a:gd name="T65" fmla="*/ 2147483647 h 528"/>
                <a:gd name="T66" fmla="*/ 2147483647 w 414"/>
                <a:gd name="T67" fmla="*/ 2147483647 h 528"/>
                <a:gd name="T68" fmla="*/ 2147483647 w 414"/>
                <a:gd name="T69" fmla="*/ 2147483647 h 528"/>
                <a:gd name="T70" fmla="*/ 2147483647 w 414"/>
                <a:gd name="T71" fmla="*/ 2147483647 h 528"/>
                <a:gd name="T72" fmla="*/ 2147483647 w 414"/>
                <a:gd name="T73" fmla="*/ 2147483647 h 528"/>
                <a:gd name="T74" fmla="*/ 2147483647 w 414"/>
                <a:gd name="T75" fmla="*/ 2147483647 h 528"/>
                <a:gd name="T76" fmla="*/ 2147483647 w 414"/>
                <a:gd name="T77" fmla="*/ 2147483647 h 528"/>
                <a:gd name="T78" fmla="*/ 2147483647 w 414"/>
                <a:gd name="T79" fmla="*/ 2147483647 h 528"/>
                <a:gd name="T80" fmla="*/ 2147483647 w 414"/>
                <a:gd name="T81" fmla="*/ 2147483647 h 528"/>
                <a:gd name="T82" fmla="*/ 2147483647 w 414"/>
                <a:gd name="T83" fmla="*/ 2147483647 h 528"/>
                <a:gd name="T84" fmla="*/ 2147483647 w 414"/>
                <a:gd name="T85" fmla="*/ 2147483647 h 528"/>
                <a:gd name="T86" fmla="*/ 2147483647 w 414"/>
                <a:gd name="T87" fmla="*/ 2147483647 h 528"/>
                <a:gd name="T88" fmla="*/ 2147483647 w 414"/>
                <a:gd name="T89" fmla="*/ 2147483647 h 52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4"/>
                <a:gd name="T136" fmla="*/ 0 h 528"/>
                <a:gd name="T137" fmla="*/ 414 w 414"/>
                <a:gd name="T138" fmla="*/ 528 h 52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4" h="528">
                  <a:moveTo>
                    <a:pt x="60" y="372"/>
                  </a:moveTo>
                  <a:lnTo>
                    <a:pt x="72" y="366"/>
                  </a:lnTo>
                  <a:lnTo>
                    <a:pt x="78" y="360"/>
                  </a:lnTo>
                  <a:lnTo>
                    <a:pt x="78" y="342"/>
                  </a:lnTo>
                  <a:lnTo>
                    <a:pt x="72" y="342"/>
                  </a:lnTo>
                  <a:lnTo>
                    <a:pt x="54" y="360"/>
                  </a:lnTo>
                  <a:lnTo>
                    <a:pt x="54" y="372"/>
                  </a:lnTo>
                  <a:lnTo>
                    <a:pt x="60" y="372"/>
                  </a:lnTo>
                  <a:close/>
                  <a:moveTo>
                    <a:pt x="414" y="174"/>
                  </a:moveTo>
                  <a:lnTo>
                    <a:pt x="390" y="156"/>
                  </a:lnTo>
                  <a:lnTo>
                    <a:pt x="396" y="156"/>
                  </a:lnTo>
                  <a:lnTo>
                    <a:pt x="396" y="150"/>
                  </a:lnTo>
                  <a:lnTo>
                    <a:pt x="402" y="150"/>
                  </a:lnTo>
                  <a:lnTo>
                    <a:pt x="402" y="126"/>
                  </a:lnTo>
                  <a:lnTo>
                    <a:pt x="372" y="126"/>
                  </a:lnTo>
                  <a:lnTo>
                    <a:pt x="360" y="114"/>
                  </a:lnTo>
                  <a:lnTo>
                    <a:pt x="360" y="108"/>
                  </a:lnTo>
                  <a:lnTo>
                    <a:pt x="354" y="102"/>
                  </a:lnTo>
                  <a:lnTo>
                    <a:pt x="354" y="96"/>
                  </a:lnTo>
                  <a:lnTo>
                    <a:pt x="342" y="90"/>
                  </a:lnTo>
                  <a:lnTo>
                    <a:pt x="336" y="90"/>
                  </a:lnTo>
                  <a:lnTo>
                    <a:pt x="330" y="96"/>
                  </a:lnTo>
                  <a:lnTo>
                    <a:pt x="330" y="108"/>
                  </a:lnTo>
                  <a:lnTo>
                    <a:pt x="306" y="108"/>
                  </a:lnTo>
                  <a:lnTo>
                    <a:pt x="300" y="102"/>
                  </a:lnTo>
                  <a:lnTo>
                    <a:pt x="288" y="96"/>
                  </a:lnTo>
                  <a:lnTo>
                    <a:pt x="282" y="102"/>
                  </a:lnTo>
                  <a:lnTo>
                    <a:pt x="270" y="102"/>
                  </a:lnTo>
                  <a:lnTo>
                    <a:pt x="258" y="96"/>
                  </a:lnTo>
                  <a:lnTo>
                    <a:pt x="252" y="90"/>
                  </a:lnTo>
                  <a:lnTo>
                    <a:pt x="252" y="84"/>
                  </a:lnTo>
                  <a:lnTo>
                    <a:pt x="246" y="72"/>
                  </a:lnTo>
                  <a:lnTo>
                    <a:pt x="240" y="66"/>
                  </a:lnTo>
                  <a:lnTo>
                    <a:pt x="228" y="60"/>
                  </a:lnTo>
                  <a:lnTo>
                    <a:pt x="210" y="60"/>
                  </a:lnTo>
                  <a:lnTo>
                    <a:pt x="204" y="48"/>
                  </a:lnTo>
                  <a:lnTo>
                    <a:pt x="168" y="30"/>
                  </a:lnTo>
                  <a:lnTo>
                    <a:pt x="162" y="18"/>
                  </a:lnTo>
                  <a:lnTo>
                    <a:pt x="150" y="12"/>
                  </a:lnTo>
                  <a:lnTo>
                    <a:pt x="144" y="0"/>
                  </a:lnTo>
                  <a:lnTo>
                    <a:pt x="144" y="12"/>
                  </a:lnTo>
                  <a:lnTo>
                    <a:pt x="150" y="18"/>
                  </a:lnTo>
                  <a:lnTo>
                    <a:pt x="150" y="36"/>
                  </a:lnTo>
                  <a:lnTo>
                    <a:pt x="144" y="42"/>
                  </a:lnTo>
                  <a:lnTo>
                    <a:pt x="120" y="54"/>
                  </a:lnTo>
                  <a:lnTo>
                    <a:pt x="102" y="54"/>
                  </a:lnTo>
                  <a:lnTo>
                    <a:pt x="96" y="42"/>
                  </a:lnTo>
                  <a:lnTo>
                    <a:pt x="90" y="42"/>
                  </a:lnTo>
                  <a:lnTo>
                    <a:pt x="78" y="54"/>
                  </a:lnTo>
                  <a:lnTo>
                    <a:pt x="66" y="60"/>
                  </a:lnTo>
                  <a:lnTo>
                    <a:pt x="60" y="72"/>
                  </a:lnTo>
                  <a:lnTo>
                    <a:pt x="60" y="84"/>
                  </a:lnTo>
                  <a:lnTo>
                    <a:pt x="66" y="90"/>
                  </a:lnTo>
                  <a:lnTo>
                    <a:pt x="72" y="102"/>
                  </a:lnTo>
                  <a:lnTo>
                    <a:pt x="72" y="120"/>
                  </a:lnTo>
                  <a:lnTo>
                    <a:pt x="66" y="126"/>
                  </a:lnTo>
                  <a:lnTo>
                    <a:pt x="54" y="132"/>
                  </a:lnTo>
                  <a:lnTo>
                    <a:pt x="42" y="144"/>
                  </a:lnTo>
                  <a:lnTo>
                    <a:pt x="42" y="162"/>
                  </a:lnTo>
                  <a:lnTo>
                    <a:pt x="48" y="168"/>
                  </a:lnTo>
                  <a:lnTo>
                    <a:pt x="54" y="180"/>
                  </a:lnTo>
                  <a:lnTo>
                    <a:pt x="36" y="180"/>
                  </a:lnTo>
                  <a:lnTo>
                    <a:pt x="36" y="198"/>
                  </a:lnTo>
                  <a:lnTo>
                    <a:pt x="0" y="216"/>
                  </a:lnTo>
                  <a:lnTo>
                    <a:pt x="24" y="228"/>
                  </a:lnTo>
                  <a:lnTo>
                    <a:pt x="12" y="258"/>
                  </a:lnTo>
                  <a:lnTo>
                    <a:pt x="24" y="270"/>
                  </a:lnTo>
                  <a:lnTo>
                    <a:pt x="24" y="282"/>
                  </a:lnTo>
                  <a:lnTo>
                    <a:pt x="6" y="300"/>
                  </a:lnTo>
                  <a:lnTo>
                    <a:pt x="0" y="300"/>
                  </a:lnTo>
                  <a:lnTo>
                    <a:pt x="12" y="312"/>
                  </a:lnTo>
                  <a:lnTo>
                    <a:pt x="6" y="318"/>
                  </a:lnTo>
                  <a:lnTo>
                    <a:pt x="6" y="324"/>
                  </a:lnTo>
                  <a:lnTo>
                    <a:pt x="18" y="336"/>
                  </a:lnTo>
                  <a:lnTo>
                    <a:pt x="30" y="342"/>
                  </a:lnTo>
                  <a:lnTo>
                    <a:pt x="60" y="342"/>
                  </a:lnTo>
                  <a:lnTo>
                    <a:pt x="72" y="330"/>
                  </a:lnTo>
                  <a:lnTo>
                    <a:pt x="72" y="324"/>
                  </a:lnTo>
                  <a:lnTo>
                    <a:pt x="96" y="330"/>
                  </a:lnTo>
                  <a:lnTo>
                    <a:pt x="102" y="342"/>
                  </a:lnTo>
                  <a:lnTo>
                    <a:pt x="102" y="348"/>
                  </a:lnTo>
                  <a:lnTo>
                    <a:pt x="96" y="366"/>
                  </a:lnTo>
                  <a:lnTo>
                    <a:pt x="90" y="372"/>
                  </a:lnTo>
                  <a:lnTo>
                    <a:pt x="90" y="384"/>
                  </a:lnTo>
                  <a:lnTo>
                    <a:pt x="84" y="396"/>
                  </a:lnTo>
                  <a:lnTo>
                    <a:pt x="72" y="402"/>
                  </a:lnTo>
                  <a:lnTo>
                    <a:pt x="66" y="402"/>
                  </a:lnTo>
                  <a:lnTo>
                    <a:pt x="60" y="408"/>
                  </a:lnTo>
                  <a:lnTo>
                    <a:pt x="54" y="408"/>
                  </a:lnTo>
                  <a:lnTo>
                    <a:pt x="60" y="408"/>
                  </a:lnTo>
                  <a:lnTo>
                    <a:pt x="72" y="414"/>
                  </a:lnTo>
                  <a:lnTo>
                    <a:pt x="78" y="414"/>
                  </a:lnTo>
                  <a:lnTo>
                    <a:pt x="78" y="420"/>
                  </a:lnTo>
                  <a:lnTo>
                    <a:pt x="72" y="426"/>
                  </a:lnTo>
                  <a:lnTo>
                    <a:pt x="66" y="438"/>
                  </a:lnTo>
                  <a:lnTo>
                    <a:pt x="54" y="444"/>
                  </a:lnTo>
                  <a:lnTo>
                    <a:pt x="48" y="456"/>
                  </a:lnTo>
                  <a:lnTo>
                    <a:pt x="42" y="462"/>
                  </a:lnTo>
                  <a:lnTo>
                    <a:pt x="54" y="474"/>
                  </a:lnTo>
                  <a:lnTo>
                    <a:pt x="42" y="486"/>
                  </a:lnTo>
                  <a:lnTo>
                    <a:pt x="48" y="492"/>
                  </a:lnTo>
                  <a:lnTo>
                    <a:pt x="54" y="492"/>
                  </a:lnTo>
                  <a:lnTo>
                    <a:pt x="66" y="486"/>
                  </a:lnTo>
                  <a:lnTo>
                    <a:pt x="78" y="474"/>
                  </a:lnTo>
                  <a:lnTo>
                    <a:pt x="90" y="486"/>
                  </a:lnTo>
                  <a:lnTo>
                    <a:pt x="120" y="486"/>
                  </a:lnTo>
                  <a:lnTo>
                    <a:pt x="120" y="492"/>
                  </a:lnTo>
                  <a:lnTo>
                    <a:pt x="126" y="498"/>
                  </a:lnTo>
                  <a:lnTo>
                    <a:pt x="126" y="516"/>
                  </a:lnTo>
                  <a:lnTo>
                    <a:pt x="132" y="528"/>
                  </a:lnTo>
                  <a:lnTo>
                    <a:pt x="150" y="528"/>
                  </a:lnTo>
                  <a:lnTo>
                    <a:pt x="150" y="522"/>
                  </a:lnTo>
                  <a:lnTo>
                    <a:pt x="156" y="516"/>
                  </a:lnTo>
                  <a:lnTo>
                    <a:pt x="156" y="510"/>
                  </a:lnTo>
                  <a:lnTo>
                    <a:pt x="162" y="504"/>
                  </a:lnTo>
                  <a:lnTo>
                    <a:pt x="180" y="504"/>
                  </a:lnTo>
                  <a:lnTo>
                    <a:pt x="180" y="474"/>
                  </a:lnTo>
                  <a:lnTo>
                    <a:pt x="186" y="462"/>
                  </a:lnTo>
                  <a:lnTo>
                    <a:pt x="186" y="438"/>
                  </a:lnTo>
                  <a:lnTo>
                    <a:pt x="198" y="426"/>
                  </a:lnTo>
                  <a:lnTo>
                    <a:pt x="198" y="408"/>
                  </a:lnTo>
                  <a:lnTo>
                    <a:pt x="210" y="402"/>
                  </a:lnTo>
                  <a:lnTo>
                    <a:pt x="210" y="396"/>
                  </a:lnTo>
                  <a:lnTo>
                    <a:pt x="228" y="378"/>
                  </a:lnTo>
                  <a:lnTo>
                    <a:pt x="246" y="366"/>
                  </a:lnTo>
                  <a:lnTo>
                    <a:pt x="264" y="360"/>
                  </a:lnTo>
                  <a:lnTo>
                    <a:pt x="324" y="330"/>
                  </a:lnTo>
                  <a:lnTo>
                    <a:pt x="342" y="318"/>
                  </a:lnTo>
                  <a:lnTo>
                    <a:pt x="354" y="300"/>
                  </a:lnTo>
                  <a:lnTo>
                    <a:pt x="366" y="288"/>
                  </a:lnTo>
                  <a:lnTo>
                    <a:pt x="372" y="276"/>
                  </a:lnTo>
                  <a:lnTo>
                    <a:pt x="384" y="264"/>
                  </a:lnTo>
                  <a:lnTo>
                    <a:pt x="390" y="252"/>
                  </a:lnTo>
                  <a:lnTo>
                    <a:pt x="402" y="210"/>
                  </a:lnTo>
                  <a:lnTo>
                    <a:pt x="414" y="204"/>
                  </a:lnTo>
                  <a:lnTo>
                    <a:pt x="414" y="17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7" name="East Timor" descr="© INSCALE GmbH, 05.05.2010&#10;http://www.presentationload.com/">
              <a:extLst>
                <a:ext uri="{FF2B5EF4-FFF2-40B4-BE49-F238E27FC236}">
                  <a16:creationId xmlns:a16="http://schemas.microsoft.com/office/drawing/2014/main" id="{50932FE1-720F-4FD0-9859-176D5215CC80}"/>
                </a:ext>
              </a:extLst>
            </p:cNvPr>
            <p:cNvSpPr>
              <a:spLocks noEditPoints="1"/>
            </p:cNvSpPr>
            <p:nvPr/>
          </p:nvSpPr>
          <p:spPr bwMode="gray">
            <a:xfrm>
              <a:off x="7570729" y="3470482"/>
              <a:ext cx="94872" cy="44471"/>
            </a:xfrm>
            <a:custGeom>
              <a:avLst/>
              <a:gdLst>
                <a:gd name="T0" fmla="*/ 2147483647 w 252"/>
                <a:gd name="T1" fmla="*/ 0 h 120"/>
                <a:gd name="T2" fmla="*/ 2147483647 w 252"/>
                <a:gd name="T3" fmla="*/ 2147483647 h 120"/>
                <a:gd name="T4" fmla="*/ 2147483647 w 252"/>
                <a:gd name="T5" fmla="*/ 2147483647 h 120"/>
                <a:gd name="T6" fmla="*/ 2147483647 w 252"/>
                <a:gd name="T7" fmla="*/ 2147483647 h 120"/>
                <a:gd name="T8" fmla="*/ 2147483647 w 252"/>
                <a:gd name="T9" fmla="*/ 2147483647 h 120"/>
                <a:gd name="T10" fmla="*/ 2147483647 w 252"/>
                <a:gd name="T11" fmla="*/ 2147483647 h 120"/>
                <a:gd name="T12" fmla="*/ 2147483647 w 252"/>
                <a:gd name="T13" fmla="*/ 2147483647 h 120"/>
                <a:gd name="T14" fmla="*/ 2147483647 w 252"/>
                <a:gd name="T15" fmla="*/ 2147483647 h 120"/>
                <a:gd name="T16" fmla="*/ 2147483647 w 252"/>
                <a:gd name="T17" fmla="*/ 2147483647 h 120"/>
                <a:gd name="T18" fmla="*/ 2147483647 w 252"/>
                <a:gd name="T19" fmla="*/ 2147483647 h 120"/>
                <a:gd name="T20" fmla="*/ 2147483647 w 252"/>
                <a:gd name="T21" fmla="*/ 2147483647 h 120"/>
                <a:gd name="T22" fmla="*/ 2147483647 w 252"/>
                <a:gd name="T23" fmla="*/ 2147483647 h 120"/>
                <a:gd name="T24" fmla="*/ 2147483647 w 252"/>
                <a:gd name="T25" fmla="*/ 2147483647 h 120"/>
                <a:gd name="T26" fmla="*/ 2147483647 w 252"/>
                <a:gd name="T27" fmla="*/ 2147483647 h 120"/>
                <a:gd name="T28" fmla="*/ 2147483647 w 252"/>
                <a:gd name="T29" fmla="*/ 2147483647 h 120"/>
                <a:gd name="T30" fmla="*/ 2147483647 w 252"/>
                <a:gd name="T31" fmla="*/ 2147483647 h 120"/>
                <a:gd name="T32" fmla="*/ 2147483647 w 252"/>
                <a:gd name="T33" fmla="*/ 2147483647 h 120"/>
                <a:gd name="T34" fmla="*/ 2147483647 w 252"/>
                <a:gd name="T35" fmla="*/ 2147483647 h 120"/>
                <a:gd name="T36" fmla="*/ 2147483647 w 252"/>
                <a:gd name="T37" fmla="*/ 2147483647 h 120"/>
                <a:gd name="T38" fmla="*/ 2147483647 w 252"/>
                <a:gd name="T39" fmla="*/ 2147483647 h 120"/>
                <a:gd name="T40" fmla="*/ 2147483647 w 252"/>
                <a:gd name="T41" fmla="*/ 2147483647 h 120"/>
                <a:gd name="T42" fmla="*/ 2147483647 w 252"/>
                <a:gd name="T43" fmla="*/ 2147483647 h 120"/>
                <a:gd name="T44" fmla="*/ 2147483647 w 252"/>
                <a:gd name="T45" fmla="*/ 2147483647 h 120"/>
                <a:gd name="T46" fmla="*/ 2147483647 w 252"/>
                <a:gd name="T47" fmla="*/ 0 h 120"/>
                <a:gd name="T48" fmla="*/ 0 w 252"/>
                <a:gd name="T49" fmla="*/ 2147483647 h 120"/>
                <a:gd name="T50" fmla="*/ 2147483647 w 252"/>
                <a:gd name="T51" fmla="*/ 2147483647 h 120"/>
                <a:gd name="T52" fmla="*/ 2147483647 w 252"/>
                <a:gd name="T53" fmla="*/ 2147483647 h 120"/>
                <a:gd name="T54" fmla="*/ 2147483647 w 252"/>
                <a:gd name="T55" fmla="*/ 2147483647 h 120"/>
                <a:gd name="T56" fmla="*/ 2147483647 w 252"/>
                <a:gd name="T57" fmla="*/ 2147483647 h 120"/>
                <a:gd name="T58" fmla="*/ 2147483647 w 252"/>
                <a:gd name="T59" fmla="*/ 2147483647 h 120"/>
                <a:gd name="T60" fmla="*/ 2147483647 w 252"/>
                <a:gd name="T61" fmla="*/ 2147483647 h 120"/>
                <a:gd name="T62" fmla="*/ 2147483647 w 252"/>
                <a:gd name="T63" fmla="*/ 2147483647 h 120"/>
                <a:gd name="T64" fmla="*/ 0 w 252"/>
                <a:gd name="T65" fmla="*/ 2147483647 h 12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2"/>
                <a:gd name="T100" fmla="*/ 0 h 120"/>
                <a:gd name="T101" fmla="*/ 252 w 252"/>
                <a:gd name="T102" fmla="*/ 120 h 12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2" h="120">
                  <a:moveTo>
                    <a:pt x="228" y="0"/>
                  </a:moveTo>
                  <a:lnTo>
                    <a:pt x="204" y="24"/>
                  </a:lnTo>
                  <a:lnTo>
                    <a:pt x="114" y="24"/>
                  </a:lnTo>
                  <a:lnTo>
                    <a:pt x="108" y="30"/>
                  </a:lnTo>
                  <a:lnTo>
                    <a:pt x="102" y="42"/>
                  </a:lnTo>
                  <a:lnTo>
                    <a:pt x="96" y="48"/>
                  </a:lnTo>
                  <a:lnTo>
                    <a:pt x="90" y="48"/>
                  </a:lnTo>
                  <a:lnTo>
                    <a:pt x="78" y="54"/>
                  </a:lnTo>
                  <a:lnTo>
                    <a:pt x="90" y="72"/>
                  </a:lnTo>
                  <a:lnTo>
                    <a:pt x="84" y="78"/>
                  </a:lnTo>
                  <a:lnTo>
                    <a:pt x="72" y="102"/>
                  </a:lnTo>
                  <a:lnTo>
                    <a:pt x="72" y="114"/>
                  </a:lnTo>
                  <a:lnTo>
                    <a:pt x="78" y="120"/>
                  </a:lnTo>
                  <a:lnTo>
                    <a:pt x="78" y="114"/>
                  </a:lnTo>
                  <a:lnTo>
                    <a:pt x="84" y="108"/>
                  </a:lnTo>
                  <a:lnTo>
                    <a:pt x="96" y="108"/>
                  </a:lnTo>
                  <a:lnTo>
                    <a:pt x="132" y="84"/>
                  </a:lnTo>
                  <a:lnTo>
                    <a:pt x="138" y="90"/>
                  </a:lnTo>
                  <a:lnTo>
                    <a:pt x="162" y="90"/>
                  </a:lnTo>
                  <a:lnTo>
                    <a:pt x="186" y="78"/>
                  </a:lnTo>
                  <a:lnTo>
                    <a:pt x="198" y="66"/>
                  </a:lnTo>
                  <a:lnTo>
                    <a:pt x="210" y="60"/>
                  </a:lnTo>
                  <a:lnTo>
                    <a:pt x="252" y="18"/>
                  </a:lnTo>
                  <a:lnTo>
                    <a:pt x="228" y="0"/>
                  </a:lnTo>
                  <a:close/>
                  <a:moveTo>
                    <a:pt x="0" y="90"/>
                  </a:moveTo>
                  <a:lnTo>
                    <a:pt x="6" y="102"/>
                  </a:lnTo>
                  <a:lnTo>
                    <a:pt x="18" y="96"/>
                  </a:lnTo>
                  <a:lnTo>
                    <a:pt x="24" y="90"/>
                  </a:lnTo>
                  <a:lnTo>
                    <a:pt x="36" y="90"/>
                  </a:lnTo>
                  <a:lnTo>
                    <a:pt x="36" y="84"/>
                  </a:lnTo>
                  <a:lnTo>
                    <a:pt x="42" y="72"/>
                  </a:lnTo>
                  <a:lnTo>
                    <a:pt x="18" y="72"/>
                  </a:lnTo>
                  <a:lnTo>
                    <a:pt x="0" y="9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8" name="Dominican Republic" descr="© INSCALE GmbH, 05.05.2010&#10;http://www.presentationload.com/">
              <a:extLst>
                <a:ext uri="{FF2B5EF4-FFF2-40B4-BE49-F238E27FC236}">
                  <a16:creationId xmlns:a16="http://schemas.microsoft.com/office/drawing/2014/main" id="{3F9183B2-BBCA-4247-9013-06DCE058FF0F}"/>
                </a:ext>
              </a:extLst>
            </p:cNvPr>
            <p:cNvSpPr>
              <a:spLocks/>
            </p:cNvSpPr>
            <p:nvPr/>
          </p:nvSpPr>
          <p:spPr bwMode="gray">
            <a:xfrm>
              <a:off x="2326096" y="2610703"/>
              <a:ext cx="94872" cy="63743"/>
            </a:xfrm>
            <a:custGeom>
              <a:avLst/>
              <a:gdLst>
                <a:gd name="T0" fmla="*/ 2147483647 w 252"/>
                <a:gd name="T1" fmla="*/ 2147483647 h 168"/>
                <a:gd name="T2" fmla="*/ 2147483647 w 252"/>
                <a:gd name="T3" fmla="*/ 2147483647 h 168"/>
                <a:gd name="T4" fmla="*/ 2147483647 w 252"/>
                <a:gd name="T5" fmla="*/ 2147483647 h 168"/>
                <a:gd name="T6" fmla="*/ 2147483647 w 252"/>
                <a:gd name="T7" fmla="*/ 2147483647 h 168"/>
                <a:gd name="T8" fmla="*/ 2147483647 w 252"/>
                <a:gd name="T9" fmla="*/ 2147483647 h 168"/>
                <a:gd name="T10" fmla="*/ 2147483647 w 252"/>
                <a:gd name="T11" fmla="*/ 2147483647 h 168"/>
                <a:gd name="T12" fmla="*/ 2147483647 w 252"/>
                <a:gd name="T13" fmla="*/ 2147483647 h 168"/>
                <a:gd name="T14" fmla="*/ 2147483647 w 252"/>
                <a:gd name="T15" fmla="*/ 2147483647 h 168"/>
                <a:gd name="T16" fmla="*/ 2147483647 w 252"/>
                <a:gd name="T17" fmla="*/ 2147483647 h 168"/>
                <a:gd name="T18" fmla="*/ 2147483647 w 252"/>
                <a:gd name="T19" fmla="*/ 2147483647 h 168"/>
                <a:gd name="T20" fmla="*/ 2147483647 w 252"/>
                <a:gd name="T21" fmla="*/ 0 h 168"/>
                <a:gd name="T22" fmla="*/ 2147483647 w 252"/>
                <a:gd name="T23" fmla="*/ 0 h 168"/>
                <a:gd name="T24" fmla="*/ 2147483647 w 252"/>
                <a:gd name="T25" fmla="*/ 2147483647 h 168"/>
                <a:gd name="T26" fmla="*/ 2147483647 w 252"/>
                <a:gd name="T27" fmla="*/ 2147483647 h 168"/>
                <a:gd name="T28" fmla="*/ 2147483647 w 252"/>
                <a:gd name="T29" fmla="*/ 2147483647 h 168"/>
                <a:gd name="T30" fmla="*/ 2147483647 w 252"/>
                <a:gd name="T31" fmla="*/ 2147483647 h 168"/>
                <a:gd name="T32" fmla="*/ 2147483647 w 252"/>
                <a:gd name="T33" fmla="*/ 2147483647 h 168"/>
                <a:gd name="T34" fmla="*/ 2147483647 w 252"/>
                <a:gd name="T35" fmla="*/ 2147483647 h 168"/>
                <a:gd name="T36" fmla="*/ 2147483647 w 252"/>
                <a:gd name="T37" fmla="*/ 2147483647 h 168"/>
                <a:gd name="T38" fmla="*/ 2147483647 w 252"/>
                <a:gd name="T39" fmla="*/ 2147483647 h 168"/>
                <a:gd name="T40" fmla="*/ 2147483647 w 252"/>
                <a:gd name="T41" fmla="*/ 2147483647 h 168"/>
                <a:gd name="T42" fmla="*/ 0 w 252"/>
                <a:gd name="T43" fmla="*/ 2147483647 h 168"/>
                <a:gd name="T44" fmla="*/ 0 w 252"/>
                <a:gd name="T45" fmla="*/ 2147483647 h 168"/>
                <a:gd name="T46" fmla="*/ 2147483647 w 252"/>
                <a:gd name="T47" fmla="*/ 2147483647 h 168"/>
                <a:gd name="T48" fmla="*/ 0 w 252"/>
                <a:gd name="T49" fmla="*/ 2147483647 h 168"/>
                <a:gd name="T50" fmla="*/ 2147483647 w 252"/>
                <a:gd name="T51" fmla="*/ 2147483647 h 168"/>
                <a:gd name="T52" fmla="*/ 2147483647 w 252"/>
                <a:gd name="T53" fmla="*/ 2147483647 h 168"/>
                <a:gd name="T54" fmla="*/ 2147483647 w 252"/>
                <a:gd name="T55" fmla="*/ 2147483647 h 168"/>
                <a:gd name="T56" fmla="*/ 2147483647 w 252"/>
                <a:gd name="T57" fmla="*/ 2147483647 h 168"/>
                <a:gd name="T58" fmla="*/ 2147483647 w 252"/>
                <a:gd name="T59" fmla="*/ 2147483647 h 168"/>
                <a:gd name="T60" fmla="*/ 2147483647 w 252"/>
                <a:gd name="T61" fmla="*/ 2147483647 h 168"/>
                <a:gd name="T62" fmla="*/ 2147483647 w 252"/>
                <a:gd name="T63" fmla="*/ 2147483647 h 168"/>
                <a:gd name="T64" fmla="*/ 2147483647 w 252"/>
                <a:gd name="T65" fmla="*/ 2147483647 h 168"/>
                <a:gd name="T66" fmla="*/ 2147483647 w 252"/>
                <a:gd name="T67" fmla="*/ 2147483647 h 16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2"/>
                <a:gd name="T103" fmla="*/ 0 h 168"/>
                <a:gd name="T104" fmla="*/ 252 w 252"/>
                <a:gd name="T105" fmla="*/ 168 h 16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2" h="168">
                  <a:moveTo>
                    <a:pt x="246" y="102"/>
                  </a:moveTo>
                  <a:lnTo>
                    <a:pt x="234" y="96"/>
                  </a:lnTo>
                  <a:lnTo>
                    <a:pt x="216" y="78"/>
                  </a:lnTo>
                  <a:lnTo>
                    <a:pt x="192" y="66"/>
                  </a:lnTo>
                  <a:lnTo>
                    <a:pt x="156" y="54"/>
                  </a:lnTo>
                  <a:lnTo>
                    <a:pt x="132" y="42"/>
                  </a:lnTo>
                  <a:lnTo>
                    <a:pt x="126" y="30"/>
                  </a:lnTo>
                  <a:lnTo>
                    <a:pt x="108" y="12"/>
                  </a:lnTo>
                  <a:lnTo>
                    <a:pt x="96" y="6"/>
                  </a:lnTo>
                  <a:lnTo>
                    <a:pt x="84" y="6"/>
                  </a:lnTo>
                  <a:lnTo>
                    <a:pt x="60" y="0"/>
                  </a:lnTo>
                  <a:lnTo>
                    <a:pt x="30" y="0"/>
                  </a:lnTo>
                  <a:lnTo>
                    <a:pt x="24" y="6"/>
                  </a:lnTo>
                  <a:lnTo>
                    <a:pt x="18" y="6"/>
                  </a:lnTo>
                  <a:lnTo>
                    <a:pt x="30" y="42"/>
                  </a:lnTo>
                  <a:lnTo>
                    <a:pt x="30" y="54"/>
                  </a:lnTo>
                  <a:lnTo>
                    <a:pt x="24" y="60"/>
                  </a:lnTo>
                  <a:lnTo>
                    <a:pt x="18" y="72"/>
                  </a:lnTo>
                  <a:lnTo>
                    <a:pt x="12" y="78"/>
                  </a:lnTo>
                  <a:lnTo>
                    <a:pt x="12" y="90"/>
                  </a:lnTo>
                  <a:lnTo>
                    <a:pt x="6" y="102"/>
                  </a:lnTo>
                  <a:lnTo>
                    <a:pt x="0" y="108"/>
                  </a:lnTo>
                  <a:lnTo>
                    <a:pt x="0" y="114"/>
                  </a:lnTo>
                  <a:lnTo>
                    <a:pt x="12" y="144"/>
                  </a:lnTo>
                  <a:lnTo>
                    <a:pt x="0" y="126"/>
                  </a:lnTo>
                  <a:lnTo>
                    <a:pt x="30" y="168"/>
                  </a:lnTo>
                  <a:lnTo>
                    <a:pt x="78" y="132"/>
                  </a:lnTo>
                  <a:lnTo>
                    <a:pt x="174" y="132"/>
                  </a:lnTo>
                  <a:lnTo>
                    <a:pt x="186" y="138"/>
                  </a:lnTo>
                  <a:lnTo>
                    <a:pt x="240" y="138"/>
                  </a:lnTo>
                  <a:lnTo>
                    <a:pt x="246" y="132"/>
                  </a:lnTo>
                  <a:lnTo>
                    <a:pt x="252" y="120"/>
                  </a:lnTo>
                  <a:lnTo>
                    <a:pt x="252" y="114"/>
                  </a:lnTo>
                  <a:lnTo>
                    <a:pt x="246" y="10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29" name="Djibouti" descr="© INSCALE GmbH, 05.05.2010&#10;http://www.presentationload.com/">
              <a:extLst>
                <a:ext uri="{FF2B5EF4-FFF2-40B4-BE49-F238E27FC236}">
                  <a16:creationId xmlns:a16="http://schemas.microsoft.com/office/drawing/2014/main" id="{0193214B-1A90-488F-9514-89D9A099689F}"/>
                </a:ext>
              </a:extLst>
            </p:cNvPr>
            <p:cNvSpPr>
              <a:spLocks/>
            </p:cNvSpPr>
            <p:nvPr/>
          </p:nvSpPr>
          <p:spPr bwMode="gray">
            <a:xfrm>
              <a:off x="5354583" y="2831578"/>
              <a:ext cx="44471" cy="51884"/>
            </a:xfrm>
            <a:custGeom>
              <a:avLst/>
              <a:gdLst>
                <a:gd name="T0" fmla="*/ 2147483647 w 114"/>
                <a:gd name="T1" fmla="*/ 2147483647 h 138"/>
                <a:gd name="T2" fmla="*/ 2147483647 w 114"/>
                <a:gd name="T3" fmla="*/ 2147483647 h 138"/>
                <a:gd name="T4" fmla="*/ 2147483647 w 114"/>
                <a:gd name="T5" fmla="*/ 2147483647 h 138"/>
                <a:gd name="T6" fmla="*/ 0 w 114"/>
                <a:gd name="T7" fmla="*/ 2147483647 h 138"/>
                <a:gd name="T8" fmla="*/ 0 w 114"/>
                <a:gd name="T9" fmla="*/ 2147483647 h 138"/>
                <a:gd name="T10" fmla="*/ 2147483647 w 114"/>
                <a:gd name="T11" fmla="*/ 2147483647 h 138"/>
                <a:gd name="T12" fmla="*/ 2147483647 w 114"/>
                <a:gd name="T13" fmla="*/ 2147483647 h 138"/>
                <a:gd name="T14" fmla="*/ 2147483647 w 114"/>
                <a:gd name="T15" fmla="*/ 2147483647 h 138"/>
                <a:gd name="T16" fmla="*/ 2147483647 w 114"/>
                <a:gd name="T17" fmla="*/ 2147483647 h 138"/>
                <a:gd name="T18" fmla="*/ 2147483647 w 114"/>
                <a:gd name="T19" fmla="*/ 2147483647 h 138"/>
                <a:gd name="T20" fmla="*/ 2147483647 w 114"/>
                <a:gd name="T21" fmla="*/ 2147483647 h 138"/>
                <a:gd name="T22" fmla="*/ 2147483647 w 114"/>
                <a:gd name="T23" fmla="*/ 2147483647 h 138"/>
                <a:gd name="T24" fmla="*/ 2147483647 w 114"/>
                <a:gd name="T25" fmla="*/ 2147483647 h 138"/>
                <a:gd name="T26" fmla="*/ 2147483647 w 114"/>
                <a:gd name="T27" fmla="*/ 2147483647 h 138"/>
                <a:gd name="T28" fmla="*/ 2147483647 w 114"/>
                <a:gd name="T29" fmla="*/ 2147483647 h 138"/>
                <a:gd name="T30" fmla="*/ 2147483647 w 114"/>
                <a:gd name="T31" fmla="*/ 2147483647 h 138"/>
                <a:gd name="T32" fmla="*/ 2147483647 w 114"/>
                <a:gd name="T33" fmla="*/ 2147483647 h 138"/>
                <a:gd name="T34" fmla="*/ 2147483647 w 114"/>
                <a:gd name="T35" fmla="*/ 2147483647 h 138"/>
                <a:gd name="T36" fmla="*/ 2147483647 w 114"/>
                <a:gd name="T37" fmla="*/ 2147483647 h 138"/>
                <a:gd name="T38" fmla="*/ 2147483647 w 114"/>
                <a:gd name="T39" fmla="*/ 2147483647 h 138"/>
                <a:gd name="T40" fmla="*/ 2147483647 w 114"/>
                <a:gd name="T41" fmla="*/ 2147483647 h 138"/>
                <a:gd name="T42" fmla="*/ 2147483647 w 114"/>
                <a:gd name="T43" fmla="*/ 2147483647 h 138"/>
                <a:gd name="T44" fmla="*/ 2147483647 w 114"/>
                <a:gd name="T45" fmla="*/ 2147483647 h 138"/>
                <a:gd name="T46" fmla="*/ 2147483647 w 114"/>
                <a:gd name="T47" fmla="*/ 2147483647 h 138"/>
                <a:gd name="T48" fmla="*/ 2147483647 w 114"/>
                <a:gd name="T49" fmla="*/ 2147483647 h 138"/>
                <a:gd name="T50" fmla="*/ 2147483647 w 114"/>
                <a:gd name="T51" fmla="*/ 2147483647 h 138"/>
                <a:gd name="T52" fmla="*/ 2147483647 w 114"/>
                <a:gd name="T53" fmla="*/ 2147483647 h 138"/>
                <a:gd name="T54" fmla="*/ 2147483647 w 114"/>
                <a:gd name="T55" fmla="*/ 0 h 138"/>
                <a:gd name="T56" fmla="*/ 2147483647 w 114"/>
                <a:gd name="T57" fmla="*/ 2147483647 h 138"/>
                <a:gd name="T58" fmla="*/ 2147483647 w 114"/>
                <a:gd name="T59" fmla="*/ 2147483647 h 13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14"/>
                <a:gd name="T91" fmla="*/ 0 h 138"/>
                <a:gd name="T92" fmla="*/ 114 w 114"/>
                <a:gd name="T93" fmla="*/ 138 h 13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14" h="138">
                  <a:moveTo>
                    <a:pt x="72" y="24"/>
                  </a:moveTo>
                  <a:lnTo>
                    <a:pt x="48" y="12"/>
                  </a:lnTo>
                  <a:lnTo>
                    <a:pt x="18" y="66"/>
                  </a:lnTo>
                  <a:lnTo>
                    <a:pt x="0" y="84"/>
                  </a:lnTo>
                  <a:lnTo>
                    <a:pt x="0" y="96"/>
                  </a:lnTo>
                  <a:lnTo>
                    <a:pt x="6" y="114"/>
                  </a:lnTo>
                  <a:lnTo>
                    <a:pt x="6" y="126"/>
                  </a:lnTo>
                  <a:lnTo>
                    <a:pt x="18" y="138"/>
                  </a:lnTo>
                  <a:lnTo>
                    <a:pt x="42" y="138"/>
                  </a:lnTo>
                  <a:lnTo>
                    <a:pt x="48" y="132"/>
                  </a:lnTo>
                  <a:lnTo>
                    <a:pt x="54" y="132"/>
                  </a:lnTo>
                  <a:lnTo>
                    <a:pt x="60" y="126"/>
                  </a:lnTo>
                  <a:lnTo>
                    <a:pt x="72" y="126"/>
                  </a:lnTo>
                  <a:lnTo>
                    <a:pt x="84" y="132"/>
                  </a:lnTo>
                  <a:lnTo>
                    <a:pt x="90" y="138"/>
                  </a:lnTo>
                  <a:lnTo>
                    <a:pt x="90" y="132"/>
                  </a:lnTo>
                  <a:lnTo>
                    <a:pt x="114" y="108"/>
                  </a:lnTo>
                  <a:lnTo>
                    <a:pt x="114" y="102"/>
                  </a:lnTo>
                  <a:lnTo>
                    <a:pt x="102" y="90"/>
                  </a:lnTo>
                  <a:lnTo>
                    <a:pt x="66" y="90"/>
                  </a:lnTo>
                  <a:lnTo>
                    <a:pt x="78" y="84"/>
                  </a:lnTo>
                  <a:lnTo>
                    <a:pt x="84" y="72"/>
                  </a:lnTo>
                  <a:lnTo>
                    <a:pt x="96" y="66"/>
                  </a:lnTo>
                  <a:lnTo>
                    <a:pt x="102" y="54"/>
                  </a:lnTo>
                  <a:lnTo>
                    <a:pt x="114" y="42"/>
                  </a:lnTo>
                  <a:lnTo>
                    <a:pt x="114" y="24"/>
                  </a:lnTo>
                  <a:lnTo>
                    <a:pt x="108" y="12"/>
                  </a:lnTo>
                  <a:lnTo>
                    <a:pt x="96" y="0"/>
                  </a:lnTo>
                  <a:lnTo>
                    <a:pt x="84" y="6"/>
                  </a:lnTo>
                  <a:lnTo>
                    <a:pt x="72" y="2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0" name="Denmark" descr="© INSCALE GmbH, 05.05.2010&#10;http://www.presentationload.com/">
              <a:extLst>
                <a:ext uri="{FF2B5EF4-FFF2-40B4-BE49-F238E27FC236}">
                  <a16:creationId xmlns:a16="http://schemas.microsoft.com/office/drawing/2014/main" id="{26D132E7-5C75-4DEA-AB46-0ED2FC2A7499}"/>
                </a:ext>
              </a:extLst>
            </p:cNvPr>
            <p:cNvSpPr>
              <a:spLocks noEditPoints="1"/>
            </p:cNvSpPr>
            <p:nvPr/>
          </p:nvSpPr>
          <p:spPr bwMode="gray">
            <a:xfrm>
              <a:off x="4460712" y="1475202"/>
              <a:ext cx="105249" cy="88942"/>
            </a:xfrm>
            <a:custGeom>
              <a:avLst/>
              <a:gdLst>
                <a:gd name="T0" fmla="*/ 2147483647 w 71"/>
                <a:gd name="T1" fmla="*/ 2147483647 h 60"/>
                <a:gd name="T2" fmla="*/ 2147483647 w 71"/>
                <a:gd name="T3" fmla="*/ 2147483647 h 60"/>
                <a:gd name="T4" fmla="*/ 2147483647 w 71"/>
                <a:gd name="T5" fmla="*/ 2147483647 h 60"/>
                <a:gd name="T6" fmla="*/ 2147483647 w 71"/>
                <a:gd name="T7" fmla="*/ 2147483647 h 60"/>
                <a:gd name="T8" fmla="*/ 2147483647 w 71"/>
                <a:gd name="T9" fmla="*/ 2147483647 h 60"/>
                <a:gd name="T10" fmla="*/ 2147483647 w 71"/>
                <a:gd name="T11" fmla="*/ 2147483647 h 60"/>
                <a:gd name="T12" fmla="*/ 2147483647 w 71"/>
                <a:gd name="T13" fmla="*/ 2147483647 h 60"/>
                <a:gd name="T14" fmla="*/ 2147483647 w 71"/>
                <a:gd name="T15" fmla="*/ 2147483647 h 60"/>
                <a:gd name="T16" fmla="*/ 2147483647 w 71"/>
                <a:gd name="T17" fmla="*/ 2147483647 h 60"/>
                <a:gd name="T18" fmla="*/ 2147483647 w 71"/>
                <a:gd name="T19" fmla="*/ 2147483647 h 60"/>
                <a:gd name="T20" fmla="*/ 2147483647 w 71"/>
                <a:gd name="T21" fmla="*/ 2147483647 h 60"/>
                <a:gd name="T22" fmla="*/ 2147483647 w 71"/>
                <a:gd name="T23" fmla="*/ 2147483647 h 60"/>
                <a:gd name="T24" fmla="*/ 2147483647 w 71"/>
                <a:gd name="T25" fmla="*/ 2147483647 h 60"/>
                <a:gd name="T26" fmla="*/ 2147483647 w 71"/>
                <a:gd name="T27" fmla="*/ 2147483647 h 60"/>
                <a:gd name="T28" fmla="*/ 2147483647 w 71"/>
                <a:gd name="T29" fmla="*/ 2147483647 h 60"/>
                <a:gd name="T30" fmla="*/ 2147483647 w 71"/>
                <a:gd name="T31" fmla="*/ 2147483647 h 60"/>
                <a:gd name="T32" fmla="*/ 2147483647 w 71"/>
                <a:gd name="T33" fmla="*/ 2147483647 h 60"/>
                <a:gd name="T34" fmla="*/ 2147483647 w 71"/>
                <a:gd name="T35" fmla="*/ 2147483647 h 60"/>
                <a:gd name="T36" fmla="*/ 2147483647 w 71"/>
                <a:gd name="T37" fmla="*/ 2147483647 h 60"/>
                <a:gd name="T38" fmla="*/ 2147483647 w 71"/>
                <a:gd name="T39" fmla="*/ 2147483647 h 60"/>
                <a:gd name="T40" fmla="*/ 2147483647 w 71"/>
                <a:gd name="T41" fmla="*/ 2147483647 h 60"/>
                <a:gd name="T42" fmla="*/ 2147483647 w 71"/>
                <a:gd name="T43" fmla="*/ 2147483647 h 60"/>
                <a:gd name="T44" fmla="*/ 2147483647 w 71"/>
                <a:gd name="T45" fmla="*/ 2147483647 h 60"/>
                <a:gd name="T46" fmla="*/ 2147483647 w 71"/>
                <a:gd name="T47" fmla="*/ 2147483647 h 60"/>
                <a:gd name="T48" fmla="*/ 2147483647 w 71"/>
                <a:gd name="T49" fmla="*/ 2147483647 h 60"/>
                <a:gd name="T50" fmla="*/ 2147483647 w 71"/>
                <a:gd name="T51" fmla="*/ 2147483647 h 60"/>
                <a:gd name="T52" fmla="*/ 2147483647 w 71"/>
                <a:gd name="T53" fmla="*/ 2147483647 h 60"/>
                <a:gd name="T54" fmla="*/ 2147483647 w 71"/>
                <a:gd name="T55" fmla="*/ 2147483647 h 60"/>
                <a:gd name="T56" fmla="*/ 2147483647 w 71"/>
                <a:gd name="T57" fmla="*/ 2147483647 h 60"/>
                <a:gd name="T58" fmla="*/ 2147483647 w 71"/>
                <a:gd name="T59" fmla="*/ 2147483647 h 60"/>
                <a:gd name="T60" fmla="*/ 2147483647 w 71"/>
                <a:gd name="T61" fmla="*/ 2147483647 h 60"/>
                <a:gd name="T62" fmla="*/ 2147483647 w 71"/>
                <a:gd name="T63" fmla="*/ 0 h 60"/>
                <a:gd name="T64" fmla="*/ 2147483647 w 71"/>
                <a:gd name="T65" fmla="*/ 2147483647 h 60"/>
                <a:gd name="T66" fmla="*/ 2147483647 w 71"/>
                <a:gd name="T67" fmla="*/ 2147483647 h 60"/>
                <a:gd name="T68" fmla="*/ 2147483647 w 71"/>
                <a:gd name="T69" fmla="*/ 2147483647 h 60"/>
                <a:gd name="T70" fmla="*/ 2147483647 w 71"/>
                <a:gd name="T71" fmla="*/ 2147483647 h 60"/>
                <a:gd name="T72" fmla="*/ 2147483647 w 71"/>
                <a:gd name="T73" fmla="*/ 2147483647 h 60"/>
                <a:gd name="T74" fmla="*/ 2147483647 w 71"/>
                <a:gd name="T75" fmla="*/ 2147483647 h 60"/>
                <a:gd name="T76" fmla="*/ 2147483647 w 71"/>
                <a:gd name="T77" fmla="*/ 2147483647 h 60"/>
                <a:gd name="T78" fmla="*/ 2147483647 w 71"/>
                <a:gd name="T79" fmla="*/ 2147483647 h 60"/>
                <a:gd name="T80" fmla="*/ 2147483647 w 71"/>
                <a:gd name="T81" fmla="*/ 2147483647 h 60"/>
                <a:gd name="T82" fmla="*/ 0 w 71"/>
                <a:gd name="T83" fmla="*/ 2147483647 h 60"/>
                <a:gd name="T84" fmla="*/ 0 w 71"/>
                <a:gd name="T85" fmla="*/ 2147483647 h 60"/>
                <a:gd name="T86" fmla="*/ 2147483647 w 71"/>
                <a:gd name="T87" fmla="*/ 2147483647 h 60"/>
                <a:gd name="T88" fmla="*/ 2147483647 w 71"/>
                <a:gd name="T89" fmla="*/ 2147483647 h 60"/>
                <a:gd name="T90" fmla="*/ 2147483647 w 71"/>
                <a:gd name="T91" fmla="*/ 2147483647 h 60"/>
                <a:gd name="T92" fmla="*/ 2147483647 w 71"/>
                <a:gd name="T93" fmla="*/ 2147483647 h 60"/>
                <a:gd name="T94" fmla="*/ 2147483647 w 71"/>
                <a:gd name="T95" fmla="*/ 2147483647 h 60"/>
                <a:gd name="T96" fmla="*/ 2147483647 w 71"/>
                <a:gd name="T97" fmla="*/ 2147483647 h 60"/>
                <a:gd name="T98" fmla="*/ 2147483647 w 71"/>
                <a:gd name="T99" fmla="*/ 2147483647 h 60"/>
                <a:gd name="T100" fmla="*/ 2147483647 w 71"/>
                <a:gd name="T101" fmla="*/ 2147483647 h 60"/>
                <a:gd name="T102" fmla="*/ 2147483647 w 71"/>
                <a:gd name="T103" fmla="*/ 2147483647 h 60"/>
                <a:gd name="T104" fmla="*/ 2147483647 w 71"/>
                <a:gd name="T105" fmla="*/ 2147483647 h 60"/>
                <a:gd name="T106" fmla="*/ 2147483647 w 71"/>
                <a:gd name="T107" fmla="*/ 2147483647 h 60"/>
                <a:gd name="T108" fmla="*/ 2147483647 w 71"/>
                <a:gd name="T109" fmla="*/ 2147483647 h 60"/>
                <a:gd name="T110" fmla="*/ 2147483647 w 71"/>
                <a:gd name="T111" fmla="*/ 2147483647 h 60"/>
                <a:gd name="T112" fmla="*/ 2147483647 w 71"/>
                <a:gd name="T113" fmla="*/ 2147483647 h 60"/>
                <a:gd name="T114" fmla="*/ 2147483647 w 71"/>
                <a:gd name="T115" fmla="*/ 2147483647 h 60"/>
                <a:gd name="T116" fmla="*/ 2147483647 w 71"/>
                <a:gd name="T117" fmla="*/ 2147483647 h 60"/>
                <a:gd name="T118" fmla="*/ 2147483647 w 71"/>
                <a:gd name="T119" fmla="*/ 2147483647 h 60"/>
                <a:gd name="T120" fmla="*/ 2147483647 w 71"/>
                <a:gd name="T121" fmla="*/ 2147483647 h 6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1"/>
                <a:gd name="T184" fmla="*/ 0 h 60"/>
                <a:gd name="T185" fmla="*/ 71 w 71"/>
                <a:gd name="T186" fmla="*/ 60 h 60"/>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1" h="60">
                  <a:moveTo>
                    <a:pt x="62" y="48"/>
                  </a:moveTo>
                  <a:lnTo>
                    <a:pt x="67" y="46"/>
                  </a:lnTo>
                  <a:lnTo>
                    <a:pt x="69" y="46"/>
                  </a:lnTo>
                  <a:lnTo>
                    <a:pt x="69" y="43"/>
                  </a:lnTo>
                  <a:lnTo>
                    <a:pt x="67" y="43"/>
                  </a:lnTo>
                  <a:lnTo>
                    <a:pt x="62" y="41"/>
                  </a:lnTo>
                  <a:lnTo>
                    <a:pt x="62" y="38"/>
                  </a:lnTo>
                  <a:lnTo>
                    <a:pt x="64" y="38"/>
                  </a:lnTo>
                  <a:lnTo>
                    <a:pt x="64" y="36"/>
                  </a:lnTo>
                  <a:lnTo>
                    <a:pt x="67" y="34"/>
                  </a:lnTo>
                  <a:lnTo>
                    <a:pt x="67" y="29"/>
                  </a:lnTo>
                  <a:lnTo>
                    <a:pt x="64" y="29"/>
                  </a:lnTo>
                  <a:lnTo>
                    <a:pt x="62" y="29"/>
                  </a:lnTo>
                  <a:lnTo>
                    <a:pt x="60" y="31"/>
                  </a:lnTo>
                  <a:lnTo>
                    <a:pt x="60" y="34"/>
                  </a:lnTo>
                  <a:lnTo>
                    <a:pt x="57" y="36"/>
                  </a:lnTo>
                  <a:lnTo>
                    <a:pt x="57" y="34"/>
                  </a:lnTo>
                  <a:lnTo>
                    <a:pt x="55" y="31"/>
                  </a:lnTo>
                  <a:lnTo>
                    <a:pt x="52" y="34"/>
                  </a:lnTo>
                  <a:lnTo>
                    <a:pt x="45" y="38"/>
                  </a:lnTo>
                  <a:lnTo>
                    <a:pt x="48" y="38"/>
                  </a:lnTo>
                  <a:lnTo>
                    <a:pt x="50" y="41"/>
                  </a:lnTo>
                  <a:lnTo>
                    <a:pt x="50" y="43"/>
                  </a:lnTo>
                  <a:lnTo>
                    <a:pt x="50" y="46"/>
                  </a:lnTo>
                  <a:lnTo>
                    <a:pt x="50" y="48"/>
                  </a:lnTo>
                  <a:lnTo>
                    <a:pt x="48" y="48"/>
                  </a:lnTo>
                  <a:lnTo>
                    <a:pt x="50" y="48"/>
                  </a:lnTo>
                  <a:lnTo>
                    <a:pt x="50" y="50"/>
                  </a:lnTo>
                  <a:lnTo>
                    <a:pt x="55" y="50"/>
                  </a:lnTo>
                  <a:lnTo>
                    <a:pt x="55" y="48"/>
                  </a:lnTo>
                  <a:lnTo>
                    <a:pt x="57" y="48"/>
                  </a:lnTo>
                  <a:lnTo>
                    <a:pt x="57" y="50"/>
                  </a:lnTo>
                  <a:lnTo>
                    <a:pt x="60" y="53"/>
                  </a:lnTo>
                  <a:lnTo>
                    <a:pt x="60" y="55"/>
                  </a:lnTo>
                  <a:lnTo>
                    <a:pt x="62" y="55"/>
                  </a:lnTo>
                  <a:lnTo>
                    <a:pt x="62" y="53"/>
                  </a:lnTo>
                  <a:lnTo>
                    <a:pt x="62" y="48"/>
                  </a:lnTo>
                  <a:close/>
                  <a:moveTo>
                    <a:pt x="71" y="53"/>
                  </a:moveTo>
                  <a:lnTo>
                    <a:pt x="62" y="55"/>
                  </a:lnTo>
                  <a:lnTo>
                    <a:pt x="60" y="58"/>
                  </a:lnTo>
                  <a:lnTo>
                    <a:pt x="57" y="58"/>
                  </a:lnTo>
                  <a:lnTo>
                    <a:pt x="57" y="55"/>
                  </a:lnTo>
                  <a:lnTo>
                    <a:pt x="55" y="55"/>
                  </a:lnTo>
                  <a:lnTo>
                    <a:pt x="50" y="53"/>
                  </a:lnTo>
                  <a:lnTo>
                    <a:pt x="45" y="53"/>
                  </a:lnTo>
                  <a:lnTo>
                    <a:pt x="45" y="58"/>
                  </a:lnTo>
                  <a:lnTo>
                    <a:pt x="50" y="58"/>
                  </a:lnTo>
                  <a:lnTo>
                    <a:pt x="52" y="58"/>
                  </a:lnTo>
                  <a:lnTo>
                    <a:pt x="55" y="60"/>
                  </a:lnTo>
                  <a:lnTo>
                    <a:pt x="57" y="60"/>
                  </a:lnTo>
                  <a:lnTo>
                    <a:pt x="60" y="60"/>
                  </a:lnTo>
                  <a:lnTo>
                    <a:pt x="62" y="60"/>
                  </a:lnTo>
                  <a:lnTo>
                    <a:pt x="69" y="58"/>
                  </a:lnTo>
                  <a:lnTo>
                    <a:pt x="71" y="58"/>
                  </a:lnTo>
                  <a:lnTo>
                    <a:pt x="71" y="53"/>
                  </a:lnTo>
                  <a:close/>
                  <a:moveTo>
                    <a:pt x="31" y="12"/>
                  </a:moveTo>
                  <a:lnTo>
                    <a:pt x="36" y="7"/>
                  </a:lnTo>
                  <a:lnTo>
                    <a:pt x="36" y="3"/>
                  </a:lnTo>
                  <a:lnTo>
                    <a:pt x="36" y="0"/>
                  </a:lnTo>
                  <a:lnTo>
                    <a:pt x="26" y="0"/>
                  </a:lnTo>
                  <a:lnTo>
                    <a:pt x="26" y="3"/>
                  </a:lnTo>
                  <a:lnTo>
                    <a:pt x="21" y="7"/>
                  </a:lnTo>
                  <a:lnTo>
                    <a:pt x="21" y="10"/>
                  </a:lnTo>
                  <a:lnTo>
                    <a:pt x="19" y="10"/>
                  </a:lnTo>
                  <a:lnTo>
                    <a:pt x="19" y="19"/>
                  </a:lnTo>
                  <a:lnTo>
                    <a:pt x="14" y="14"/>
                  </a:lnTo>
                  <a:lnTo>
                    <a:pt x="12" y="7"/>
                  </a:lnTo>
                  <a:lnTo>
                    <a:pt x="7" y="10"/>
                  </a:lnTo>
                  <a:lnTo>
                    <a:pt x="5" y="10"/>
                  </a:lnTo>
                  <a:lnTo>
                    <a:pt x="5" y="12"/>
                  </a:lnTo>
                  <a:lnTo>
                    <a:pt x="5" y="14"/>
                  </a:lnTo>
                  <a:lnTo>
                    <a:pt x="7" y="14"/>
                  </a:lnTo>
                  <a:lnTo>
                    <a:pt x="12" y="19"/>
                  </a:lnTo>
                  <a:lnTo>
                    <a:pt x="12" y="22"/>
                  </a:lnTo>
                  <a:lnTo>
                    <a:pt x="5" y="19"/>
                  </a:lnTo>
                  <a:lnTo>
                    <a:pt x="2" y="24"/>
                  </a:lnTo>
                  <a:lnTo>
                    <a:pt x="0" y="24"/>
                  </a:lnTo>
                  <a:lnTo>
                    <a:pt x="0" y="29"/>
                  </a:lnTo>
                  <a:lnTo>
                    <a:pt x="0" y="31"/>
                  </a:lnTo>
                  <a:lnTo>
                    <a:pt x="5" y="34"/>
                  </a:lnTo>
                  <a:lnTo>
                    <a:pt x="7" y="34"/>
                  </a:lnTo>
                  <a:lnTo>
                    <a:pt x="2" y="38"/>
                  </a:lnTo>
                  <a:lnTo>
                    <a:pt x="2" y="41"/>
                  </a:lnTo>
                  <a:lnTo>
                    <a:pt x="5" y="43"/>
                  </a:lnTo>
                  <a:lnTo>
                    <a:pt x="7" y="43"/>
                  </a:lnTo>
                  <a:lnTo>
                    <a:pt x="7" y="48"/>
                  </a:lnTo>
                  <a:lnTo>
                    <a:pt x="5" y="53"/>
                  </a:lnTo>
                  <a:lnTo>
                    <a:pt x="7" y="53"/>
                  </a:lnTo>
                  <a:lnTo>
                    <a:pt x="17" y="53"/>
                  </a:lnTo>
                  <a:lnTo>
                    <a:pt x="17" y="55"/>
                  </a:lnTo>
                  <a:lnTo>
                    <a:pt x="24" y="55"/>
                  </a:lnTo>
                  <a:lnTo>
                    <a:pt x="26" y="58"/>
                  </a:lnTo>
                  <a:lnTo>
                    <a:pt x="26" y="55"/>
                  </a:lnTo>
                  <a:lnTo>
                    <a:pt x="24" y="53"/>
                  </a:lnTo>
                  <a:lnTo>
                    <a:pt x="24" y="48"/>
                  </a:lnTo>
                  <a:lnTo>
                    <a:pt x="26" y="43"/>
                  </a:lnTo>
                  <a:lnTo>
                    <a:pt x="24" y="41"/>
                  </a:lnTo>
                  <a:lnTo>
                    <a:pt x="24" y="38"/>
                  </a:lnTo>
                  <a:lnTo>
                    <a:pt x="21" y="38"/>
                  </a:lnTo>
                  <a:lnTo>
                    <a:pt x="24" y="38"/>
                  </a:lnTo>
                  <a:lnTo>
                    <a:pt x="31" y="34"/>
                  </a:lnTo>
                  <a:lnTo>
                    <a:pt x="33" y="26"/>
                  </a:lnTo>
                  <a:lnTo>
                    <a:pt x="38" y="26"/>
                  </a:lnTo>
                  <a:lnTo>
                    <a:pt x="41" y="19"/>
                  </a:lnTo>
                  <a:lnTo>
                    <a:pt x="31" y="19"/>
                  </a:lnTo>
                  <a:lnTo>
                    <a:pt x="31" y="12"/>
                  </a:lnTo>
                  <a:close/>
                  <a:moveTo>
                    <a:pt x="29" y="38"/>
                  </a:moveTo>
                  <a:lnTo>
                    <a:pt x="31" y="48"/>
                  </a:lnTo>
                  <a:lnTo>
                    <a:pt x="36" y="53"/>
                  </a:lnTo>
                  <a:lnTo>
                    <a:pt x="38" y="46"/>
                  </a:lnTo>
                  <a:lnTo>
                    <a:pt x="33" y="41"/>
                  </a:lnTo>
                  <a:lnTo>
                    <a:pt x="29" y="3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1" name="Czech Republic" descr="© INSCALE GmbH, 05.05.2010&#10;http://www.presentationload.com/">
              <a:extLst>
                <a:ext uri="{FF2B5EF4-FFF2-40B4-BE49-F238E27FC236}">
                  <a16:creationId xmlns:a16="http://schemas.microsoft.com/office/drawing/2014/main" id="{79FB4D4C-6088-4879-B0D4-81F846478786}"/>
                </a:ext>
              </a:extLst>
            </p:cNvPr>
            <p:cNvSpPr>
              <a:spLocks/>
            </p:cNvSpPr>
            <p:nvPr/>
          </p:nvSpPr>
          <p:spPr bwMode="gray">
            <a:xfrm>
              <a:off x="4554101" y="1666429"/>
              <a:ext cx="160096" cy="72637"/>
            </a:xfrm>
            <a:custGeom>
              <a:avLst/>
              <a:gdLst>
                <a:gd name="T0" fmla="*/ 2147483647 w 420"/>
                <a:gd name="T1" fmla="*/ 2147483647 h 192"/>
                <a:gd name="T2" fmla="*/ 2147483647 w 420"/>
                <a:gd name="T3" fmla="*/ 2147483647 h 192"/>
                <a:gd name="T4" fmla="*/ 2147483647 w 420"/>
                <a:gd name="T5" fmla="*/ 2147483647 h 192"/>
                <a:gd name="T6" fmla="*/ 2147483647 w 420"/>
                <a:gd name="T7" fmla="*/ 2147483647 h 192"/>
                <a:gd name="T8" fmla="*/ 2147483647 w 420"/>
                <a:gd name="T9" fmla="*/ 2147483647 h 192"/>
                <a:gd name="T10" fmla="*/ 2147483647 w 420"/>
                <a:gd name="T11" fmla="*/ 2147483647 h 192"/>
                <a:gd name="T12" fmla="*/ 2147483647 w 420"/>
                <a:gd name="T13" fmla="*/ 2147483647 h 192"/>
                <a:gd name="T14" fmla="*/ 2147483647 w 420"/>
                <a:gd name="T15" fmla="*/ 2147483647 h 192"/>
                <a:gd name="T16" fmla="*/ 2147483647 w 420"/>
                <a:gd name="T17" fmla="*/ 2147483647 h 192"/>
                <a:gd name="T18" fmla="*/ 2147483647 w 420"/>
                <a:gd name="T19" fmla="*/ 2147483647 h 192"/>
                <a:gd name="T20" fmla="*/ 2147483647 w 420"/>
                <a:gd name="T21" fmla="*/ 2147483647 h 192"/>
                <a:gd name="T22" fmla="*/ 2147483647 w 420"/>
                <a:gd name="T23" fmla="*/ 2147483647 h 192"/>
                <a:gd name="T24" fmla="*/ 2147483647 w 420"/>
                <a:gd name="T25" fmla="*/ 2147483647 h 192"/>
                <a:gd name="T26" fmla="*/ 2147483647 w 420"/>
                <a:gd name="T27" fmla="*/ 2147483647 h 192"/>
                <a:gd name="T28" fmla="*/ 2147483647 w 420"/>
                <a:gd name="T29" fmla="*/ 0 h 192"/>
                <a:gd name="T30" fmla="*/ 2147483647 w 420"/>
                <a:gd name="T31" fmla="*/ 2147483647 h 192"/>
                <a:gd name="T32" fmla="*/ 2147483647 w 420"/>
                <a:gd name="T33" fmla="*/ 0 h 192"/>
                <a:gd name="T34" fmla="*/ 2147483647 w 420"/>
                <a:gd name="T35" fmla="*/ 2147483647 h 192"/>
                <a:gd name="T36" fmla="*/ 2147483647 w 420"/>
                <a:gd name="T37" fmla="*/ 2147483647 h 192"/>
                <a:gd name="T38" fmla="*/ 2147483647 w 420"/>
                <a:gd name="T39" fmla="*/ 2147483647 h 192"/>
                <a:gd name="T40" fmla="*/ 2147483647 w 420"/>
                <a:gd name="T41" fmla="*/ 2147483647 h 192"/>
                <a:gd name="T42" fmla="*/ 2147483647 w 420"/>
                <a:gd name="T43" fmla="*/ 2147483647 h 192"/>
                <a:gd name="T44" fmla="*/ 2147483647 w 420"/>
                <a:gd name="T45" fmla="*/ 2147483647 h 192"/>
                <a:gd name="T46" fmla="*/ 2147483647 w 420"/>
                <a:gd name="T47" fmla="*/ 2147483647 h 192"/>
                <a:gd name="T48" fmla="*/ 2147483647 w 420"/>
                <a:gd name="T49" fmla="*/ 2147483647 h 192"/>
                <a:gd name="T50" fmla="*/ 2147483647 w 420"/>
                <a:gd name="T51" fmla="*/ 2147483647 h 192"/>
                <a:gd name="T52" fmla="*/ 0 w 420"/>
                <a:gd name="T53" fmla="*/ 2147483647 h 192"/>
                <a:gd name="T54" fmla="*/ 2147483647 w 420"/>
                <a:gd name="T55" fmla="*/ 2147483647 h 192"/>
                <a:gd name="T56" fmla="*/ 2147483647 w 420"/>
                <a:gd name="T57" fmla="*/ 2147483647 h 192"/>
                <a:gd name="T58" fmla="*/ 2147483647 w 420"/>
                <a:gd name="T59" fmla="*/ 2147483647 h 192"/>
                <a:gd name="T60" fmla="*/ 2147483647 w 420"/>
                <a:gd name="T61" fmla="*/ 2147483647 h 192"/>
                <a:gd name="T62" fmla="*/ 2147483647 w 420"/>
                <a:gd name="T63" fmla="*/ 2147483647 h 192"/>
                <a:gd name="T64" fmla="*/ 2147483647 w 420"/>
                <a:gd name="T65" fmla="*/ 2147483647 h 192"/>
                <a:gd name="T66" fmla="*/ 2147483647 w 420"/>
                <a:gd name="T67" fmla="*/ 2147483647 h 192"/>
                <a:gd name="T68" fmla="*/ 2147483647 w 420"/>
                <a:gd name="T69" fmla="*/ 2147483647 h 192"/>
                <a:gd name="T70" fmla="*/ 2147483647 w 420"/>
                <a:gd name="T71" fmla="*/ 2147483647 h 192"/>
                <a:gd name="T72" fmla="*/ 2147483647 w 420"/>
                <a:gd name="T73" fmla="*/ 2147483647 h 192"/>
                <a:gd name="T74" fmla="*/ 2147483647 w 420"/>
                <a:gd name="T75" fmla="*/ 2147483647 h 192"/>
                <a:gd name="T76" fmla="*/ 2147483647 w 420"/>
                <a:gd name="T77" fmla="*/ 2147483647 h 192"/>
                <a:gd name="T78" fmla="*/ 2147483647 w 420"/>
                <a:gd name="T79" fmla="*/ 2147483647 h 192"/>
                <a:gd name="T80" fmla="*/ 2147483647 w 420"/>
                <a:gd name="T81" fmla="*/ 2147483647 h 192"/>
                <a:gd name="T82" fmla="*/ 2147483647 w 420"/>
                <a:gd name="T83" fmla="*/ 2147483647 h 192"/>
                <a:gd name="T84" fmla="*/ 2147483647 w 420"/>
                <a:gd name="T85" fmla="*/ 2147483647 h 192"/>
                <a:gd name="T86" fmla="*/ 2147483647 w 420"/>
                <a:gd name="T87" fmla="*/ 2147483647 h 192"/>
                <a:gd name="T88" fmla="*/ 2147483647 w 420"/>
                <a:gd name="T89" fmla="*/ 2147483647 h 192"/>
                <a:gd name="T90" fmla="*/ 2147483647 w 420"/>
                <a:gd name="T91" fmla="*/ 2147483647 h 192"/>
                <a:gd name="T92" fmla="*/ 2147483647 w 420"/>
                <a:gd name="T93" fmla="*/ 2147483647 h 192"/>
                <a:gd name="T94" fmla="*/ 2147483647 w 420"/>
                <a:gd name="T95" fmla="*/ 2147483647 h 192"/>
                <a:gd name="T96" fmla="*/ 2147483647 w 420"/>
                <a:gd name="T97" fmla="*/ 2147483647 h 192"/>
                <a:gd name="T98" fmla="*/ 2147483647 w 420"/>
                <a:gd name="T99" fmla="*/ 2147483647 h 192"/>
                <a:gd name="T100" fmla="*/ 2147483647 w 420"/>
                <a:gd name="T101" fmla="*/ 2147483647 h 192"/>
                <a:gd name="T102" fmla="*/ 2147483647 w 420"/>
                <a:gd name="T103" fmla="*/ 2147483647 h 192"/>
                <a:gd name="T104" fmla="*/ 2147483647 w 420"/>
                <a:gd name="T105" fmla="*/ 2147483647 h 19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0"/>
                <a:gd name="T160" fmla="*/ 0 h 192"/>
                <a:gd name="T161" fmla="*/ 420 w 420"/>
                <a:gd name="T162" fmla="*/ 192 h 19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0" h="192">
                  <a:moveTo>
                    <a:pt x="408" y="108"/>
                  </a:moveTo>
                  <a:lnTo>
                    <a:pt x="402" y="96"/>
                  </a:lnTo>
                  <a:lnTo>
                    <a:pt x="402" y="90"/>
                  </a:lnTo>
                  <a:lnTo>
                    <a:pt x="390" y="84"/>
                  </a:lnTo>
                  <a:lnTo>
                    <a:pt x="372" y="84"/>
                  </a:lnTo>
                  <a:lnTo>
                    <a:pt x="372" y="78"/>
                  </a:lnTo>
                  <a:lnTo>
                    <a:pt x="366" y="72"/>
                  </a:lnTo>
                  <a:lnTo>
                    <a:pt x="360" y="84"/>
                  </a:lnTo>
                  <a:lnTo>
                    <a:pt x="354" y="78"/>
                  </a:lnTo>
                  <a:lnTo>
                    <a:pt x="348" y="66"/>
                  </a:lnTo>
                  <a:lnTo>
                    <a:pt x="342" y="60"/>
                  </a:lnTo>
                  <a:lnTo>
                    <a:pt x="324" y="60"/>
                  </a:lnTo>
                  <a:lnTo>
                    <a:pt x="330" y="54"/>
                  </a:lnTo>
                  <a:lnTo>
                    <a:pt x="312" y="54"/>
                  </a:lnTo>
                  <a:lnTo>
                    <a:pt x="300" y="60"/>
                  </a:lnTo>
                  <a:lnTo>
                    <a:pt x="294" y="60"/>
                  </a:lnTo>
                  <a:lnTo>
                    <a:pt x="294" y="66"/>
                  </a:lnTo>
                  <a:lnTo>
                    <a:pt x="276" y="66"/>
                  </a:lnTo>
                  <a:lnTo>
                    <a:pt x="270" y="60"/>
                  </a:lnTo>
                  <a:lnTo>
                    <a:pt x="264" y="60"/>
                  </a:lnTo>
                  <a:lnTo>
                    <a:pt x="264" y="48"/>
                  </a:lnTo>
                  <a:lnTo>
                    <a:pt x="252" y="42"/>
                  </a:lnTo>
                  <a:lnTo>
                    <a:pt x="264" y="36"/>
                  </a:lnTo>
                  <a:lnTo>
                    <a:pt x="258" y="30"/>
                  </a:lnTo>
                  <a:lnTo>
                    <a:pt x="234" y="30"/>
                  </a:lnTo>
                  <a:lnTo>
                    <a:pt x="234" y="24"/>
                  </a:lnTo>
                  <a:lnTo>
                    <a:pt x="228" y="24"/>
                  </a:lnTo>
                  <a:lnTo>
                    <a:pt x="216" y="18"/>
                  </a:lnTo>
                  <a:lnTo>
                    <a:pt x="198" y="18"/>
                  </a:lnTo>
                  <a:lnTo>
                    <a:pt x="192" y="0"/>
                  </a:lnTo>
                  <a:lnTo>
                    <a:pt x="174" y="0"/>
                  </a:lnTo>
                  <a:lnTo>
                    <a:pt x="162" y="12"/>
                  </a:lnTo>
                  <a:lnTo>
                    <a:pt x="156" y="12"/>
                  </a:lnTo>
                  <a:lnTo>
                    <a:pt x="144" y="0"/>
                  </a:lnTo>
                  <a:lnTo>
                    <a:pt x="138" y="6"/>
                  </a:lnTo>
                  <a:lnTo>
                    <a:pt x="132" y="6"/>
                  </a:lnTo>
                  <a:lnTo>
                    <a:pt x="126" y="12"/>
                  </a:lnTo>
                  <a:lnTo>
                    <a:pt x="126" y="18"/>
                  </a:lnTo>
                  <a:lnTo>
                    <a:pt x="108" y="18"/>
                  </a:lnTo>
                  <a:lnTo>
                    <a:pt x="108" y="24"/>
                  </a:lnTo>
                  <a:lnTo>
                    <a:pt x="84" y="24"/>
                  </a:lnTo>
                  <a:lnTo>
                    <a:pt x="84" y="30"/>
                  </a:lnTo>
                  <a:lnTo>
                    <a:pt x="66" y="36"/>
                  </a:lnTo>
                  <a:lnTo>
                    <a:pt x="54" y="48"/>
                  </a:lnTo>
                  <a:lnTo>
                    <a:pt x="42" y="42"/>
                  </a:lnTo>
                  <a:lnTo>
                    <a:pt x="36" y="42"/>
                  </a:lnTo>
                  <a:lnTo>
                    <a:pt x="30" y="48"/>
                  </a:lnTo>
                  <a:lnTo>
                    <a:pt x="30" y="54"/>
                  </a:lnTo>
                  <a:lnTo>
                    <a:pt x="18" y="54"/>
                  </a:lnTo>
                  <a:lnTo>
                    <a:pt x="18" y="60"/>
                  </a:lnTo>
                  <a:lnTo>
                    <a:pt x="6" y="60"/>
                  </a:lnTo>
                  <a:lnTo>
                    <a:pt x="6" y="54"/>
                  </a:lnTo>
                  <a:lnTo>
                    <a:pt x="0" y="54"/>
                  </a:lnTo>
                  <a:lnTo>
                    <a:pt x="0" y="66"/>
                  </a:lnTo>
                  <a:lnTo>
                    <a:pt x="6" y="72"/>
                  </a:lnTo>
                  <a:lnTo>
                    <a:pt x="12" y="72"/>
                  </a:lnTo>
                  <a:lnTo>
                    <a:pt x="24" y="84"/>
                  </a:lnTo>
                  <a:lnTo>
                    <a:pt x="18" y="90"/>
                  </a:lnTo>
                  <a:lnTo>
                    <a:pt x="12" y="90"/>
                  </a:lnTo>
                  <a:lnTo>
                    <a:pt x="12" y="96"/>
                  </a:lnTo>
                  <a:lnTo>
                    <a:pt x="24" y="108"/>
                  </a:lnTo>
                  <a:lnTo>
                    <a:pt x="30" y="120"/>
                  </a:lnTo>
                  <a:lnTo>
                    <a:pt x="36" y="120"/>
                  </a:lnTo>
                  <a:lnTo>
                    <a:pt x="36" y="126"/>
                  </a:lnTo>
                  <a:lnTo>
                    <a:pt x="48" y="132"/>
                  </a:lnTo>
                  <a:lnTo>
                    <a:pt x="60" y="132"/>
                  </a:lnTo>
                  <a:lnTo>
                    <a:pt x="66" y="144"/>
                  </a:lnTo>
                  <a:lnTo>
                    <a:pt x="72" y="144"/>
                  </a:lnTo>
                  <a:lnTo>
                    <a:pt x="78" y="156"/>
                  </a:lnTo>
                  <a:lnTo>
                    <a:pt x="90" y="156"/>
                  </a:lnTo>
                  <a:lnTo>
                    <a:pt x="96" y="162"/>
                  </a:lnTo>
                  <a:lnTo>
                    <a:pt x="102" y="162"/>
                  </a:lnTo>
                  <a:lnTo>
                    <a:pt x="102" y="174"/>
                  </a:lnTo>
                  <a:lnTo>
                    <a:pt x="120" y="192"/>
                  </a:lnTo>
                  <a:lnTo>
                    <a:pt x="132" y="192"/>
                  </a:lnTo>
                  <a:lnTo>
                    <a:pt x="144" y="186"/>
                  </a:lnTo>
                  <a:lnTo>
                    <a:pt x="150" y="186"/>
                  </a:lnTo>
                  <a:lnTo>
                    <a:pt x="162" y="192"/>
                  </a:lnTo>
                  <a:lnTo>
                    <a:pt x="162" y="174"/>
                  </a:lnTo>
                  <a:lnTo>
                    <a:pt x="168" y="174"/>
                  </a:lnTo>
                  <a:lnTo>
                    <a:pt x="174" y="162"/>
                  </a:lnTo>
                  <a:lnTo>
                    <a:pt x="180" y="156"/>
                  </a:lnTo>
                  <a:lnTo>
                    <a:pt x="198" y="156"/>
                  </a:lnTo>
                  <a:lnTo>
                    <a:pt x="210" y="162"/>
                  </a:lnTo>
                  <a:lnTo>
                    <a:pt x="222" y="174"/>
                  </a:lnTo>
                  <a:lnTo>
                    <a:pt x="234" y="168"/>
                  </a:lnTo>
                  <a:lnTo>
                    <a:pt x="246" y="180"/>
                  </a:lnTo>
                  <a:lnTo>
                    <a:pt x="258" y="174"/>
                  </a:lnTo>
                  <a:lnTo>
                    <a:pt x="264" y="168"/>
                  </a:lnTo>
                  <a:lnTo>
                    <a:pt x="276" y="168"/>
                  </a:lnTo>
                  <a:lnTo>
                    <a:pt x="282" y="174"/>
                  </a:lnTo>
                  <a:lnTo>
                    <a:pt x="288" y="174"/>
                  </a:lnTo>
                  <a:lnTo>
                    <a:pt x="300" y="180"/>
                  </a:lnTo>
                  <a:lnTo>
                    <a:pt x="306" y="174"/>
                  </a:lnTo>
                  <a:lnTo>
                    <a:pt x="324" y="174"/>
                  </a:lnTo>
                  <a:lnTo>
                    <a:pt x="330" y="168"/>
                  </a:lnTo>
                  <a:lnTo>
                    <a:pt x="330" y="174"/>
                  </a:lnTo>
                  <a:lnTo>
                    <a:pt x="348" y="174"/>
                  </a:lnTo>
                  <a:lnTo>
                    <a:pt x="360" y="168"/>
                  </a:lnTo>
                  <a:lnTo>
                    <a:pt x="366" y="162"/>
                  </a:lnTo>
                  <a:lnTo>
                    <a:pt x="378" y="156"/>
                  </a:lnTo>
                  <a:lnTo>
                    <a:pt x="378" y="132"/>
                  </a:lnTo>
                  <a:lnTo>
                    <a:pt x="402" y="126"/>
                  </a:lnTo>
                  <a:lnTo>
                    <a:pt x="420" y="114"/>
                  </a:lnTo>
                  <a:lnTo>
                    <a:pt x="414" y="108"/>
                  </a:lnTo>
                  <a:lnTo>
                    <a:pt x="408" y="10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2" name="Cyprus" descr="© INSCALE GmbH, 05.05.2010&#10;http://www.presentationload.com/">
              <a:extLst>
                <a:ext uri="{FF2B5EF4-FFF2-40B4-BE49-F238E27FC236}">
                  <a16:creationId xmlns:a16="http://schemas.microsoft.com/office/drawing/2014/main" id="{629E2254-A5A1-4D71-8D11-97E082BAA1DC}"/>
                </a:ext>
              </a:extLst>
            </p:cNvPr>
            <p:cNvSpPr>
              <a:spLocks/>
            </p:cNvSpPr>
            <p:nvPr/>
          </p:nvSpPr>
          <p:spPr bwMode="gray">
            <a:xfrm>
              <a:off x="5068484" y="2130414"/>
              <a:ext cx="56330" cy="32612"/>
            </a:xfrm>
            <a:custGeom>
              <a:avLst/>
              <a:gdLst>
                <a:gd name="T0" fmla="*/ 0 w 150"/>
                <a:gd name="T1" fmla="*/ 2147483647 h 84"/>
                <a:gd name="T2" fmla="*/ 2147483647 w 150"/>
                <a:gd name="T3" fmla="*/ 2147483647 h 84"/>
                <a:gd name="T4" fmla="*/ 2147483647 w 150"/>
                <a:gd name="T5" fmla="*/ 2147483647 h 84"/>
                <a:gd name="T6" fmla="*/ 2147483647 w 150"/>
                <a:gd name="T7" fmla="*/ 2147483647 h 84"/>
                <a:gd name="T8" fmla="*/ 2147483647 w 150"/>
                <a:gd name="T9" fmla="*/ 2147483647 h 84"/>
                <a:gd name="T10" fmla="*/ 2147483647 w 150"/>
                <a:gd name="T11" fmla="*/ 2147483647 h 84"/>
                <a:gd name="T12" fmla="*/ 2147483647 w 150"/>
                <a:gd name="T13" fmla="*/ 2147483647 h 84"/>
                <a:gd name="T14" fmla="*/ 2147483647 w 150"/>
                <a:gd name="T15" fmla="*/ 2147483647 h 84"/>
                <a:gd name="T16" fmla="*/ 2147483647 w 150"/>
                <a:gd name="T17" fmla="*/ 2147483647 h 84"/>
                <a:gd name="T18" fmla="*/ 2147483647 w 150"/>
                <a:gd name="T19" fmla="*/ 2147483647 h 84"/>
                <a:gd name="T20" fmla="*/ 2147483647 w 150"/>
                <a:gd name="T21" fmla="*/ 2147483647 h 84"/>
                <a:gd name="T22" fmla="*/ 2147483647 w 150"/>
                <a:gd name="T23" fmla="*/ 2147483647 h 84"/>
                <a:gd name="T24" fmla="*/ 2147483647 w 150"/>
                <a:gd name="T25" fmla="*/ 2147483647 h 84"/>
                <a:gd name="T26" fmla="*/ 2147483647 w 150"/>
                <a:gd name="T27" fmla="*/ 0 h 84"/>
                <a:gd name="T28" fmla="*/ 2147483647 w 150"/>
                <a:gd name="T29" fmla="*/ 2147483647 h 84"/>
                <a:gd name="T30" fmla="*/ 2147483647 w 150"/>
                <a:gd name="T31" fmla="*/ 2147483647 h 84"/>
                <a:gd name="T32" fmla="*/ 2147483647 w 150"/>
                <a:gd name="T33" fmla="*/ 2147483647 h 84"/>
                <a:gd name="T34" fmla="*/ 2147483647 w 150"/>
                <a:gd name="T35" fmla="*/ 2147483647 h 84"/>
                <a:gd name="T36" fmla="*/ 2147483647 w 150"/>
                <a:gd name="T37" fmla="*/ 2147483647 h 84"/>
                <a:gd name="T38" fmla="*/ 0 w 150"/>
                <a:gd name="T39" fmla="*/ 2147483647 h 84"/>
                <a:gd name="T40" fmla="*/ 0 w 150"/>
                <a:gd name="T41" fmla="*/ 2147483647 h 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0"/>
                <a:gd name="T64" fmla="*/ 0 h 84"/>
                <a:gd name="T65" fmla="*/ 150 w 150"/>
                <a:gd name="T66" fmla="*/ 84 h 8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0" h="84">
                  <a:moveTo>
                    <a:pt x="0" y="48"/>
                  </a:moveTo>
                  <a:lnTo>
                    <a:pt x="6" y="60"/>
                  </a:lnTo>
                  <a:lnTo>
                    <a:pt x="30" y="72"/>
                  </a:lnTo>
                  <a:lnTo>
                    <a:pt x="36" y="84"/>
                  </a:lnTo>
                  <a:lnTo>
                    <a:pt x="54" y="84"/>
                  </a:lnTo>
                  <a:lnTo>
                    <a:pt x="60" y="78"/>
                  </a:lnTo>
                  <a:lnTo>
                    <a:pt x="72" y="72"/>
                  </a:lnTo>
                  <a:lnTo>
                    <a:pt x="78" y="66"/>
                  </a:lnTo>
                  <a:lnTo>
                    <a:pt x="90" y="60"/>
                  </a:lnTo>
                  <a:lnTo>
                    <a:pt x="96" y="54"/>
                  </a:lnTo>
                  <a:lnTo>
                    <a:pt x="102" y="60"/>
                  </a:lnTo>
                  <a:lnTo>
                    <a:pt x="120" y="60"/>
                  </a:lnTo>
                  <a:lnTo>
                    <a:pt x="120" y="36"/>
                  </a:lnTo>
                  <a:lnTo>
                    <a:pt x="150" y="0"/>
                  </a:lnTo>
                  <a:lnTo>
                    <a:pt x="108" y="24"/>
                  </a:lnTo>
                  <a:lnTo>
                    <a:pt x="54" y="24"/>
                  </a:lnTo>
                  <a:lnTo>
                    <a:pt x="48" y="30"/>
                  </a:lnTo>
                  <a:lnTo>
                    <a:pt x="48" y="36"/>
                  </a:lnTo>
                  <a:lnTo>
                    <a:pt x="12" y="36"/>
                  </a:lnTo>
                  <a:lnTo>
                    <a:pt x="0" y="42"/>
                  </a:lnTo>
                  <a:lnTo>
                    <a:pt x="0" y="4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3" name="Cuba" descr="© INSCALE GmbH, 05.05.2010&#10;http://www.presentationload.com/">
              <a:extLst>
                <a:ext uri="{FF2B5EF4-FFF2-40B4-BE49-F238E27FC236}">
                  <a16:creationId xmlns:a16="http://schemas.microsoft.com/office/drawing/2014/main" id="{D2BF6DED-53D4-4D85-8B84-51446D82F8DA}"/>
                </a:ext>
              </a:extLst>
            </p:cNvPr>
            <p:cNvSpPr>
              <a:spLocks noEditPoints="1"/>
            </p:cNvSpPr>
            <p:nvPr/>
          </p:nvSpPr>
          <p:spPr bwMode="gray">
            <a:xfrm>
              <a:off x="1995527" y="2508420"/>
              <a:ext cx="280168" cy="102284"/>
            </a:xfrm>
            <a:custGeom>
              <a:avLst/>
              <a:gdLst>
                <a:gd name="T0" fmla="*/ 2147483647 w 738"/>
                <a:gd name="T1" fmla="*/ 2147483647 h 270"/>
                <a:gd name="T2" fmla="*/ 2147483647 w 738"/>
                <a:gd name="T3" fmla="*/ 2147483647 h 270"/>
                <a:gd name="T4" fmla="*/ 2147483647 w 738"/>
                <a:gd name="T5" fmla="*/ 2147483647 h 270"/>
                <a:gd name="T6" fmla="*/ 2147483647 w 738"/>
                <a:gd name="T7" fmla="*/ 2147483647 h 270"/>
                <a:gd name="T8" fmla="*/ 2147483647 w 738"/>
                <a:gd name="T9" fmla="*/ 2147483647 h 270"/>
                <a:gd name="T10" fmla="*/ 2147483647 w 738"/>
                <a:gd name="T11" fmla="*/ 2147483647 h 270"/>
                <a:gd name="T12" fmla="*/ 2147483647 w 738"/>
                <a:gd name="T13" fmla="*/ 2147483647 h 270"/>
                <a:gd name="T14" fmla="*/ 2147483647 w 738"/>
                <a:gd name="T15" fmla="*/ 2147483647 h 270"/>
                <a:gd name="T16" fmla="*/ 2147483647 w 738"/>
                <a:gd name="T17" fmla="*/ 2147483647 h 270"/>
                <a:gd name="T18" fmla="*/ 2147483647 w 738"/>
                <a:gd name="T19" fmla="*/ 2147483647 h 270"/>
                <a:gd name="T20" fmla="*/ 2147483647 w 738"/>
                <a:gd name="T21" fmla="*/ 2147483647 h 270"/>
                <a:gd name="T22" fmla="*/ 2147483647 w 738"/>
                <a:gd name="T23" fmla="*/ 2147483647 h 270"/>
                <a:gd name="T24" fmla="*/ 2147483647 w 738"/>
                <a:gd name="T25" fmla="*/ 2147483647 h 270"/>
                <a:gd name="T26" fmla="*/ 2147483647 w 738"/>
                <a:gd name="T27" fmla="*/ 2147483647 h 270"/>
                <a:gd name="T28" fmla="*/ 2147483647 w 738"/>
                <a:gd name="T29" fmla="*/ 2147483647 h 270"/>
                <a:gd name="T30" fmla="*/ 2147483647 w 738"/>
                <a:gd name="T31" fmla="*/ 2147483647 h 270"/>
                <a:gd name="T32" fmla="*/ 2147483647 w 738"/>
                <a:gd name="T33" fmla="*/ 2147483647 h 270"/>
                <a:gd name="T34" fmla="*/ 2147483647 w 738"/>
                <a:gd name="T35" fmla="*/ 2147483647 h 270"/>
                <a:gd name="T36" fmla="*/ 2147483647 w 738"/>
                <a:gd name="T37" fmla="*/ 0 h 270"/>
                <a:gd name="T38" fmla="*/ 2147483647 w 738"/>
                <a:gd name="T39" fmla="*/ 2147483647 h 270"/>
                <a:gd name="T40" fmla="*/ 2147483647 w 738"/>
                <a:gd name="T41" fmla="*/ 2147483647 h 270"/>
                <a:gd name="T42" fmla="*/ 2147483647 w 738"/>
                <a:gd name="T43" fmla="*/ 2147483647 h 270"/>
                <a:gd name="T44" fmla="*/ 2147483647 w 738"/>
                <a:gd name="T45" fmla="*/ 2147483647 h 270"/>
                <a:gd name="T46" fmla="*/ 2147483647 w 738"/>
                <a:gd name="T47" fmla="*/ 2147483647 h 270"/>
                <a:gd name="T48" fmla="*/ 2147483647 w 738"/>
                <a:gd name="T49" fmla="*/ 2147483647 h 270"/>
                <a:gd name="T50" fmla="*/ 2147483647 w 738"/>
                <a:gd name="T51" fmla="*/ 2147483647 h 270"/>
                <a:gd name="T52" fmla="*/ 2147483647 w 738"/>
                <a:gd name="T53" fmla="*/ 2147483647 h 270"/>
                <a:gd name="T54" fmla="*/ 2147483647 w 738"/>
                <a:gd name="T55" fmla="*/ 2147483647 h 270"/>
                <a:gd name="T56" fmla="*/ 2147483647 w 738"/>
                <a:gd name="T57" fmla="*/ 2147483647 h 270"/>
                <a:gd name="T58" fmla="*/ 2147483647 w 738"/>
                <a:gd name="T59" fmla="*/ 2147483647 h 270"/>
                <a:gd name="T60" fmla="*/ 2147483647 w 738"/>
                <a:gd name="T61" fmla="*/ 2147483647 h 270"/>
                <a:gd name="T62" fmla="*/ 2147483647 w 738"/>
                <a:gd name="T63" fmla="*/ 2147483647 h 270"/>
                <a:gd name="T64" fmla="*/ 2147483647 w 738"/>
                <a:gd name="T65" fmla="*/ 2147483647 h 270"/>
                <a:gd name="T66" fmla="*/ 2147483647 w 738"/>
                <a:gd name="T67" fmla="*/ 2147483647 h 270"/>
                <a:gd name="T68" fmla="*/ 2147483647 w 738"/>
                <a:gd name="T69" fmla="*/ 2147483647 h 270"/>
                <a:gd name="T70" fmla="*/ 2147483647 w 738"/>
                <a:gd name="T71" fmla="*/ 2147483647 h 270"/>
                <a:gd name="T72" fmla="*/ 2147483647 w 738"/>
                <a:gd name="T73" fmla="*/ 2147483647 h 270"/>
                <a:gd name="T74" fmla="*/ 2147483647 w 738"/>
                <a:gd name="T75" fmla="*/ 2147483647 h 270"/>
                <a:gd name="T76" fmla="*/ 2147483647 w 738"/>
                <a:gd name="T77" fmla="*/ 2147483647 h 270"/>
                <a:gd name="T78" fmla="*/ 2147483647 w 738"/>
                <a:gd name="T79" fmla="*/ 2147483647 h 270"/>
                <a:gd name="T80" fmla="*/ 2147483647 w 738"/>
                <a:gd name="T81" fmla="*/ 2147483647 h 270"/>
                <a:gd name="T82" fmla="*/ 2147483647 w 738"/>
                <a:gd name="T83" fmla="*/ 2147483647 h 270"/>
                <a:gd name="T84" fmla="*/ 2147483647 w 738"/>
                <a:gd name="T85" fmla="*/ 2147483647 h 270"/>
                <a:gd name="T86" fmla="*/ 2147483647 w 738"/>
                <a:gd name="T87" fmla="*/ 2147483647 h 270"/>
                <a:gd name="T88" fmla="*/ 2147483647 w 738"/>
                <a:gd name="T89" fmla="*/ 2147483647 h 270"/>
                <a:gd name="T90" fmla="*/ 2147483647 w 738"/>
                <a:gd name="T91" fmla="*/ 2147483647 h 270"/>
                <a:gd name="T92" fmla="*/ 2147483647 w 738"/>
                <a:gd name="T93" fmla="*/ 2147483647 h 270"/>
                <a:gd name="T94" fmla="*/ 2147483647 w 738"/>
                <a:gd name="T95" fmla="*/ 2147483647 h 270"/>
                <a:gd name="T96" fmla="*/ 2147483647 w 738"/>
                <a:gd name="T97" fmla="*/ 2147483647 h 270"/>
                <a:gd name="T98" fmla="*/ 2147483647 w 738"/>
                <a:gd name="T99" fmla="*/ 2147483647 h 270"/>
                <a:gd name="T100" fmla="*/ 2147483647 w 738"/>
                <a:gd name="T101" fmla="*/ 2147483647 h 270"/>
                <a:gd name="T102" fmla="*/ 2147483647 w 738"/>
                <a:gd name="T103" fmla="*/ 2147483647 h 270"/>
                <a:gd name="T104" fmla="*/ 2147483647 w 738"/>
                <a:gd name="T105" fmla="*/ 2147483647 h 270"/>
                <a:gd name="T106" fmla="*/ 2147483647 w 738"/>
                <a:gd name="T107" fmla="*/ 2147483647 h 270"/>
                <a:gd name="T108" fmla="*/ 2147483647 w 738"/>
                <a:gd name="T109" fmla="*/ 2147483647 h 270"/>
                <a:gd name="T110" fmla="*/ 2147483647 w 738"/>
                <a:gd name="T111" fmla="*/ 2147483647 h 270"/>
                <a:gd name="T112" fmla="*/ 2147483647 w 738"/>
                <a:gd name="T113" fmla="*/ 2147483647 h 270"/>
                <a:gd name="T114" fmla="*/ 2147483647 w 738"/>
                <a:gd name="T115" fmla="*/ 2147483647 h 2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38"/>
                <a:gd name="T175" fmla="*/ 0 h 270"/>
                <a:gd name="T176" fmla="*/ 738 w 738"/>
                <a:gd name="T177" fmla="*/ 270 h 27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38" h="270">
                  <a:moveTo>
                    <a:pt x="708" y="228"/>
                  </a:moveTo>
                  <a:lnTo>
                    <a:pt x="690" y="222"/>
                  </a:lnTo>
                  <a:lnTo>
                    <a:pt x="666" y="222"/>
                  </a:lnTo>
                  <a:lnTo>
                    <a:pt x="666" y="204"/>
                  </a:lnTo>
                  <a:lnTo>
                    <a:pt x="660" y="198"/>
                  </a:lnTo>
                  <a:lnTo>
                    <a:pt x="648" y="192"/>
                  </a:lnTo>
                  <a:lnTo>
                    <a:pt x="600" y="192"/>
                  </a:lnTo>
                  <a:lnTo>
                    <a:pt x="624" y="168"/>
                  </a:lnTo>
                  <a:lnTo>
                    <a:pt x="612" y="168"/>
                  </a:lnTo>
                  <a:lnTo>
                    <a:pt x="600" y="162"/>
                  </a:lnTo>
                  <a:lnTo>
                    <a:pt x="558" y="162"/>
                  </a:lnTo>
                  <a:lnTo>
                    <a:pt x="534" y="150"/>
                  </a:lnTo>
                  <a:lnTo>
                    <a:pt x="528" y="144"/>
                  </a:lnTo>
                  <a:lnTo>
                    <a:pt x="522" y="144"/>
                  </a:lnTo>
                  <a:lnTo>
                    <a:pt x="528" y="138"/>
                  </a:lnTo>
                  <a:lnTo>
                    <a:pt x="528" y="132"/>
                  </a:lnTo>
                  <a:lnTo>
                    <a:pt x="534" y="126"/>
                  </a:lnTo>
                  <a:lnTo>
                    <a:pt x="534" y="120"/>
                  </a:lnTo>
                  <a:lnTo>
                    <a:pt x="522" y="120"/>
                  </a:lnTo>
                  <a:lnTo>
                    <a:pt x="510" y="114"/>
                  </a:lnTo>
                  <a:lnTo>
                    <a:pt x="504" y="114"/>
                  </a:lnTo>
                  <a:lnTo>
                    <a:pt x="474" y="84"/>
                  </a:lnTo>
                  <a:lnTo>
                    <a:pt x="462" y="78"/>
                  </a:lnTo>
                  <a:lnTo>
                    <a:pt x="450" y="66"/>
                  </a:lnTo>
                  <a:lnTo>
                    <a:pt x="432" y="66"/>
                  </a:lnTo>
                  <a:lnTo>
                    <a:pt x="432" y="84"/>
                  </a:lnTo>
                  <a:lnTo>
                    <a:pt x="444" y="96"/>
                  </a:lnTo>
                  <a:lnTo>
                    <a:pt x="450" y="96"/>
                  </a:lnTo>
                  <a:lnTo>
                    <a:pt x="378" y="60"/>
                  </a:lnTo>
                  <a:lnTo>
                    <a:pt x="372" y="54"/>
                  </a:lnTo>
                  <a:lnTo>
                    <a:pt x="360" y="48"/>
                  </a:lnTo>
                  <a:lnTo>
                    <a:pt x="354" y="36"/>
                  </a:lnTo>
                  <a:lnTo>
                    <a:pt x="342" y="30"/>
                  </a:lnTo>
                  <a:lnTo>
                    <a:pt x="330" y="18"/>
                  </a:lnTo>
                  <a:lnTo>
                    <a:pt x="270" y="18"/>
                  </a:lnTo>
                  <a:lnTo>
                    <a:pt x="258" y="12"/>
                  </a:lnTo>
                  <a:lnTo>
                    <a:pt x="228" y="6"/>
                  </a:lnTo>
                  <a:lnTo>
                    <a:pt x="174" y="0"/>
                  </a:lnTo>
                  <a:lnTo>
                    <a:pt x="126" y="6"/>
                  </a:lnTo>
                  <a:lnTo>
                    <a:pt x="96" y="18"/>
                  </a:lnTo>
                  <a:lnTo>
                    <a:pt x="72" y="42"/>
                  </a:lnTo>
                  <a:lnTo>
                    <a:pt x="60" y="48"/>
                  </a:lnTo>
                  <a:lnTo>
                    <a:pt x="42" y="60"/>
                  </a:lnTo>
                  <a:lnTo>
                    <a:pt x="24" y="66"/>
                  </a:lnTo>
                  <a:lnTo>
                    <a:pt x="12" y="72"/>
                  </a:lnTo>
                  <a:lnTo>
                    <a:pt x="6" y="78"/>
                  </a:lnTo>
                  <a:lnTo>
                    <a:pt x="0" y="78"/>
                  </a:lnTo>
                  <a:lnTo>
                    <a:pt x="72" y="72"/>
                  </a:lnTo>
                  <a:lnTo>
                    <a:pt x="72" y="60"/>
                  </a:lnTo>
                  <a:lnTo>
                    <a:pt x="150" y="54"/>
                  </a:lnTo>
                  <a:lnTo>
                    <a:pt x="174" y="42"/>
                  </a:lnTo>
                  <a:lnTo>
                    <a:pt x="198" y="42"/>
                  </a:lnTo>
                  <a:lnTo>
                    <a:pt x="222" y="54"/>
                  </a:lnTo>
                  <a:lnTo>
                    <a:pt x="222" y="60"/>
                  </a:lnTo>
                  <a:lnTo>
                    <a:pt x="216" y="60"/>
                  </a:lnTo>
                  <a:lnTo>
                    <a:pt x="210" y="66"/>
                  </a:lnTo>
                  <a:lnTo>
                    <a:pt x="198" y="66"/>
                  </a:lnTo>
                  <a:lnTo>
                    <a:pt x="192" y="72"/>
                  </a:lnTo>
                  <a:lnTo>
                    <a:pt x="186" y="72"/>
                  </a:lnTo>
                  <a:lnTo>
                    <a:pt x="204" y="78"/>
                  </a:lnTo>
                  <a:lnTo>
                    <a:pt x="210" y="78"/>
                  </a:lnTo>
                  <a:lnTo>
                    <a:pt x="216" y="84"/>
                  </a:lnTo>
                  <a:lnTo>
                    <a:pt x="228" y="90"/>
                  </a:lnTo>
                  <a:lnTo>
                    <a:pt x="246" y="96"/>
                  </a:lnTo>
                  <a:lnTo>
                    <a:pt x="258" y="102"/>
                  </a:lnTo>
                  <a:lnTo>
                    <a:pt x="276" y="102"/>
                  </a:lnTo>
                  <a:lnTo>
                    <a:pt x="282" y="96"/>
                  </a:lnTo>
                  <a:lnTo>
                    <a:pt x="282" y="90"/>
                  </a:lnTo>
                  <a:lnTo>
                    <a:pt x="294" y="96"/>
                  </a:lnTo>
                  <a:lnTo>
                    <a:pt x="300" y="102"/>
                  </a:lnTo>
                  <a:lnTo>
                    <a:pt x="318" y="114"/>
                  </a:lnTo>
                  <a:lnTo>
                    <a:pt x="342" y="126"/>
                  </a:lnTo>
                  <a:lnTo>
                    <a:pt x="372" y="126"/>
                  </a:lnTo>
                  <a:lnTo>
                    <a:pt x="390" y="120"/>
                  </a:lnTo>
                  <a:lnTo>
                    <a:pt x="402" y="120"/>
                  </a:lnTo>
                  <a:lnTo>
                    <a:pt x="390" y="144"/>
                  </a:lnTo>
                  <a:lnTo>
                    <a:pt x="450" y="168"/>
                  </a:lnTo>
                  <a:lnTo>
                    <a:pt x="474" y="204"/>
                  </a:lnTo>
                  <a:lnTo>
                    <a:pt x="480" y="210"/>
                  </a:lnTo>
                  <a:lnTo>
                    <a:pt x="492" y="216"/>
                  </a:lnTo>
                  <a:lnTo>
                    <a:pt x="498" y="222"/>
                  </a:lnTo>
                  <a:lnTo>
                    <a:pt x="498" y="228"/>
                  </a:lnTo>
                  <a:lnTo>
                    <a:pt x="474" y="252"/>
                  </a:lnTo>
                  <a:lnTo>
                    <a:pt x="474" y="258"/>
                  </a:lnTo>
                  <a:lnTo>
                    <a:pt x="480" y="264"/>
                  </a:lnTo>
                  <a:lnTo>
                    <a:pt x="492" y="258"/>
                  </a:lnTo>
                  <a:lnTo>
                    <a:pt x="504" y="258"/>
                  </a:lnTo>
                  <a:lnTo>
                    <a:pt x="528" y="246"/>
                  </a:lnTo>
                  <a:lnTo>
                    <a:pt x="558" y="246"/>
                  </a:lnTo>
                  <a:lnTo>
                    <a:pt x="558" y="252"/>
                  </a:lnTo>
                  <a:lnTo>
                    <a:pt x="552" y="252"/>
                  </a:lnTo>
                  <a:lnTo>
                    <a:pt x="546" y="258"/>
                  </a:lnTo>
                  <a:lnTo>
                    <a:pt x="546" y="264"/>
                  </a:lnTo>
                  <a:lnTo>
                    <a:pt x="558" y="264"/>
                  </a:lnTo>
                  <a:lnTo>
                    <a:pt x="564" y="270"/>
                  </a:lnTo>
                  <a:lnTo>
                    <a:pt x="612" y="270"/>
                  </a:lnTo>
                  <a:lnTo>
                    <a:pt x="636" y="264"/>
                  </a:lnTo>
                  <a:lnTo>
                    <a:pt x="684" y="258"/>
                  </a:lnTo>
                  <a:lnTo>
                    <a:pt x="720" y="252"/>
                  </a:lnTo>
                  <a:lnTo>
                    <a:pt x="738" y="246"/>
                  </a:lnTo>
                  <a:lnTo>
                    <a:pt x="738" y="240"/>
                  </a:lnTo>
                  <a:lnTo>
                    <a:pt x="732" y="234"/>
                  </a:lnTo>
                  <a:lnTo>
                    <a:pt x="720" y="228"/>
                  </a:lnTo>
                  <a:lnTo>
                    <a:pt x="708" y="228"/>
                  </a:lnTo>
                  <a:close/>
                  <a:moveTo>
                    <a:pt x="114" y="126"/>
                  </a:moveTo>
                  <a:lnTo>
                    <a:pt x="114" y="132"/>
                  </a:lnTo>
                  <a:lnTo>
                    <a:pt x="120" y="138"/>
                  </a:lnTo>
                  <a:lnTo>
                    <a:pt x="132" y="144"/>
                  </a:lnTo>
                  <a:lnTo>
                    <a:pt x="144" y="138"/>
                  </a:lnTo>
                  <a:lnTo>
                    <a:pt x="150" y="138"/>
                  </a:lnTo>
                  <a:lnTo>
                    <a:pt x="156" y="126"/>
                  </a:lnTo>
                  <a:lnTo>
                    <a:pt x="156" y="120"/>
                  </a:lnTo>
                  <a:lnTo>
                    <a:pt x="150" y="114"/>
                  </a:lnTo>
                  <a:lnTo>
                    <a:pt x="138" y="114"/>
                  </a:lnTo>
                  <a:lnTo>
                    <a:pt x="126" y="120"/>
                  </a:lnTo>
                  <a:lnTo>
                    <a:pt x="120" y="120"/>
                  </a:lnTo>
                  <a:lnTo>
                    <a:pt x="114" y="12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4" name="Croatia" descr="© INSCALE GmbH, 05.05.2010&#10;http://www.presentationload.com/">
              <a:extLst>
                <a:ext uri="{FF2B5EF4-FFF2-40B4-BE49-F238E27FC236}">
                  <a16:creationId xmlns:a16="http://schemas.microsoft.com/office/drawing/2014/main" id="{CFFF139A-1D30-47FD-BF35-59AC11317778}"/>
                </a:ext>
              </a:extLst>
            </p:cNvPr>
            <p:cNvSpPr>
              <a:spLocks/>
            </p:cNvSpPr>
            <p:nvPr/>
          </p:nvSpPr>
          <p:spPr bwMode="gray">
            <a:xfrm>
              <a:off x="4592644" y="1801325"/>
              <a:ext cx="139343" cy="103766"/>
            </a:xfrm>
            <a:custGeom>
              <a:avLst/>
              <a:gdLst>
                <a:gd name="T0" fmla="*/ 2147483647 w 366"/>
                <a:gd name="T1" fmla="*/ 2147483647 h 276"/>
                <a:gd name="T2" fmla="*/ 2147483647 w 366"/>
                <a:gd name="T3" fmla="*/ 2147483647 h 276"/>
                <a:gd name="T4" fmla="*/ 2147483647 w 366"/>
                <a:gd name="T5" fmla="*/ 2147483647 h 276"/>
                <a:gd name="T6" fmla="*/ 2147483647 w 366"/>
                <a:gd name="T7" fmla="*/ 2147483647 h 276"/>
                <a:gd name="T8" fmla="*/ 2147483647 w 366"/>
                <a:gd name="T9" fmla="*/ 2147483647 h 276"/>
                <a:gd name="T10" fmla="*/ 2147483647 w 366"/>
                <a:gd name="T11" fmla="*/ 2147483647 h 276"/>
                <a:gd name="T12" fmla="*/ 2147483647 w 366"/>
                <a:gd name="T13" fmla="*/ 2147483647 h 276"/>
                <a:gd name="T14" fmla="*/ 2147483647 w 366"/>
                <a:gd name="T15" fmla="*/ 2147483647 h 276"/>
                <a:gd name="T16" fmla="*/ 2147483647 w 366"/>
                <a:gd name="T17" fmla="*/ 2147483647 h 276"/>
                <a:gd name="T18" fmla="*/ 2147483647 w 366"/>
                <a:gd name="T19" fmla="*/ 2147483647 h 276"/>
                <a:gd name="T20" fmla="*/ 2147483647 w 366"/>
                <a:gd name="T21" fmla="*/ 2147483647 h 276"/>
                <a:gd name="T22" fmla="*/ 2147483647 w 366"/>
                <a:gd name="T23" fmla="*/ 0 h 276"/>
                <a:gd name="T24" fmla="*/ 2147483647 w 366"/>
                <a:gd name="T25" fmla="*/ 2147483647 h 276"/>
                <a:gd name="T26" fmla="*/ 2147483647 w 366"/>
                <a:gd name="T27" fmla="*/ 2147483647 h 276"/>
                <a:gd name="T28" fmla="*/ 2147483647 w 366"/>
                <a:gd name="T29" fmla="*/ 2147483647 h 276"/>
                <a:gd name="T30" fmla="*/ 2147483647 w 366"/>
                <a:gd name="T31" fmla="*/ 2147483647 h 276"/>
                <a:gd name="T32" fmla="*/ 2147483647 w 366"/>
                <a:gd name="T33" fmla="*/ 2147483647 h 276"/>
                <a:gd name="T34" fmla="*/ 2147483647 w 366"/>
                <a:gd name="T35" fmla="*/ 2147483647 h 276"/>
                <a:gd name="T36" fmla="*/ 2147483647 w 366"/>
                <a:gd name="T37" fmla="*/ 2147483647 h 276"/>
                <a:gd name="T38" fmla="*/ 2147483647 w 366"/>
                <a:gd name="T39" fmla="*/ 2147483647 h 276"/>
                <a:gd name="T40" fmla="*/ 0 w 366"/>
                <a:gd name="T41" fmla="*/ 2147483647 h 276"/>
                <a:gd name="T42" fmla="*/ 2147483647 w 366"/>
                <a:gd name="T43" fmla="*/ 2147483647 h 276"/>
                <a:gd name="T44" fmla="*/ 2147483647 w 366"/>
                <a:gd name="T45" fmla="*/ 2147483647 h 276"/>
                <a:gd name="T46" fmla="*/ 2147483647 w 366"/>
                <a:gd name="T47" fmla="*/ 2147483647 h 276"/>
                <a:gd name="T48" fmla="*/ 2147483647 w 366"/>
                <a:gd name="T49" fmla="*/ 2147483647 h 276"/>
                <a:gd name="T50" fmla="*/ 2147483647 w 366"/>
                <a:gd name="T51" fmla="*/ 2147483647 h 276"/>
                <a:gd name="T52" fmla="*/ 2147483647 w 366"/>
                <a:gd name="T53" fmla="*/ 2147483647 h 276"/>
                <a:gd name="T54" fmla="*/ 2147483647 w 366"/>
                <a:gd name="T55" fmla="*/ 2147483647 h 276"/>
                <a:gd name="T56" fmla="*/ 2147483647 w 366"/>
                <a:gd name="T57" fmla="*/ 2147483647 h 276"/>
                <a:gd name="T58" fmla="*/ 2147483647 w 366"/>
                <a:gd name="T59" fmla="*/ 2147483647 h 276"/>
                <a:gd name="T60" fmla="*/ 2147483647 w 366"/>
                <a:gd name="T61" fmla="*/ 2147483647 h 276"/>
                <a:gd name="T62" fmla="*/ 2147483647 w 366"/>
                <a:gd name="T63" fmla="*/ 2147483647 h 276"/>
                <a:gd name="T64" fmla="*/ 2147483647 w 366"/>
                <a:gd name="T65" fmla="*/ 2147483647 h 276"/>
                <a:gd name="T66" fmla="*/ 2147483647 w 366"/>
                <a:gd name="T67" fmla="*/ 2147483647 h 276"/>
                <a:gd name="T68" fmla="*/ 2147483647 w 366"/>
                <a:gd name="T69" fmla="*/ 2147483647 h 276"/>
                <a:gd name="T70" fmla="*/ 2147483647 w 366"/>
                <a:gd name="T71" fmla="*/ 2147483647 h 276"/>
                <a:gd name="T72" fmla="*/ 2147483647 w 366"/>
                <a:gd name="T73" fmla="*/ 2147483647 h 276"/>
                <a:gd name="T74" fmla="*/ 2147483647 w 366"/>
                <a:gd name="T75" fmla="*/ 2147483647 h 276"/>
                <a:gd name="T76" fmla="*/ 2147483647 w 366"/>
                <a:gd name="T77" fmla="*/ 2147483647 h 276"/>
                <a:gd name="T78" fmla="*/ 2147483647 w 366"/>
                <a:gd name="T79" fmla="*/ 2147483647 h 276"/>
                <a:gd name="T80" fmla="*/ 2147483647 w 366"/>
                <a:gd name="T81" fmla="*/ 2147483647 h 276"/>
                <a:gd name="T82" fmla="*/ 2147483647 w 366"/>
                <a:gd name="T83" fmla="*/ 2147483647 h 276"/>
                <a:gd name="T84" fmla="*/ 2147483647 w 366"/>
                <a:gd name="T85" fmla="*/ 2147483647 h 276"/>
                <a:gd name="T86" fmla="*/ 2147483647 w 366"/>
                <a:gd name="T87" fmla="*/ 2147483647 h 276"/>
                <a:gd name="T88" fmla="*/ 2147483647 w 366"/>
                <a:gd name="T89" fmla="*/ 2147483647 h 276"/>
                <a:gd name="T90" fmla="*/ 2147483647 w 366"/>
                <a:gd name="T91" fmla="*/ 2147483647 h 2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66"/>
                <a:gd name="T139" fmla="*/ 0 h 276"/>
                <a:gd name="T140" fmla="*/ 366 w 366"/>
                <a:gd name="T141" fmla="*/ 276 h 2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66" h="276">
                  <a:moveTo>
                    <a:pt x="342" y="126"/>
                  </a:moveTo>
                  <a:lnTo>
                    <a:pt x="342" y="114"/>
                  </a:lnTo>
                  <a:lnTo>
                    <a:pt x="348" y="114"/>
                  </a:lnTo>
                  <a:lnTo>
                    <a:pt x="354" y="108"/>
                  </a:lnTo>
                  <a:lnTo>
                    <a:pt x="360" y="108"/>
                  </a:lnTo>
                  <a:lnTo>
                    <a:pt x="366" y="102"/>
                  </a:lnTo>
                  <a:lnTo>
                    <a:pt x="360" y="102"/>
                  </a:lnTo>
                  <a:lnTo>
                    <a:pt x="348" y="96"/>
                  </a:lnTo>
                  <a:lnTo>
                    <a:pt x="336" y="96"/>
                  </a:lnTo>
                  <a:lnTo>
                    <a:pt x="342" y="78"/>
                  </a:lnTo>
                  <a:lnTo>
                    <a:pt x="336" y="78"/>
                  </a:lnTo>
                  <a:lnTo>
                    <a:pt x="330" y="48"/>
                  </a:lnTo>
                  <a:lnTo>
                    <a:pt x="324" y="48"/>
                  </a:lnTo>
                  <a:lnTo>
                    <a:pt x="312" y="54"/>
                  </a:lnTo>
                  <a:lnTo>
                    <a:pt x="270" y="60"/>
                  </a:lnTo>
                  <a:lnTo>
                    <a:pt x="264" y="48"/>
                  </a:lnTo>
                  <a:lnTo>
                    <a:pt x="246" y="48"/>
                  </a:lnTo>
                  <a:lnTo>
                    <a:pt x="234" y="42"/>
                  </a:lnTo>
                  <a:lnTo>
                    <a:pt x="228" y="36"/>
                  </a:lnTo>
                  <a:lnTo>
                    <a:pt x="216" y="30"/>
                  </a:lnTo>
                  <a:lnTo>
                    <a:pt x="204" y="18"/>
                  </a:lnTo>
                  <a:lnTo>
                    <a:pt x="204" y="12"/>
                  </a:lnTo>
                  <a:lnTo>
                    <a:pt x="198" y="6"/>
                  </a:lnTo>
                  <a:lnTo>
                    <a:pt x="186" y="0"/>
                  </a:lnTo>
                  <a:lnTo>
                    <a:pt x="162" y="0"/>
                  </a:lnTo>
                  <a:lnTo>
                    <a:pt x="162" y="12"/>
                  </a:lnTo>
                  <a:lnTo>
                    <a:pt x="150" y="18"/>
                  </a:lnTo>
                  <a:lnTo>
                    <a:pt x="120" y="18"/>
                  </a:lnTo>
                  <a:lnTo>
                    <a:pt x="120" y="30"/>
                  </a:lnTo>
                  <a:lnTo>
                    <a:pt x="126" y="36"/>
                  </a:lnTo>
                  <a:lnTo>
                    <a:pt x="126" y="42"/>
                  </a:lnTo>
                  <a:lnTo>
                    <a:pt x="114" y="54"/>
                  </a:lnTo>
                  <a:lnTo>
                    <a:pt x="102" y="60"/>
                  </a:lnTo>
                  <a:lnTo>
                    <a:pt x="102" y="78"/>
                  </a:lnTo>
                  <a:lnTo>
                    <a:pt x="60" y="78"/>
                  </a:lnTo>
                  <a:lnTo>
                    <a:pt x="54" y="72"/>
                  </a:lnTo>
                  <a:lnTo>
                    <a:pt x="54" y="66"/>
                  </a:lnTo>
                  <a:lnTo>
                    <a:pt x="48" y="78"/>
                  </a:lnTo>
                  <a:lnTo>
                    <a:pt x="30" y="78"/>
                  </a:lnTo>
                  <a:lnTo>
                    <a:pt x="18" y="72"/>
                  </a:lnTo>
                  <a:lnTo>
                    <a:pt x="18" y="84"/>
                  </a:lnTo>
                  <a:lnTo>
                    <a:pt x="0" y="84"/>
                  </a:lnTo>
                  <a:lnTo>
                    <a:pt x="0" y="132"/>
                  </a:lnTo>
                  <a:lnTo>
                    <a:pt x="6" y="132"/>
                  </a:lnTo>
                  <a:lnTo>
                    <a:pt x="12" y="120"/>
                  </a:lnTo>
                  <a:lnTo>
                    <a:pt x="24" y="114"/>
                  </a:lnTo>
                  <a:lnTo>
                    <a:pt x="30" y="102"/>
                  </a:lnTo>
                  <a:lnTo>
                    <a:pt x="42" y="102"/>
                  </a:lnTo>
                  <a:lnTo>
                    <a:pt x="48" y="114"/>
                  </a:lnTo>
                  <a:lnTo>
                    <a:pt x="48" y="132"/>
                  </a:lnTo>
                  <a:lnTo>
                    <a:pt x="78" y="126"/>
                  </a:lnTo>
                  <a:lnTo>
                    <a:pt x="78" y="132"/>
                  </a:lnTo>
                  <a:lnTo>
                    <a:pt x="72" y="144"/>
                  </a:lnTo>
                  <a:lnTo>
                    <a:pt x="72" y="150"/>
                  </a:lnTo>
                  <a:lnTo>
                    <a:pt x="84" y="162"/>
                  </a:lnTo>
                  <a:lnTo>
                    <a:pt x="96" y="168"/>
                  </a:lnTo>
                  <a:lnTo>
                    <a:pt x="96" y="180"/>
                  </a:lnTo>
                  <a:lnTo>
                    <a:pt x="144" y="216"/>
                  </a:lnTo>
                  <a:lnTo>
                    <a:pt x="144" y="240"/>
                  </a:lnTo>
                  <a:lnTo>
                    <a:pt x="198" y="240"/>
                  </a:lnTo>
                  <a:lnTo>
                    <a:pt x="210" y="246"/>
                  </a:lnTo>
                  <a:lnTo>
                    <a:pt x="216" y="252"/>
                  </a:lnTo>
                  <a:lnTo>
                    <a:pt x="216" y="276"/>
                  </a:lnTo>
                  <a:lnTo>
                    <a:pt x="246" y="276"/>
                  </a:lnTo>
                  <a:lnTo>
                    <a:pt x="252" y="270"/>
                  </a:lnTo>
                  <a:lnTo>
                    <a:pt x="252" y="264"/>
                  </a:lnTo>
                  <a:lnTo>
                    <a:pt x="246" y="252"/>
                  </a:lnTo>
                  <a:lnTo>
                    <a:pt x="234" y="246"/>
                  </a:lnTo>
                  <a:lnTo>
                    <a:pt x="216" y="234"/>
                  </a:lnTo>
                  <a:lnTo>
                    <a:pt x="204" y="228"/>
                  </a:lnTo>
                  <a:lnTo>
                    <a:pt x="192" y="216"/>
                  </a:lnTo>
                  <a:lnTo>
                    <a:pt x="180" y="186"/>
                  </a:lnTo>
                  <a:lnTo>
                    <a:pt x="162" y="180"/>
                  </a:lnTo>
                  <a:lnTo>
                    <a:pt x="162" y="162"/>
                  </a:lnTo>
                  <a:lnTo>
                    <a:pt x="156" y="156"/>
                  </a:lnTo>
                  <a:lnTo>
                    <a:pt x="150" y="156"/>
                  </a:lnTo>
                  <a:lnTo>
                    <a:pt x="150" y="144"/>
                  </a:lnTo>
                  <a:lnTo>
                    <a:pt x="132" y="138"/>
                  </a:lnTo>
                  <a:lnTo>
                    <a:pt x="120" y="126"/>
                  </a:lnTo>
                  <a:lnTo>
                    <a:pt x="138" y="120"/>
                  </a:lnTo>
                  <a:lnTo>
                    <a:pt x="138" y="96"/>
                  </a:lnTo>
                  <a:lnTo>
                    <a:pt x="144" y="96"/>
                  </a:lnTo>
                  <a:lnTo>
                    <a:pt x="150" y="102"/>
                  </a:lnTo>
                  <a:lnTo>
                    <a:pt x="162" y="108"/>
                  </a:lnTo>
                  <a:lnTo>
                    <a:pt x="186" y="102"/>
                  </a:lnTo>
                  <a:lnTo>
                    <a:pt x="210" y="102"/>
                  </a:lnTo>
                  <a:lnTo>
                    <a:pt x="228" y="108"/>
                  </a:lnTo>
                  <a:lnTo>
                    <a:pt x="240" y="102"/>
                  </a:lnTo>
                  <a:lnTo>
                    <a:pt x="252" y="102"/>
                  </a:lnTo>
                  <a:lnTo>
                    <a:pt x="258" y="108"/>
                  </a:lnTo>
                  <a:lnTo>
                    <a:pt x="312" y="108"/>
                  </a:lnTo>
                  <a:lnTo>
                    <a:pt x="324" y="126"/>
                  </a:lnTo>
                  <a:lnTo>
                    <a:pt x="342" y="126"/>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5" name="Côte d'Ivoire" descr="© INSCALE GmbH, 05.05.2010&#10;http://www.presentationload.com/">
              <a:extLst>
                <a:ext uri="{FF2B5EF4-FFF2-40B4-BE49-F238E27FC236}">
                  <a16:creationId xmlns:a16="http://schemas.microsoft.com/office/drawing/2014/main" id="{6C214705-3CE6-4792-83B9-33E6B574A019}"/>
                </a:ext>
              </a:extLst>
            </p:cNvPr>
            <p:cNvSpPr>
              <a:spLocks/>
            </p:cNvSpPr>
            <p:nvPr/>
          </p:nvSpPr>
          <p:spPr bwMode="gray">
            <a:xfrm>
              <a:off x="4001177" y="2890873"/>
              <a:ext cx="166026" cy="195673"/>
            </a:xfrm>
            <a:custGeom>
              <a:avLst/>
              <a:gdLst>
                <a:gd name="T0" fmla="*/ 2147483647 w 438"/>
                <a:gd name="T1" fmla="*/ 2147483647 h 516"/>
                <a:gd name="T2" fmla="*/ 2147483647 w 438"/>
                <a:gd name="T3" fmla="*/ 2147483647 h 516"/>
                <a:gd name="T4" fmla="*/ 2147483647 w 438"/>
                <a:gd name="T5" fmla="*/ 2147483647 h 516"/>
                <a:gd name="T6" fmla="*/ 2147483647 w 438"/>
                <a:gd name="T7" fmla="*/ 2147483647 h 516"/>
                <a:gd name="T8" fmla="*/ 2147483647 w 438"/>
                <a:gd name="T9" fmla="*/ 2147483647 h 516"/>
                <a:gd name="T10" fmla="*/ 2147483647 w 438"/>
                <a:gd name="T11" fmla="*/ 2147483647 h 516"/>
                <a:gd name="T12" fmla="*/ 2147483647 w 438"/>
                <a:gd name="T13" fmla="*/ 2147483647 h 516"/>
                <a:gd name="T14" fmla="*/ 2147483647 w 438"/>
                <a:gd name="T15" fmla="*/ 2147483647 h 516"/>
                <a:gd name="T16" fmla="*/ 2147483647 w 438"/>
                <a:gd name="T17" fmla="*/ 2147483647 h 516"/>
                <a:gd name="T18" fmla="*/ 2147483647 w 438"/>
                <a:gd name="T19" fmla="*/ 2147483647 h 516"/>
                <a:gd name="T20" fmla="*/ 2147483647 w 438"/>
                <a:gd name="T21" fmla="*/ 2147483647 h 516"/>
                <a:gd name="T22" fmla="*/ 2147483647 w 438"/>
                <a:gd name="T23" fmla="*/ 2147483647 h 516"/>
                <a:gd name="T24" fmla="*/ 2147483647 w 438"/>
                <a:gd name="T25" fmla="*/ 2147483647 h 516"/>
                <a:gd name="T26" fmla="*/ 2147483647 w 438"/>
                <a:gd name="T27" fmla="*/ 2147483647 h 516"/>
                <a:gd name="T28" fmla="*/ 2147483647 w 438"/>
                <a:gd name="T29" fmla="*/ 2147483647 h 516"/>
                <a:gd name="T30" fmla="*/ 2147483647 w 438"/>
                <a:gd name="T31" fmla="*/ 2147483647 h 516"/>
                <a:gd name="T32" fmla="*/ 2147483647 w 438"/>
                <a:gd name="T33" fmla="*/ 0 h 516"/>
                <a:gd name="T34" fmla="*/ 2147483647 w 438"/>
                <a:gd name="T35" fmla="*/ 2147483647 h 516"/>
                <a:gd name="T36" fmla="*/ 2147483647 w 438"/>
                <a:gd name="T37" fmla="*/ 2147483647 h 516"/>
                <a:gd name="T38" fmla="*/ 2147483647 w 438"/>
                <a:gd name="T39" fmla="*/ 2147483647 h 516"/>
                <a:gd name="T40" fmla="*/ 2147483647 w 438"/>
                <a:gd name="T41" fmla="*/ 2147483647 h 516"/>
                <a:gd name="T42" fmla="*/ 2147483647 w 438"/>
                <a:gd name="T43" fmla="*/ 2147483647 h 516"/>
                <a:gd name="T44" fmla="*/ 2147483647 w 438"/>
                <a:gd name="T45" fmla="*/ 2147483647 h 516"/>
                <a:gd name="T46" fmla="*/ 2147483647 w 438"/>
                <a:gd name="T47" fmla="*/ 2147483647 h 516"/>
                <a:gd name="T48" fmla="*/ 2147483647 w 438"/>
                <a:gd name="T49" fmla="*/ 2147483647 h 516"/>
                <a:gd name="T50" fmla="*/ 2147483647 w 438"/>
                <a:gd name="T51" fmla="*/ 2147483647 h 516"/>
                <a:gd name="T52" fmla="*/ 2147483647 w 438"/>
                <a:gd name="T53" fmla="*/ 2147483647 h 516"/>
                <a:gd name="T54" fmla="*/ 2147483647 w 438"/>
                <a:gd name="T55" fmla="*/ 2147483647 h 516"/>
                <a:gd name="T56" fmla="*/ 2147483647 w 438"/>
                <a:gd name="T57" fmla="*/ 2147483647 h 516"/>
                <a:gd name="T58" fmla="*/ 2147483647 w 438"/>
                <a:gd name="T59" fmla="*/ 2147483647 h 516"/>
                <a:gd name="T60" fmla="*/ 2147483647 w 438"/>
                <a:gd name="T61" fmla="*/ 2147483647 h 516"/>
                <a:gd name="T62" fmla="*/ 2147483647 w 438"/>
                <a:gd name="T63" fmla="*/ 2147483647 h 516"/>
                <a:gd name="T64" fmla="*/ 2147483647 w 438"/>
                <a:gd name="T65" fmla="*/ 2147483647 h 516"/>
                <a:gd name="T66" fmla="*/ 2147483647 w 438"/>
                <a:gd name="T67" fmla="*/ 2147483647 h 516"/>
                <a:gd name="T68" fmla="*/ 2147483647 w 438"/>
                <a:gd name="T69" fmla="*/ 2147483647 h 516"/>
                <a:gd name="T70" fmla="*/ 2147483647 w 438"/>
                <a:gd name="T71" fmla="*/ 2147483647 h 516"/>
                <a:gd name="T72" fmla="*/ 2147483647 w 438"/>
                <a:gd name="T73" fmla="*/ 2147483647 h 516"/>
                <a:gd name="T74" fmla="*/ 2147483647 w 438"/>
                <a:gd name="T75" fmla="*/ 2147483647 h 516"/>
                <a:gd name="T76" fmla="*/ 2147483647 w 438"/>
                <a:gd name="T77" fmla="*/ 2147483647 h 516"/>
                <a:gd name="T78" fmla="*/ 2147483647 w 438"/>
                <a:gd name="T79" fmla="*/ 2147483647 h 516"/>
                <a:gd name="T80" fmla="*/ 2147483647 w 438"/>
                <a:gd name="T81" fmla="*/ 2147483647 h 516"/>
                <a:gd name="T82" fmla="*/ 2147483647 w 438"/>
                <a:gd name="T83" fmla="*/ 2147483647 h 516"/>
                <a:gd name="T84" fmla="*/ 2147483647 w 438"/>
                <a:gd name="T85" fmla="*/ 2147483647 h 516"/>
                <a:gd name="T86" fmla="*/ 2147483647 w 438"/>
                <a:gd name="T87" fmla="*/ 2147483647 h 516"/>
                <a:gd name="T88" fmla="*/ 2147483647 w 438"/>
                <a:gd name="T89" fmla="*/ 2147483647 h 51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8"/>
                <a:gd name="T136" fmla="*/ 0 h 516"/>
                <a:gd name="T137" fmla="*/ 438 w 438"/>
                <a:gd name="T138" fmla="*/ 516 h 51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8" h="516">
                  <a:moveTo>
                    <a:pt x="402" y="408"/>
                  </a:moveTo>
                  <a:lnTo>
                    <a:pt x="402" y="402"/>
                  </a:lnTo>
                  <a:lnTo>
                    <a:pt x="396" y="396"/>
                  </a:lnTo>
                  <a:lnTo>
                    <a:pt x="390" y="384"/>
                  </a:lnTo>
                  <a:lnTo>
                    <a:pt x="390" y="372"/>
                  </a:lnTo>
                  <a:lnTo>
                    <a:pt x="384" y="354"/>
                  </a:lnTo>
                  <a:lnTo>
                    <a:pt x="378" y="342"/>
                  </a:lnTo>
                  <a:lnTo>
                    <a:pt x="378" y="318"/>
                  </a:lnTo>
                  <a:lnTo>
                    <a:pt x="384" y="312"/>
                  </a:lnTo>
                  <a:lnTo>
                    <a:pt x="390" y="300"/>
                  </a:lnTo>
                  <a:lnTo>
                    <a:pt x="408" y="282"/>
                  </a:lnTo>
                  <a:lnTo>
                    <a:pt x="408" y="270"/>
                  </a:lnTo>
                  <a:lnTo>
                    <a:pt x="414" y="258"/>
                  </a:lnTo>
                  <a:lnTo>
                    <a:pt x="414" y="240"/>
                  </a:lnTo>
                  <a:lnTo>
                    <a:pt x="420" y="228"/>
                  </a:lnTo>
                  <a:lnTo>
                    <a:pt x="426" y="222"/>
                  </a:lnTo>
                  <a:lnTo>
                    <a:pt x="438" y="198"/>
                  </a:lnTo>
                  <a:lnTo>
                    <a:pt x="438" y="186"/>
                  </a:lnTo>
                  <a:lnTo>
                    <a:pt x="432" y="174"/>
                  </a:lnTo>
                  <a:lnTo>
                    <a:pt x="432" y="162"/>
                  </a:lnTo>
                  <a:lnTo>
                    <a:pt x="426" y="150"/>
                  </a:lnTo>
                  <a:lnTo>
                    <a:pt x="426" y="138"/>
                  </a:lnTo>
                  <a:lnTo>
                    <a:pt x="420" y="132"/>
                  </a:lnTo>
                  <a:lnTo>
                    <a:pt x="420" y="126"/>
                  </a:lnTo>
                  <a:lnTo>
                    <a:pt x="432" y="126"/>
                  </a:lnTo>
                  <a:lnTo>
                    <a:pt x="426" y="96"/>
                  </a:lnTo>
                  <a:lnTo>
                    <a:pt x="408" y="102"/>
                  </a:lnTo>
                  <a:lnTo>
                    <a:pt x="408" y="90"/>
                  </a:lnTo>
                  <a:lnTo>
                    <a:pt x="390" y="72"/>
                  </a:lnTo>
                  <a:lnTo>
                    <a:pt x="372" y="66"/>
                  </a:lnTo>
                  <a:lnTo>
                    <a:pt x="342" y="66"/>
                  </a:lnTo>
                  <a:lnTo>
                    <a:pt x="318" y="78"/>
                  </a:lnTo>
                  <a:lnTo>
                    <a:pt x="318" y="84"/>
                  </a:lnTo>
                  <a:lnTo>
                    <a:pt x="312" y="90"/>
                  </a:lnTo>
                  <a:lnTo>
                    <a:pt x="300" y="90"/>
                  </a:lnTo>
                  <a:lnTo>
                    <a:pt x="294" y="84"/>
                  </a:lnTo>
                  <a:lnTo>
                    <a:pt x="282" y="84"/>
                  </a:lnTo>
                  <a:lnTo>
                    <a:pt x="276" y="78"/>
                  </a:lnTo>
                  <a:lnTo>
                    <a:pt x="264" y="72"/>
                  </a:lnTo>
                  <a:lnTo>
                    <a:pt x="258" y="60"/>
                  </a:lnTo>
                  <a:lnTo>
                    <a:pt x="258" y="48"/>
                  </a:lnTo>
                  <a:lnTo>
                    <a:pt x="252" y="42"/>
                  </a:lnTo>
                  <a:lnTo>
                    <a:pt x="252" y="36"/>
                  </a:lnTo>
                  <a:lnTo>
                    <a:pt x="228" y="42"/>
                  </a:lnTo>
                  <a:lnTo>
                    <a:pt x="228" y="18"/>
                  </a:lnTo>
                  <a:lnTo>
                    <a:pt x="216" y="18"/>
                  </a:lnTo>
                  <a:lnTo>
                    <a:pt x="210" y="24"/>
                  </a:lnTo>
                  <a:lnTo>
                    <a:pt x="204" y="36"/>
                  </a:lnTo>
                  <a:lnTo>
                    <a:pt x="198" y="42"/>
                  </a:lnTo>
                  <a:lnTo>
                    <a:pt x="174" y="36"/>
                  </a:lnTo>
                  <a:lnTo>
                    <a:pt x="174" y="0"/>
                  </a:lnTo>
                  <a:lnTo>
                    <a:pt x="162" y="24"/>
                  </a:lnTo>
                  <a:lnTo>
                    <a:pt x="150" y="6"/>
                  </a:lnTo>
                  <a:lnTo>
                    <a:pt x="144" y="30"/>
                  </a:lnTo>
                  <a:lnTo>
                    <a:pt x="126" y="30"/>
                  </a:lnTo>
                  <a:lnTo>
                    <a:pt x="120" y="48"/>
                  </a:lnTo>
                  <a:lnTo>
                    <a:pt x="102" y="30"/>
                  </a:lnTo>
                  <a:lnTo>
                    <a:pt x="84" y="24"/>
                  </a:lnTo>
                  <a:lnTo>
                    <a:pt x="72" y="24"/>
                  </a:lnTo>
                  <a:lnTo>
                    <a:pt x="66" y="30"/>
                  </a:lnTo>
                  <a:lnTo>
                    <a:pt x="66" y="48"/>
                  </a:lnTo>
                  <a:lnTo>
                    <a:pt x="54" y="42"/>
                  </a:lnTo>
                  <a:lnTo>
                    <a:pt x="36" y="66"/>
                  </a:lnTo>
                  <a:lnTo>
                    <a:pt x="42" y="102"/>
                  </a:lnTo>
                  <a:lnTo>
                    <a:pt x="60" y="108"/>
                  </a:lnTo>
                  <a:lnTo>
                    <a:pt x="48" y="126"/>
                  </a:lnTo>
                  <a:lnTo>
                    <a:pt x="66" y="132"/>
                  </a:lnTo>
                  <a:lnTo>
                    <a:pt x="60" y="138"/>
                  </a:lnTo>
                  <a:lnTo>
                    <a:pt x="54" y="150"/>
                  </a:lnTo>
                  <a:lnTo>
                    <a:pt x="54" y="162"/>
                  </a:lnTo>
                  <a:lnTo>
                    <a:pt x="60" y="162"/>
                  </a:lnTo>
                  <a:lnTo>
                    <a:pt x="72" y="168"/>
                  </a:lnTo>
                  <a:lnTo>
                    <a:pt x="78" y="168"/>
                  </a:lnTo>
                  <a:lnTo>
                    <a:pt x="78" y="180"/>
                  </a:lnTo>
                  <a:lnTo>
                    <a:pt x="72" y="186"/>
                  </a:lnTo>
                  <a:lnTo>
                    <a:pt x="72" y="192"/>
                  </a:lnTo>
                  <a:lnTo>
                    <a:pt x="66" y="186"/>
                  </a:lnTo>
                  <a:lnTo>
                    <a:pt x="54" y="186"/>
                  </a:lnTo>
                  <a:lnTo>
                    <a:pt x="48" y="180"/>
                  </a:lnTo>
                  <a:lnTo>
                    <a:pt x="30" y="180"/>
                  </a:lnTo>
                  <a:lnTo>
                    <a:pt x="30" y="192"/>
                  </a:lnTo>
                  <a:lnTo>
                    <a:pt x="36" y="204"/>
                  </a:lnTo>
                  <a:lnTo>
                    <a:pt x="48" y="210"/>
                  </a:lnTo>
                  <a:lnTo>
                    <a:pt x="54" y="222"/>
                  </a:lnTo>
                  <a:lnTo>
                    <a:pt x="36" y="222"/>
                  </a:lnTo>
                  <a:lnTo>
                    <a:pt x="36" y="228"/>
                  </a:lnTo>
                  <a:lnTo>
                    <a:pt x="42" y="234"/>
                  </a:lnTo>
                  <a:lnTo>
                    <a:pt x="42" y="252"/>
                  </a:lnTo>
                  <a:lnTo>
                    <a:pt x="36" y="258"/>
                  </a:lnTo>
                  <a:lnTo>
                    <a:pt x="30" y="258"/>
                  </a:lnTo>
                  <a:lnTo>
                    <a:pt x="18" y="252"/>
                  </a:lnTo>
                  <a:lnTo>
                    <a:pt x="12" y="246"/>
                  </a:lnTo>
                  <a:lnTo>
                    <a:pt x="6" y="246"/>
                  </a:lnTo>
                  <a:lnTo>
                    <a:pt x="24" y="282"/>
                  </a:lnTo>
                  <a:lnTo>
                    <a:pt x="24" y="306"/>
                  </a:lnTo>
                  <a:lnTo>
                    <a:pt x="18" y="324"/>
                  </a:lnTo>
                  <a:lnTo>
                    <a:pt x="6" y="330"/>
                  </a:lnTo>
                  <a:lnTo>
                    <a:pt x="0" y="342"/>
                  </a:lnTo>
                  <a:lnTo>
                    <a:pt x="6" y="348"/>
                  </a:lnTo>
                  <a:lnTo>
                    <a:pt x="24" y="348"/>
                  </a:lnTo>
                  <a:lnTo>
                    <a:pt x="24" y="360"/>
                  </a:lnTo>
                  <a:lnTo>
                    <a:pt x="60" y="354"/>
                  </a:lnTo>
                  <a:lnTo>
                    <a:pt x="60" y="384"/>
                  </a:lnTo>
                  <a:lnTo>
                    <a:pt x="90" y="414"/>
                  </a:lnTo>
                  <a:lnTo>
                    <a:pt x="90" y="438"/>
                  </a:lnTo>
                  <a:lnTo>
                    <a:pt x="84" y="450"/>
                  </a:lnTo>
                  <a:lnTo>
                    <a:pt x="84" y="462"/>
                  </a:lnTo>
                  <a:lnTo>
                    <a:pt x="78" y="468"/>
                  </a:lnTo>
                  <a:lnTo>
                    <a:pt x="78" y="516"/>
                  </a:lnTo>
                  <a:lnTo>
                    <a:pt x="90" y="516"/>
                  </a:lnTo>
                  <a:lnTo>
                    <a:pt x="96" y="510"/>
                  </a:lnTo>
                  <a:lnTo>
                    <a:pt x="102" y="498"/>
                  </a:lnTo>
                  <a:lnTo>
                    <a:pt x="114" y="498"/>
                  </a:lnTo>
                  <a:lnTo>
                    <a:pt x="126" y="486"/>
                  </a:lnTo>
                  <a:lnTo>
                    <a:pt x="138" y="480"/>
                  </a:lnTo>
                  <a:lnTo>
                    <a:pt x="198" y="456"/>
                  </a:lnTo>
                  <a:lnTo>
                    <a:pt x="228" y="450"/>
                  </a:lnTo>
                  <a:lnTo>
                    <a:pt x="264" y="450"/>
                  </a:lnTo>
                  <a:lnTo>
                    <a:pt x="270" y="444"/>
                  </a:lnTo>
                  <a:lnTo>
                    <a:pt x="282" y="444"/>
                  </a:lnTo>
                  <a:lnTo>
                    <a:pt x="294" y="438"/>
                  </a:lnTo>
                  <a:lnTo>
                    <a:pt x="330" y="438"/>
                  </a:lnTo>
                  <a:lnTo>
                    <a:pt x="336" y="444"/>
                  </a:lnTo>
                  <a:lnTo>
                    <a:pt x="342" y="444"/>
                  </a:lnTo>
                  <a:lnTo>
                    <a:pt x="348" y="450"/>
                  </a:lnTo>
                  <a:lnTo>
                    <a:pt x="366" y="450"/>
                  </a:lnTo>
                  <a:lnTo>
                    <a:pt x="378" y="438"/>
                  </a:lnTo>
                  <a:lnTo>
                    <a:pt x="384" y="438"/>
                  </a:lnTo>
                  <a:lnTo>
                    <a:pt x="384" y="444"/>
                  </a:lnTo>
                  <a:lnTo>
                    <a:pt x="396" y="456"/>
                  </a:lnTo>
                  <a:lnTo>
                    <a:pt x="408" y="462"/>
                  </a:lnTo>
                  <a:lnTo>
                    <a:pt x="420" y="462"/>
                  </a:lnTo>
                  <a:lnTo>
                    <a:pt x="426" y="468"/>
                  </a:lnTo>
                  <a:lnTo>
                    <a:pt x="426" y="414"/>
                  </a:lnTo>
                  <a:lnTo>
                    <a:pt x="402" y="40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6" name="Costa Rica" descr="© INSCALE GmbH, 05.05.2010&#10;http://www.presentationload.com/">
              <a:extLst>
                <a:ext uri="{FF2B5EF4-FFF2-40B4-BE49-F238E27FC236}">
                  <a16:creationId xmlns:a16="http://schemas.microsoft.com/office/drawing/2014/main" id="{241DDCDF-6253-425D-A714-08F282E64E70}"/>
                </a:ext>
              </a:extLst>
            </p:cNvPr>
            <p:cNvSpPr>
              <a:spLocks/>
            </p:cNvSpPr>
            <p:nvPr/>
          </p:nvSpPr>
          <p:spPr bwMode="gray">
            <a:xfrm>
              <a:off x="1925855" y="2876049"/>
              <a:ext cx="90425" cy="87461"/>
            </a:xfrm>
            <a:custGeom>
              <a:avLst/>
              <a:gdLst>
                <a:gd name="T0" fmla="*/ 2147483647 w 240"/>
                <a:gd name="T1" fmla="*/ 2147483647 h 228"/>
                <a:gd name="T2" fmla="*/ 2147483647 w 240"/>
                <a:gd name="T3" fmla="*/ 2147483647 h 228"/>
                <a:gd name="T4" fmla="*/ 2147483647 w 240"/>
                <a:gd name="T5" fmla="*/ 2147483647 h 228"/>
                <a:gd name="T6" fmla="*/ 2147483647 w 240"/>
                <a:gd name="T7" fmla="*/ 2147483647 h 228"/>
                <a:gd name="T8" fmla="*/ 2147483647 w 240"/>
                <a:gd name="T9" fmla="*/ 2147483647 h 228"/>
                <a:gd name="T10" fmla="*/ 2147483647 w 240"/>
                <a:gd name="T11" fmla="*/ 2147483647 h 228"/>
                <a:gd name="T12" fmla="*/ 2147483647 w 240"/>
                <a:gd name="T13" fmla="*/ 2147483647 h 228"/>
                <a:gd name="T14" fmla="*/ 2147483647 w 240"/>
                <a:gd name="T15" fmla="*/ 2147483647 h 228"/>
                <a:gd name="T16" fmla="*/ 2147483647 w 240"/>
                <a:gd name="T17" fmla="*/ 2147483647 h 228"/>
                <a:gd name="T18" fmla="*/ 2147483647 w 240"/>
                <a:gd name="T19" fmla="*/ 2147483647 h 228"/>
                <a:gd name="T20" fmla="*/ 2147483647 w 240"/>
                <a:gd name="T21" fmla="*/ 2147483647 h 228"/>
                <a:gd name="T22" fmla="*/ 2147483647 w 240"/>
                <a:gd name="T23" fmla="*/ 2147483647 h 228"/>
                <a:gd name="T24" fmla="*/ 2147483647 w 240"/>
                <a:gd name="T25" fmla="*/ 2147483647 h 228"/>
                <a:gd name="T26" fmla="*/ 2147483647 w 240"/>
                <a:gd name="T27" fmla="*/ 2147483647 h 228"/>
                <a:gd name="T28" fmla="*/ 2147483647 w 240"/>
                <a:gd name="T29" fmla="*/ 2147483647 h 228"/>
                <a:gd name="T30" fmla="*/ 2147483647 w 240"/>
                <a:gd name="T31" fmla="*/ 0 h 228"/>
                <a:gd name="T32" fmla="*/ 2147483647 w 240"/>
                <a:gd name="T33" fmla="*/ 2147483647 h 228"/>
                <a:gd name="T34" fmla="*/ 2147483647 w 240"/>
                <a:gd name="T35" fmla="*/ 2147483647 h 228"/>
                <a:gd name="T36" fmla="*/ 0 w 240"/>
                <a:gd name="T37" fmla="*/ 2147483647 h 228"/>
                <a:gd name="T38" fmla="*/ 2147483647 w 240"/>
                <a:gd name="T39" fmla="*/ 2147483647 h 228"/>
                <a:gd name="T40" fmla="*/ 2147483647 w 240"/>
                <a:gd name="T41" fmla="*/ 2147483647 h 228"/>
                <a:gd name="T42" fmla="*/ 2147483647 w 240"/>
                <a:gd name="T43" fmla="*/ 2147483647 h 228"/>
                <a:gd name="T44" fmla="*/ 2147483647 w 240"/>
                <a:gd name="T45" fmla="*/ 2147483647 h 228"/>
                <a:gd name="T46" fmla="*/ 2147483647 w 240"/>
                <a:gd name="T47" fmla="*/ 2147483647 h 228"/>
                <a:gd name="T48" fmla="*/ 2147483647 w 240"/>
                <a:gd name="T49" fmla="*/ 2147483647 h 228"/>
                <a:gd name="T50" fmla="*/ 2147483647 w 240"/>
                <a:gd name="T51" fmla="*/ 2147483647 h 228"/>
                <a:gd name="T52" fmla="*/ 2147483647 w 240"/>
                <a:gd name="T53" fmla="*/ 2147483647 h 228"/>
                <a:gd name="T54" fmla="*/ 2147483647 w 240"/>
                <a:gd name="T55" fmla="*/ 2147483647 h 228"/>
                <a:gd name="T56" fmla="*/ 2147483647 w 240"/>
                <a:gd name="T57" fmla="*/ 2147483647 h 228"/>
                <a:gd name="T58" fmla="*/ 2147483647 w 240"/>
                <a:gd name="T59" fmla="*/ 2147483647 h 228"/>
                <a:gd name="T60" fmla="*/ 2147483647 w 240"/>
                <a:gd name="T61" fmla="*/ 2147483647 h 228"/>
                <a:gd name="T62" fmla="*/ 2147483647 w 240"/>
                <a:gd name="T63" fmla="*/ 2147483647 h 228"/>
                <a:gd name="T64" fmla="*/ 2147483647 w 240"/>
                <a:gd name="T65" fmla="*/ 2147483647 h 228"/>
                <a:gd name="T66" fmla="*/ 2147483647 w 240"/>
                <a:gd name="T67" fmla="*/ 2147483647 h 2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40"/>
                <a:gd name="T103" fmla="*/ 0 h 228"/>
                <a:gd name="T104" fmla="*/ 240 w 240"/>
                <a:gd name="T105" fmla="*/ 228 h 2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40" h="228">
                  <a:moveTo>
                    <a:pt x="210" y="198"/>
                  </a:moveTo>
                  <a:lnTo>
                    <a:pt x="216" y="198"/>
                  </a:lnTo>
                  <a:lnTo>
                    <a:pt x="234" y="180"/>
                  </a:lnTo>
                  <a:lnTo>
                    <a:pt x="228" y="174"/>
                  </a:lnTo>
                  <a:lnTo>
                    <a:pt x="210" y="174"/>
                  </a:lnTo>
                  <a:lnTo>
                    <a:pt x="210" y="168"/>
                  </a:lnTo>
                  <a:lnTo>
                    <a:pt x="204" y="162"/>
                  </a:lnTo>
                  <a:lnTo>
                    <a:pt x="204" y="144"/>
                  </a:lnTo>
                  <a:lnTo>
                    <a:pt x="210" y="138"/>
                  </a:lnTo>
                  <a:lnTo>
                    <a:pt x="222" y="138"/>
                  </a:lnTo>
                  <a:lnTo>
                    <a:pt x="228" y="132"/>
                  </a:lnTo>
                  <a:lnTo>
                    <a:pt x="240" y="132"/>
                  </a:lnTo>
                  <a:lnTo>
                    <a:pt x="228" y="126"/>
                  </a:lnTo>
                  <a:lnTo>
                    <a:pt x="210" y="108"/>
                  </a:lnTo>
                  <a:lnTo>
                    <a:pt x="198" y="84"/>
                  </a:lnTo>
                  <a:lnTo>
                    <a:pt x="192" y="78"/>
                  </a:lnTo>
                  <a:lnTo>
                    <a:pt x="186" y="66"/>
                  </a:lnTo>
                  <a:lnTo>
                    <a:pt x="180" y="60"/>
                  </a:lnTo>
                  <a:lnTo>
                    <a:pt x="174" y="36"/>
                  </a:lnTo>
                  <a:lnTo>
                    <a:pt x="138" y="36"/>
                  </a:lnTo>
                  <a:lnTo>
                    <a:pt x="126" y="24"/>
                  </a:lnTo>
                  <a:lnTo>
                    <a:pt x="126" y="18"/>
                  </a:lnTo>
                  <a:lnTo>
                    <a:pt x="120" y="18"/>
                  </a:lnTo>
                  <a:lnTo>
                    <a:pt x="114" y="12"/>
                  </a:lnTo>
                  <a:lnTo>
                    <a:pt x="84" y="12"/>
                  </a:lnTo>
                  <a:lnTo>
                    <a:pt x="84" y="18"/>
                  </a:lnTo>
                  <a:lnTo>
                    <a:pt x="78" y="18"/>
                  </a:lnTo>
                  <a:lnTo>
                    <a:pt x="72" y="12"/>
                  </a:lnTo>
                  <a:lnTo>
                    <a:pt x="60" y="6"/>
                  </a:lnTo>
                  <a:lnTo>
                    <a:pt x="48" y="6"/>
                  </a:lnTo>
                  <a:lnTo>
                    <a:pt x="42" y="0"/>
                  </a:lnTo>
                  <a:lnTo>
                    <a:pt x="24" y="0"/>
                  </a:lnTo>
                  <a:lnTo>
                    <a:pt x="6" y="30"/>
                  </a:lnTo>
                  <a:lnTo>
                    <a:pt x="18" y="42"/>
                  </a:lnTo>
                  <a:lnTo>
                    <a:pt x="24" y="42"/>
                  </a:lnTo>
                  <a:lnTo>
                    <a:pt x="24" y="48"/>
                  </a:lnTo>
                  <a:lnTo>
                    <a:pt x="6" y="66"/>
                  </a:lnTo>
                  <a:lnTo>
                    <a:pt x="0" y="78"/>
                  </a:lnTo>
                  <a:lnTo>
                    <a:pt x="6" y="90"/>
                  </a:lnTo>
                  <a:lnTo>
                    <a:pt x="18" y="102"/>
                  </a:lnTo>
                  <a:lnTo>
                    <a:pt x="30" y="108"/>
                  </a:lnTo>
                  <a:lnTo>
                    <a:pt x="42" y="108"/>
                  </a:lnTo>
                  <a:lnTo>
                    <a:pt x="60" y="126"/>
                  </a:lnTo>
                  <a:lnTo>
                    <a:pt x="72" y="126"/>
                  </a:lnTo>
                  <a:lnTo>
                    <a:pt x="72" y="102"/>
                  </a:lnTo>
                  <a:lnTo>
                    <a:pt x="66" y="96"/>
                  </a:lnTo>
                  <a:lnTo>
                    <a:pt x="54" y="90"/>
                  </a:lnTo>
                  <a:lnTo>
                    <a:pt x="42" y="78"/>
                  </a:lnTo>
                  <a:lnTo>
                    <a:pt x="42" y="72"/>
                  </a:lnTo>
                  <a:lnTo>
                    <a:pt x="48" y="72"/>
                  </a:lnTo>
                  <a:lnTo>
                    <a:pt x="60" y="78"/>
                  </a:lnTo>
                  <a:lnTo>
                    <a:pt x="66" y="84"/>
                  </a:lnTo>
                  <a:lnTo>
                    <a:pt x="90" y="96"/>
                  </a:lnTo>
                  <a:lnTo>
                    <a:pt x="96" y="102"/>
                  </a:lnTo>
                  <a:lnTo>
                    <a:pt x="96" y="132"/>
                  </a:lnTo>
                  <a:lnTo>
                    <a:pt x="114" y="132"/>
                  </a:lnTo>
                  <a:lnTo>
                    <a:pt x="126" y="138"/>
                  </a:lnTo>
                  <a:lnTo>
                    <a:pt x="138" y="138"/>
                  </a:lnTo>
                  <a:lnTo>
                    <a:pt x="156" y="180"/>
                  </a:lnTo>
                  <a:lnTo>
                    <a:pt x="150" y="186"/>
                  </a:lnTo>
                  <a:lnTo>
                    <a:pt x="150" y="198"/>
                  </a:lnTo>
                  <a:lnTo>
                    <a:pt x="168" y="216"/>
                  </a:lnTo>
                  <a:lnTo>
                    <a:pt x="180" y="222"/>
                  </a:lnTo>
                  <a:lnTo>
                    <a:pt x="192" y="222"/>
                  </a:lnTo>
                  <a:lnTo>
                    <a:pt x="174" y="198"/>
                  </a:lnTo>
                  <a:lnTo>
                    <a:pt x="204" y="228"/>
                  </a:lnTo>
                  <a:lnTo>
                    <a:pt x="210" y="222"/>
                  </a:lnTo>
                  <a:lnTo>
                    <a:pt x="210" y="19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7" name="Congo" descr="© INSCALE GmbH, 05.05.2010&#10;http://www.presentationload.com/">
              <a:extLst>
                <a:ext uri="{FF2B5EF4-FFF2-40B4-BE49-F238E27FC236}">
                  <a16:creationId xmlns:a16="http://schemas.microsoft.com/office/drawing/2014/main" id="{5B926710-91CF-47E5-8B24-D33D3F192370}"/>
                </a:ext>
              </a:extLst>
            </p:cNvPr>
            <p:cNvSpPr>
              <a:spLocks/>
            </p:cNvSpPr>
            <p:nvPr/>
          </p:nvSpPr>
          <p:spPr bwMode="gray">
            <a:xfrm>
              <a:off x="4565961" y="3053935"/>
              <a:ext cx="511419" cy="575162"/>
            </a:xfrm>
            <a:custGeom>
              <a:avLst/>
              <a:gdLst>
                <a:gd name="T0" fmla="*/ 2147483647 w 1350"/>
                <a:gd name="T1" fmla="*/ 2147483647 h 1518"/>
                <a:gd name="T2" fmla="*/ 2147483647 w 1350"/>
                <a:gd name="T3" fmla="*/ 2147483647 h 1518"/>
                <a:gd name="T4" fmla="*/ 2147483647 w 1350"/>
                <a:gd name="T5" fmla="*/ 2147483647 h 1518"/>
                <a:gd name="T6" fmla="*/ 2147483647 w 1350"/>
                <a:gd name="T7" fmla="*/ 2147483647 h 1518"/>
                <a:gd name="T8" fmla="*/ 2147483647 w 1350"/>
                <a:gd name="T9" fmla="*/ 2147483647 h 1518"/>
                <a:gd name="T10" fmla="*/ 2147483647 w 1350"/>
                <a:gd name="T11" fmla="*/ 2147483647 h 1518"/>
                <a:gd name="T12" fmla="*/ 2147483647 w 1350"/>
                <a:gd name="T13" fmla="*/ 2147483647 h 1518"/>
                <a:gd name="T14" fmla="*/ 2147483647 w 1350"/>
                <a:gd name="T15" fmla="*/ 2147483647 h 1518"/>
                <a:gd name="T16" fmla="*/ 2147483647 w 1350"/>
                <a:gd name="T17" fmla="*/ 2147483647 h 1518"/>
                <a:gd name="T18" fmla="*/ 2147483647 w 1350"/>
                <a:gd name="T19" fmla="*/ 2147483647 h 1518"/>
                <a:gd name="T20" fmla="*/ 2147483647 w 1350"/>
                <a:gd name="T21" fmla="*/ 2147483647 h 1518"/>
                <a:gd name="T22" fmla="*/ 2147483647 w 1350"/>
                <a:gd name="T23" fmla="*/ 2147483647 h 1518"/>
                <a:gd name="T24" fmla="*/ 2147483647 w 1350"/>
                <a:gd name="T25" fmla="*/ 2147483647 h 1518"/>
                <a:gd name="T26" fmla="*/ 2147483647 w 1350"/>
                <a:gd name="T27" fmla="*/ 2147483647 h 1518"/>
                <a:gd name="T28" fmla="*/ 2147483647 w 1350"/>
                <a:gd name="T29" fmla="*/ 2147483647 h 1518"/>
                <a:gd name="T30" fmla="*/ 2147483647 w 1350"/>
                <a:gd name="T31" fmla="*/ 2147483647 h 1518"/>
                <a:gd name="T32" fmla="*/ 2147483647 w 1350"/>
                <a:gd name="T33" fmla="*/ 2147483647 h 1518"/>
                <a:gd name="T34" fmla="*/ 2147483647 w 1350"/>
                <a:gd name="T35" fmla="*/ 2147483647 h 1518"/>
                <a:gd name="T36" fmla="*/ 2147483647 w 1350"/>
                <a:gd name="T37" fmla="*/ 2147483647 h 1518"/>
                <a:gd name="T38" fmla="*/ 2147483647 w 1350"/>
                <a:gd name="T39" fmla="*/ 2147483647 h 1518"/>
                <a:gd name="T40" fmla="*/ 2147483647 w 1350"/>
                <a:gd name="T41" fmla="*/ 2147483647 h 1518"/>
                <a:gd name="T42" fmla="*/ 2147483647 w 1350"/>
                <a:gd name="T43" fmla="*/ 2147483647 h 1518"/>
                <a:gd name="T44" fmla="*/ 2147483647 w 1350"/>
                <a:gd name="T45" fmla="*/ 2147483647 h 1518"/>
                <a:gd name="T46" fmla="*/ 2147483647 w 1350"/>
                <a:gd name="T47" fmla="*/ 2147483647 h 1518"/>
                <a:gd name="T48" fmla="*/ 2147483647 w 1350"/>
                <a:gd name="T49" fmla="*/ 2147483647 h 1518"/>
                <a:gd name="T50" fmla="*/ 2147483647 w 1350"/>
                <a:gd name="T51" fmla="*/ 2147483647 h 1518"/>
                <a:gd name="T52" fmla="*/ 2147483647 w 1350"/>
                <a:gd name="T53" fmla="*/ 2147483647 h 1518"/>
                <a:gd name="T54" fmla="*/ 2147483647 w 1350"/>
                <a:gd name="T55" fmla="*/ 2147483647 h 1518"/>
                <a:gd name="T56" fmla="*/ 2147483647 w 1350"/>
                <a:gd name="T57" fmla="*/ 2147483647 h 1518"/>
                <a:gd name="T58" fmla="*/ 2147483647 w 1350"/>
                <a:gd name="T59" fmla="*/ 2147483647 h 1518"/>
                <a:gd name="T60" fmla="*/ 2147483647 w 1350"/>
                <a:gd name="T61" fmla="*/ 2147483647 h 1518"/>
                <a:gd name="T62" fmla="*/ 2147483647 w 1350"/>
                <a:gd name="T63" fmla="*/ 2147483647 h 1518"/>
                <a:gd name="T64" fmla="*/ 2147483647 w 1350"/>
                <a:gd name="T65" fmla="*/ 2147483647 h 1518"/>
                <a:gd name="T66" fmla="*/ 2147483647 w 1350"/>
                <a:gd name="T67" fmla="*/ 2147483647 h 1518"/>
                <a:gd name="T68" fmla="*/ 2147483647 w 1350"/>
                <a:gd name="T69" fmla="*/ 2147483647 h 1518"/>
                <a:gd name="T70" fmla="*/ 2147483647 w 1350"/>
                <a:gd name="T71" fmla="*/ 2147483647 h 1518"/>
                <a:gd name="T72" fmla="*/ 2147483647 w 1350"/>
                <a:gd name="T73" fmla="*/ 2147483647 h 1518"/>
                <a:gd name="T74" fmla="*/ 2147483647 w 1350"/>
                <a:gd name="T75" fmla="*/ 2147483647 h 1518"/>
                <a:gd name="T76" fmla="*/ 2147483647 w 1350"/>
                <a:gd name="T77" fmla="*/ 2147483647 h 1518"/>
                <a:gd name="T78" fmla="*/ 2147483647 w 1350"/>
                <a:gd name="T79" fmla="*/ 2147483647 h 1518"/>
                <a:gd name="T80" fmla="*/ 2147483647 w 1350"/>
                <a:gd name="T81" fmla="*/ 2147483647 h 1518"/>
                <a:gd name="T82" fmla="*/ 2147483647 w 1350"/>
                <a:gd name="T83" fmla="*/ 2147483647 h 1518"/>
                <a:gd name="T84" fmla="*/ 2147483647 w 1350"/>
                <a:gd name="T85" fmla="*/ 2147483647 h 1518"/>
                <a:gd name="T86" fmla="*/ 2147483647 w 1350"/>
                <a:gd name="T87" fmla="*/ 2147483647 h 1518"/>
                <a:gd name="T88" fmla="*/ 2147483647 w 1350"/>
                <a:gd name="T89" fmla="*/ 2147483647 h 1518"/>
                <a:gd name="T90" fmla="*/ 2147483647 w 1350"/>
                <a:gd name="T91" fmla="*/ 2147483647 h 1518"/>
                <a:gd name="T92" fmla="*/ 2147483647 w 1350"/>
                <a:gd name="T93" fmla="*/ 2147483647 h 1518"/>
                <a:gd name="T94" fmla="*/ 2147483647 w 1350"/>
                <a:gd name="T95" fmla="*/ 2147483647 h 1518"/>
                <a:gd name="T96" fmla="*/ 2147483647 w 1350"/>
                <a:gd name="T97" fmla="*/ 2147483647 h 1518"/>
                <a:gd name="T98" fmla="*/ 2147483647 w 1350"/>
                <a:gd name="T99" fmla="*/ 2147483647 h 1518"/>
                <a:gd name="T100" fmla="*/ 2147483647 w 1350"/>
                <a:gd name="T101" fmla="*/ 2147483647 h 1518"/>
                <a:gd name="T102" fmla="*/ 2147483647 w 1350"/>
                <a:gd name="T103" fmla="*/ 2147483647 h 1518"/>
                <a:gd name="T104" fmla="*/ 2147483647 w 1350"/>
                <a:gd name="T105" fmla="*/ 2147483647 h 1518"/>
                <a:gd name="T106" fmla="*/ 2147483647 w 1350"/>
                <a:gd name="T107" fmla="*/ 2147483647 h 1518"/>
                <a:gd name="T108" fmla="*/ 2147483647 w 1350"/>
                <a:gd name="T109" fmla="*/ 2147483647 h 1518"/>
                <a:gd name="T110" fmla="*/ 2147483647 w 1350"/>
                <a:gd name="T111" fmla="*/ 2147483647 h 1518"/>
                <a:gd name="T112" fmla="*/ 2147483647 w 1350"/>
                <a:gd name="T113" fmla="*/ 2147483647 h 1518"/>
                <a:gd name="T114" fmla="*/ 2147483647 w 1350"/>
                <a:gd name="T115" fmla="*/ 2147483647 h 1518"/>
                <a:gd name="T116" fmla="*/ 2147483647 w 1350"/>
                <a:gd name="T117" fmla="*/ 2147483647 h 1518"/>
                <a:gd name="T118" fmla="*/ 2147483647 w 1350"/>
                <a:gd name="T119" fmla="*/ 2147483647 h 1518"/>
                <a:gd name="T120" fmla="*/ 2147483647 w 1350"/>
                <a:gd name="T121" fmla="*/ 2147483647 h 1518"/>
                <a:gd name="T122" fmla="*/ 2147483647 w 1350"/>
                <a:gd name="T123" fmla="*/ 2147483647 h 1518"/>
                <a:gd name="T124" fmla="*/ 2147483647 w 1350"/>
                <a:gd name="T125" fmla="*/ 2147483647 h 15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50"/>
                <a:gd name="T190" fmla="*/ 0 h 1518"/>
                <a:gd name="T191" fmla="*/ 1350 w 1350"/>
                <a:gd name="T192" fmla="*/ 1518 h 151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50" h="1518">
                  <a:moveTo>
                    <a:pt x="1242" y="468"/>
                  </a:moveTo>
                  <a:lnTo>
                    <a:pt x="1242" y="438"/>
                  </a:lnTo>
                  <a:lnTo>
                    <a:pt x="1260" y="366"/>
                  </a:lnTo>
                  <a:lnTo>
                    <a:pt x="1278" y="354"/>
                  </a:lnTo>
                  <a:lnTo>
                    <a:pt x="1278" y="342"/>
                  </a:lnTo>
                  <a:lnTo>
                    <a:pt x="1302" y="330"/>
                  </a:lnTo>
                  <a:lnTo>
                    <a:pt x="1308" y="318"/>
                  </a:lnTo>
                  <a:lnTo>
                    <a:pt x="1320" y="312"/>
                  </a:lnTo>
                  <a:lnTo>
                    <a:pt x="1332" y="288"/>
                  </a:lnTo>
                  <a:lnTo>
                    <a:pt x="1344" y="276"/>
                  </a:lnTo>
                  <a:lnTo>
                    <a:pt x="1350" y="264"/>
                  </a:lnTo>
                  <a:lnTo>
                    <a:pt x="1350" y="252"/>
                  </a:lnTo>
                  <a:lnTo>
                    <a:pt x="1344" y="246"/>
                  </a:lnTo>
                  <a:lnTo>
                    <a:pt x="1332" y="240"/>
                  </a:lnTo>
                  <a:lnTo>
                    <a:pt x="1320" y="240"/>
                  </a:lnTo>
                  <a:lnTo>
                    <a:pt x="1314" y="234"/>
                  </a:lnTo>
                  <a:lnTo>
                    <a:pt x="1314" y="222"/>
                  </a:lnTo>
                  <a:lnTo>
                    <a:pt x="1320" y="210"/>
                  </a:lnTo>
                  <a:lnTo>
                    <a:pt x="1326" y="204"/>
                  </a:lnTo>
                  <a:lnTo>
                    <a:pt x="1326" y="198"/>
                  </a:lnTo>
                  <a:lnTo>
                    <a:pt x="1320" y="192"/>
                  </a:lnTo>
                  <a:lnTo>
                    <a:pt x="1308" y="186"/>
                  </a:lnTo>
                  <a:lnTo>
                    <a:pt x="1326" y="168"/>
                  </a:lnTo>
                  <a:lnTo>
                    <a:pt x="1320" y="144"/>
                  </a:lnTo>
                  <a:lnTo>
                    <a:pt x="1302" y="144"/>
                  </a:lnTo>
                  <a:lnTo>
                    <a:pt x="1296" y="120"/>
                  </a:lnTo>
                  <a:lnTo>
                    <a:pt x="1290" y="120"/>
                  </a:lnTo>
                  <a:lnTo>
                    <a:pt x="1284" y="114"/>
                  </a:lnTo>
                  <a:lnTo>
                    <a:pt x="1272" y="108"/>
                  </a:lnTo>
                  <a:lnTo>
                    <a:pt x="1260" y="96"/>
                  </a:lnTo>
                  <a:lnTo>
                    <a:pt x="1254" y="84"/>
                  </a:lnTo>
                  <a:lnTo>
                    <a:pt x="1248" y="66"/>
                  </a:lnTo>
                  <a:lnTo>
                    <a:pt x="1236" y="60"/>
                  </a:lnTo>
                  <a:lnTo>
                    <a:pt x="1230" y="54"/>
                  </a:lnTo>
                  <a:lnTo>
                    <a:pt x="1218" y="66"/>
                  </a:lnTo>
                  <a:lnTo>
                    <a:pt x="1218" y="72"/>
                  </a:lnTo>
                  <a:lnTo>
                    <a:pt x="1206" y="84"/>
                  </a:lnTo>
                  <a:lnTo>
                    <a:pt x="1200" y="84"/>
                  </a:lnTo>
                  <a:lnTo>
                    <a:pt x="1188" y="78"/>
                  </a:lnTo>
                  <a:lnTo>
                    <a:pt x="1188" y="72"/>
                  </a:lnTo>
                  <a:lnTo>
                    <a:pt x="1176" y="66"/>
                  </a:lnTo>
                  <a:lnTo>
                    <a:pt x="1164" y="66"/>
                  </a:lnTo>
                  <a:lnTo>
                    <a:pt x="1158" y="72"/>
                  </a:lnTo>
                  <a:lnTo>
                    <a:pt x="1152" y="84"/>
                  </a:lnTo>
                  <a:lnTo>
                    <a:pt x="1146" y="90"/>
                  </a:lnTo>
                  <a:lnTo>
                    <a:pt x="1098" y="66"/>
                  </a:lnTo>
                  <a:lnTo>
                    <a:pt x="1098" y="42"/>
                  </a:lnTo>
                  <a:lnTo>
                    <a:pt x="1068" y="18"/>
                  </a:lnTo>
                  <a:lnTo>
                    <a:pt x="1062" y="6"/>
                  </a:lnTo>
                  <a:lnTo>
                    <a:pt x="1044" y="24"/>
                  </a:lnTo>
                  <a:lnTo>
                    <a:pt x="1026" y="30"/>
                  </a:lnTo>
                  <a:lnTo>
                    <a:pt x="1002" y="30"/>
                  </a:lnTo>
                  <a:lnTo>
                    <a:pt x="990" y="18"/>
                  </a:lnTo>
                  <a:lnTo>
                    <a:pt x="990" y="12"/>
                  </a:lnTo>
                  <a:lnTo>
                    <a:pt x="954" y="18"/>
                  </a:lnTo>
                  <a:lnTo>
                    <a:pt x="942" y="6"/>
                  </a:lnTo>
                  <a:lnTo>
                    <a:pt x="942" y="0"/>
                  </a:lnTo>
                  <a:lnTo>
                    <a:pt x="936" y="0"/>
                  </a:lnTo>
                  <a:lnTo>
                    <a:pt x="918" y="18"/>
                  </a:lnTo>
                  <a:lnTo>
                    <a:pt x="918" y="30"/>
                  </a:lnTo>
                  <a:lnTo>
                    <a:pt x="906" y="30"/>
                  </a:lnTo>
                  <a:lnTo>
                    <a:pt x="900" y="36"/>
                  </a:lnTo>
                  <a:lnTo>
                    <a:pt x="876" y="36"/>
                  </a:lnTo>
                  <a:lnTo>
                    <a:pt x="864" y="24"/>
                  </a:lnTo>
                  <a:lnTo>
                    <a:pt x="840" y="42"/>
                  </a:lnTo>
                  <a:lnTo>
                    <a:pt x="822" y="42"/>
                  </a:lnTo>
                  <a:lnTo>
                    <a:pt x="810" y="54"/>
                  </a:lnTo>
                  <a:lnTo>
                    <a:pt x="798" y="60"/>
                  </a:lnTo>
                  <a:lnTo>
                    <a:pt x="792" y="66"/>
                  </a:lnTo>
                  <a:lnTo>
                    <a:pt x="786" y="66"/>
                  </a:lnTo>
                  <a:lnTo>
                    <a:pt x="762" y="42"/>
                  </a:lnTo>
                  <a:lnTo>
                    <a:pt x="756" y="54"/>
                  </a:lnTo>
                  <a:lnTo>
                    <a:pt x="738" y="72"/>
                  </a:lnTo>
                  <a:lnTo>
                    <a:pt x="738" y="84"/>
                  </a:lnTo>
                  <a:lnTo>
                    <a:pt x="732" y="90"/>
                  </a:lnTo>
                  <a:lnTo>
                    <a:pt x="726" y="102"/>
                  </a:lnTo>
                  <a:lnTo>
                    <a:pt x="720" y="108"/>
                  </a:lnTo>
                  <a:lnTo>
                    <a:pt x="708" y="102"/>
                  </a:lnTo>
                  <a:lnTo>
                    <a:pt x="702" y="96"/>
                  </a:lnTo>
                  <a:lnTo>
                    <a:pt x="690" y="90"/>
                  </a:lnTo>
                  <a:lnTo>
                    <a:pt x="642" y="90"/>
                  </a:lnTo>
                  <a:lnTo>
                    <a:pt x="630" y="84"/>
                  </a:lnTo>
                  <a:lnTo>
                    <a:pt x="624" y="78"/>
                  </a:lnTo>
                  <a:lnTo>
                    <a:pt x="582" y="78"/>
                  </a:lnTo>
                  <a:lnTo>
                    <a:pt x="582" y="48"/>
                  </a:lnTo>
                  <a:lnTo>
                    <a:pt x="576" y="42"/>
                  </a:lnTo>
                  <a:lnTo>
                    <a:pt x="558" y="42"/>
                  </a:lnTo>
                  <a:lnTo>
                    <a:pt x="558" y="30"/>
                  </a:lnTo>
                  <a:lnTo>
                    <a:pt x="546" y="24"/>
                  </a:lnTo>
                  <a:lnTo>
                    <a:pt x="534" y="24"/>
                  </a:lnTo>
                  <a:lnTo>
                    <a:pt x="516" y="18"/>
                  </a:lnTo>
                  <a:lnTo>
                    <a:pt x="504" y="18"/>
                  </a:lnTo>
                  <a:lnTo>
                    <a:pt x="492" y="24"/>
                  </a:lnTo>
                  <a:lnTo>
                    <a:pt x="486" y="30"/>
                  </a:lnTo>
                  <a:lnTo>
                    <a:pt x="486" y="36"/>
                  </a:lnTo>
                  <a:lnTo>
                    <a:pt x="480" y="48"/>
                  </a:lnTo>
                  <a:lnTo>
                    <a:pt x="480" y="54"/>
                  </a:lnTo>
                  <a:lnTo>
                    <a:pt x="474" y="66"/>
                  </a:lnTo>
                  <a:lnTo>
                    <a:pt x="462" y="78"/>
                  </a:lnTo>
                  <a:lnTo>
                    <a:pt x="456" y="78"/>
                  </a:lnTo>
                  <a:lnTo>
                    <a:pt x="444" y="90"/>
                  </a:lnTo>
                  <a:lnTo>
                    <a:pt x="444" y="102"/>
                  </a:lnTo>
                  <a:lnTo>
                    <a:pt x="450" y="102"/>
                  </a:lnTo>
                  <a:lnTo>
                    <a:pt x="450" y="120"/>
                  </a:lnTo>
                  <a:lnTo>
                    <a:pt x="438" y="138"/>
                  </a:lnTo>
                  <a:lnTo>
                    <a:pt x="450" y="150"/>
                  </a:lnTo>
                  <a:lnTo>
                    <a:pt x="450" y="186"/>
                  </a:lnTo>
                  <a:lnTo>
                    <a:pt x="444" y="198"/>
                  </a:lnTo>
                  <a:lnTo>
                    <a:pt x="438" y="216"/>
                  </a:lnTo>
                  <a:lnTo>
                    <a:pt x="426" y="228"/>
                  </a:lnTo>
                  <a:lnTo>
                    <a:pt x="414" y="252"/>
                  </a:lnTo>
                  <a:lnTo>
                    <a:pt x="408" y="258"/>
                  </a:lnTo>
                  <a:lnTo>
                    <a:pt x="408" y="288"/>
                  </a:lnTo>
                  <a:lnTo>
                    <a:pt x="414" y="300"/>
                  </a:lnTo>
                  <a:lnTo>
                    <a:pt x="414" y="324"/>
                  </a:lnTo>
                  <a:lnTo>
                    <a:pt x="396" y="360"/>
                  </a:lnTo>
                  <a:lnTo>
                    <a:pt x="396" y="372"/>
                  </a:lnTo>
                  <a:lnTo>
                    <a:pt x="402" y="378"/>
                  </a:lnTo>
                  <a:lnTo>
                    <a:pt x="408" y="390"/>
                  </a:lnTo>
                  <a:lnTo>
                    <a:pt x="408" y="414"/>
                  </a:lnTo>
                  <a:lnTo>
                    <a:pt x="402" y="426"/>
                  </a:lnTo>
                  <a:lnTo>
                    <a:pt x="390" y="432"/>
                  </a:lnTo>
                  <a:lnTo>
                    <a:pt x="390" y="486"/>
                  </a:lnTo>
                  <a:lnTo>
                    <a:pt x="384" y="492"/>
                  </a:lnTo>
                  <a:lnTo>
                    <a:pt x="372" y="498"/>
                  </a:lnTo>
                  <a:lnTo>
                    <a:pt x="366" y="510"/>
                  </a:lnTo>
                  <a:lnTo>
                    <a:pt x="318" y="534"/>
                  </a:lnTo>
                  <a:lnTo>
                    <a:pt x="312" y="540"/>
                  </a:lnTo>
                  <a:lnTo>
                    <a:pt x="306" y="552"/>
                  </a:lnTo>
                  <a:lnTo>
                    <a:pt x="306" y="588"/>
                  </a:lnTo>
                  <a:lnTo>
                    <a:pt x="282" y="612"/>
                  </a:lnTo>
                  <a:lnTo>
                    <a:pt x="276" y="612"/>
                  </a:lnTo>
                  <a:lnTo>
                    <a:pt x="282" y="714"/>
                  </a:lnTo>
                  <a:lnTo>
                    <a:pt x="252" y="756"/>
                  </a:lnTo>
                  <a:lnTo>
                    <a:pt x="246" y="762"/>
                  </a:lnTo>
                  <a:lnTo>
                    <a:pt x="228" y="762"/>
                  </a:lnTo>
                  <a:lnTo>
                    <a:pt x="216" y="774"/>
                  </a:lnTo>
                  <a:lnTo>
                    <a:pt x="210" y="786"/>
                  </a:lnTo>
                  <a:lnTo>
                    <a:pt x="192" y="804"/>
                  </a:lnTo>
                  <a:lnTo>
                    <a:pt x="186" y="816"/>
                  </a:lnTo>
                  <a:lnTo>
                    <a:pt x="180" y="822"/>
                  </a:lnTo>
                  <a:lnTo>
                    <a:pt x="168" y="828"/>
                  </a:lnTo>
                  <a:lnTo>
                    <a:pt x="150" y="828"/>
                  </a:lnTo>
                  <a:lnTo>
                    <a:pt x="144" y="822"/>
                  </a:lnTo>
                  <a:lnTo>
                    <a:pt x="150" y="810"/>
                  </a:lnTo>
                  <a:lnTo>
                    <a:pt x="150" y="780"/>
                  </a:lnTo>
                  <a:lnTo>
                    <a:pt x="144" y="780"/>
                  </a:lnTo>
                  <a:lnTo>
                    <a:pt x="126" y="798"/>
                  </a:lnTo>
                  <a:lnTo>
                    <a:pt x="102" y="792"/>
                  </a:lnTo>
                  <a:lnTo>
                    <a:pt x="102" y="810"/>
                  </a:lnTo>
                  <a:lnTo>
                    <a:pt x="96" y="822"/>
                  </a:lnTo>
                  <a:lnTo>
                    <a:pt x="90" y="828"/>
                  </a:lnTo>
                  <a:lnTo>
                    <a:pt x="78" y="828"/>
                  </a:lnTo>
                  <a:lnTo>
                    <a:pt x="72" y="822"/>
                  </a:lnTo>
                  <a:lnTo>
                    <a:pt x="72" y="816"/>
                  </a:lnTo>
                  <a:lnTo>
                    <a:pt x="66" y="810"/>
                  </a:lnTo>
                  <a:lnTo>
                    <a:pt x="66" y="804"/>
                  </a:lnTo>
                  <a:lnTo>
                    <a:pt x="54" y="804"/>
                  </a:lnTo>
                  <a:lnTo>
                    <a:pt x="48" y="816"/>
                  </a:lnTo>
                  <a:lnTo>
                    <a:pt x="12" y="846"/>
                  </a:lnTo>
                  <a:lnTo>
                    <a:pt x="18" y="858"/>
                  </a:lnTo>
                  <a:lnTo>
                    <a:pt x="18" y="864"/>
                  </a:lnTo>
                  <a:lnTo>
                    <a:pt x="24" y="876"/>
                  </a:lnTo>
                  <a:lnTo>
                    <a:pt x="24" y="882"/>
                  </a:lnTo>
                  <a:lnTo>
                    <a:pt x="18" y="888"/>
                  </a:lnTo>
                  <a:lnTo>
                    <a:pt x="6" y="894"/>
                  </a:lnTo>
                  <a:lnTo>
                    <a:pt x="0" y="900"/>
                  </a:lnTo>
                  <a:lnTo>
                    <a:pt x="6" y="906"/>
                  </a:lnTo>
                  <a:lnTo>
                    <a:pt x="6" y="912"/>
                  </a:lnTo>
                  <a:lnTo>
                    <a:pt x="18" y="918"/>
                  </a:lnTo>
                  <a:lnTo>
                    <a:pt x="18" y="924"/>
                  </a:lnTo>
                  <a:lnTo>
                    <a:pt x="54" y="906"/>
                  </a:lnTo>
                  <a:lnTo>
                    <a:pt x="78" y="912"/>
                  </a:lnTo>
                  <a:lnTo>
                    <a:pt x="84" y="906"/>
                  </a:lnTo>
                  <a:lnTo>
                    <a:pt x="96" y="912"/>
                  </a:lnTo>
                  <a:lnTo>
                    <a:pt x="120" y="906"/>
                  </a:lnTo>
                  <a:lnTo>
                    <a:pt x="132" y="912"/>
                  </a:lnTo>
                  <a:lnTo>
                    <a:pt x="162" y="912"/>
                  </a:lnTo>
                  <a:lnTo>
                    <a:pt x="174" y="906"/>
                  </a:lnTo>
                  <a:lnTo>
                    <a:pt x="186" y="906"/>
                  </a:lnTo>
                  <a:lnTo>
                    <a:pt x="198" y="912"/>
                  </a:lnTo>
                  <a:lnTo>
                    <a:pt x="228" y="912"/>
                  </a:lnTo>
                  <a:lnTo>
                    <a:pt x="246" y="906"/>
                  </a:lnTo>
                  <a:lnTo>
                    <a:pt x="270" y="906"/>
                  </a:lnTo>
                  <a:lnTo>
                    <a:pt x="276" y="900"/>
                  </a:lnTo>
                  <a:lnTo>
                    <a:pt x="294" y="900"/>
                  </a:lnTo>
                  <a:lnTo>
                    <a:pt x="300" y="906"/>
                  </a:lnTo>
                  <a:lnTo>
                    <a:pt x="306" y="918"/>
                  </a:lnTo>
                  <a:lnTo>
                    <a:pt x="318" y="930"/>
                  </a:lnTo>
                  <a:lnTo>
                    <a:pt x="318" y="972"/>
                  </a:lnTo>
                  <a:lnTo>
                    <a:pt x="336" y="990"/>
                  </a:lnTo>
                  <a:lnTo>
                    <a:pt x="336" y="1014"/>
                  </a:lnTo>
                  <a:lnTo>
                    <a:pt x="330" y="1020"/>
                  </a:lnTo>
                  <a:lnTo>
                    <a:pt x="330" y="1026"/>
                  </a:lnTo>
                  <a:lnTo>
                    <a:pt x="336" y="1032"/>
                  </a:lnTo>
                  <a:lnTo>
                    <a:pt x="342" y="1032"/>
                  </a:lnTo>
                  <a:lnTo>
                    <a:pt x="354" y="1044"/>
                  </a:lnTo>
                  <a:lnTo>
                    <a:pt x="354" y="1056"/>
                  </a:lnTo>
                  <a:lnTo>
                    <a:pt x="360" y="1062"/>
                  </a:lnTo>
                  <a:lnTo>
                    <a:pt x="372" y="1086"/>
                  </a:lnTo>
                  <a:lnTo>
                    <a:pt x="402" y="1086"/>
                  </a:lnTo>
                  <a:lnTo>
                    <a:pt x="414" y="1092"/>
                  </a:lnTo>
                  <a:lnTo>
                    <a:pt x="420" y="1080"/>
                  </a:lnTo>
                  <a:lnTo>
                    <a:pt x="444" y="1080"/>
                  </a:lnTo>
                  <a:lnTo>
                    <a:pt x="456" y="1074"/>
                  </a:lnTo>
                  <a:lnTo>
                    <a:pt x="462" y="1080"/>
                  </a:lnTo>
                  <a:lnTo>
                    <a:pt x="504" y="1074"/>
                  </a:lnTo>
                  <a:lnTo>
                    <a:pt x="504" y="1056"/>
                  </a:lnTo>
                  <a:lnTo>
                    <a:pt x="510" y="1050"/>
                  </a:lnTo>
                  <a:lnTo>
                    <a:pt x="510" y="1044"/>
                  </a:lnTo>
                  <a:lnTo>
                    <a:pt x="522" y="1044"/>
                  </a:lnTo>
                  <a:lnTo>
                    <a:pt x="522" y="1032"/>
                  </a:lnTo>
                  <a:lnTo>
                    <a:pt x="516" y="1020"/>
                  </a:lnTo>
                  <a:lnTo>
                    <a:pt x="510" y="1014"/>
                  </a:lnTo>
                  <a:lnTo>
                    <a:pt x="510" y="1008"/>
                  </a:lnTo>
                  <a:lnTo>
                    <a:pt x="516" y="1002"/>
                  </a:lnTo>
                  <a:lnTo>
                    <a:pt x="564" y="1002"/>
                  </a:lnTo>
                  <a:lnTo>
                    <a:pt x="564" y="996"/>
                  </a:lnTo>
                  <a:lnTo>
                    <a:pt x="576" y="996"/>
                  </a:lnTo>
                  <a:lnTo>
                    <a:pt x="588" y="1002"/>
                  </a:lnTo>
                  <a:lnTo>
                    <a:pt x="588" y="1026"/>
                  </a:lnTo>
                  <a:lnTo>
                    <a:pt x="678" y="1026"/>
                  </a:lnTo>
                  <a:lnTo>
                    <a:pt x="678" y="1050"/>
                  </a:lnTo>
                  <a:lnTo>
                    <a:pt x="666" y="1068"/>
                  </a:lnTo>
                  <a:lnTo>
                    <a:pt x="672" y="1086"/>
                  </a:lnTo>
                  <a:lnTo>
                    <a:pt x="684" y="1098"/>
                  </a:lnTo>
                  <a:lnTo>
                    <a:pt x="690" y="1110"/>
                  </a:lnTo>
                  <a:lnTo>
                    <a:pt x="690" y="1122"/>
                  </a:lnTo>
                  <a:lnTo>
                    <a:pt x="684" y="1134"/>
                  </a:lnTo>
                  <a:lnTo>
                    <a:pt x="678" y="1140"/>
                  </a:lnTo>
                  <a:lnTo>
                    <a:pt x="684" y="1164"/>
                  </a:lnTo>
                  <a:lnTo>
                    <a:pt x="684" y="1176"/>
                  </a:lnTo>
                  <a:lnTo>
                    <a:pt x="678" y="1182"/>
                  </a:lnTo>
                  <a:lnTo>
                    <a:pt x="678" y="1194"/>
                  </a:lnTo>
                  <a:lnTo>
                    <a:pt x="684" y="1212"/>
                  </a:lnTo>
                  <a:lnTo>
                    <a:pt x="696" y="1230"/>
                  </a:lnTo>
                  <a:lnTo>
                    <a:pt x="708" y="1254"/>
                  </a:lnTo>
                  <a:lnTo>
                    <a:pt x="714" y="1260"/>
                  </a:lnTo>
                  <a:lnTo>
                    <a:pt x="714" y="1278"/>
                  </a:lnTo>
                  <a:lnTo>
                    <a:pt x="708" y="1290"/>
                  </a:lnTo>
                  <a:lnTo>
                    <a:pt x="708" y="1302"/>
                  </a:lnTo>
                  <a:lnTo>
                    <a:pt x="702" y="1308"/>
                  </a:lnTo>
                  <a:lnTo>
                    <a:pt x="702" y="1332"/>
                  </a:lnTo>
                  <a:lnTo>
                    <a:pt x="708" y="1338"/>
                  </a:lnTo>
                  <a:lnTo>
                    <a:pt x="714" y="1338"/>
                  </a:lnTo>
                  <a:lnTo>
                    <a:pt x="720" y="1344"/>
                  </a:lnTo>
                  <a:lnTo>
                    <a:pt x="726" y="1326"/>
                  </a:lnTo>
                  <a:lnTo>
                    <a:pt x="756" y="1332"/>
                  </a:lnTo>
                  <a:lnTo>
                    <a:pt x="780" y="1326"/>
                  </a:lnTo>
                  <a:lnTo>
                    <a:pt x="780" y="1314"/>
                  </a:lnTo>
                  <a:lnTo>
                    <a:pt x="792" y="1314"/>
                  </a:lnTo>
                  <a:lnTo>
                    <a:pt x="804" y="1326"/>
                  </a:lnTo>
                  <a:lnTo>
                    <a:pt x="828" y="1326"/>
                  </a:lnTo>
                  <a:lnTo>
                    <a:pt x="834" y="1308"/>
                  </a:lnTo>
                  <a:lnTo>
                    <a:pt x="840" y="1320"/>
                  </a:lnTo>
                  <a:lnTo>
                    <a:pt x="858" y="1320"/>
                  </a:lnTo>
                  <a:lnTo>
                    <a:pt x="858" y="1350"/>
                  </a:lnTo>
                  <a:lnTo>
                    <a:pt x="864" y="1356"/>
                  </a:lnTo>
                  <a:lnTo>
                    <a:pt x="882" y="1356"/>
                  </a:lnTo>
                  <a:lnTo>
                    <a:pt x="882" y="1350"/>
                  </a:lnTo>
                  <a:lnTo>
                    <a:pt x="876" y="1344"/>
                  </a:lnTo>
                  <a:lnTo>
                    <a:pt x="918" y="1338"/>
                  </a:lnTo>
                  <a:lnTo>
                    <a:pt x="918" y="1356"/>
                  </a:lnTo>
                  <a:lnTo>
                    <a:pt x="924" y="1368"/>
                  </a:lnTo>
                  <a:lnTo>
                    <a:pt x="930" y="1374"/>
                  </a:lnTo>
                  <a:lnTo>
                    <a:pt x="948" y="1386"/>
                  </a:lnTo>
                  <a:lnTo>
                    <a:pt x="984" y="1392"/>
                  </a:lnTo>
                  <a:lnTo>
                    <a:pt x="1014" y="1398"/>
                  </a:lnTo>
                  <a:lnTo>
                    <a:pt x="1032" y="1398"/>
                  </a:lnTo>
                  <a:lnTo>
                    <a:pt x="1032" y="1392"/>
                  </a:lnTo>
                  <a:lnTo>
                    <a:pt x="1038" y="1386"/>
                  </a:lnTo>
                  <a:lnTo>
                    <a:pt x="1038" y="1368"/>
                  </a:lnTo>
                  <a:lnTo>
                    <a:pt x="1044" y="1362"/>
                  </a:lnTo>
                  <a:lnTo>
                    <a:pt x="1050" y="1362"/>
                  </a:lnTo>
                  <a:lnTo>
                    <a:pt x="1062" y="1374"/>
                  </a:lnTo>
                  <a:lnTo>
                    <a:pt x="1062" y="1386"/>
                  </a:lnTo>
                  <a:lnTo>
                    <a:pt x="1068" y="1392"/>
                  </a:lnTo>
                  <a:lnTo>
                    <a:pt x="1080" y="1392"/>
                  </a:lnTo>
                  <a:lnTo>
                    <a:pt x="1080" y="1404"/>
                  </a:lnTo>
                  <a:lnTo>
                    <a:pt x="1074" y="1404"/>
                  </a:lnTo>
                  <a:lnTo>
                    <a:pt x="1074" y="1416"/>
                  </a:lnTo>
                  <a:lnTo>
                    <a:pt x="1104" y="1416"/>
                  </a:lnTo>
                  <a:lnTo>
                    <a:pt x="1110" y="1422"/>
                  </a:lnTo>
                  <a:lnTo>
                    <a:pt x="1110" y="1434"/>
                  </a:lnTo>
                  <a:lnTo>
                    <a:pt x="1122" y="1434"/>
                  </a:lnTo>
                  <a:lnTo>
                    <a:pt x="1128" y="1428"/>
                  </a:lnTo>
                  <a:lnTo>
                    <a:pt x="1134" y="1428"/>
                  </a:lnTo>
                  <a:lnTo>
                    <a:pt x="1140" y="1434"/>
                  </a:lnTo>
                  <a:lnTo>
                    <a:pt x="1146" y="1446"/>
                  </a:lnTo>
                  <a:lnTo>
                    <a:pt x="1146" y="1452"/>
                  </a:lnTo>
                  <a:lnTo>
                    <a:pt x="1152" y="1464"/>
                  </a:lnTo>
                  <a:lnTo>
                    <a:pt x="1164" y="1464"/>
                  </a:lnTo>
                  <a:lnTo>
                    <a:pt x="1176" y="1476"/>
                  </a:lnTo>
                  <a:lnTo>
                    <a:pt x="1176" y="1488"/>
                  </a:lnTo>
                  <a:lnTo>
                    <a:pt x="1182" y="1500"/>
                  </a:lnTo>
                  <a:lnTo>
                    <a:pt x="1182" y="1512"/>
                  </a:lnTo>
                  <a:lnTo>
                    <a:pt x="1200" y="1512"/>
                  </a:lnTo>
                  <a:lnTo>
                    <a:pt x="1218" y="1500"/>
                  </a:lnTo>
                  <a:lnTo>
                    <a:pt x="1224" y="1512"/>
                  </a:lnTo>
                  <a:lnTo>
                    <a:pt x="1224" y="1518"/>
                  </a:lnTo>
                  <a:lnTo>
                    <a:pt x="1230" y="1518"/>
                  </a:lnTo>
                  <a:lnTo>
                    <a:pt x="1236" y="1500"/>
                  </a:lnTo>
                  <a:lnTo>
                    <a:pt x="1242" y="1464"/>
                  </a:lnTo>
                  <a:lnTo>
                    <a:pt x="1242" y="1416"/>
                  </a:lnTo>
                  <a:lnTo>
                    <a:pt x="1218" y="1416"/>
                  </a:lnTo>
                  <a:lnTo>
                    <a:pt x="1218" y="1434"/>
                  </a:lnTo>
                  <a:lnTo>
                    <a:pt x="1212" y="1440"/>
                  </a:lnTo>
                  <a:lnTo>
                    <a:pt x="1206" y="1440"/>
                  </a:lnTo>
                  <a:lnTo>
                    <a:pt x="1194" y="1434"/>
                  </a:lnTo>
                  <a:lnTo>
                    <a:pt x="1164" y="1404"/>
                  </a:lnTo>
                  <a:lnTo>
                    <a:pt x="1158" y="1404"/>
                  </a:lnTo>
                  <a:lnTo>
                    <a:pt x="1158" y="1398"/>
                  </a:lnTo>
                  <a:lnTo>
                    <a:pt x="1152" y="1398"/>
                  </a:lnTo>
                  <a:lnTo>
                    <a:pt x="1140" y="1386"/>
                  </a:lnTo>
                  <a:lnTo>
                    <a:pt x="1140" y="1362"/>
                  </a:lnTo>
                  <a:lnTo>
                    <a:pt x="1146" y="1350"/>
                  </a:lnTo>
                  <a:lnTo>
                    <a:pt x="1152" y="1332"/>
                  </a:lnTo>
                  <a:lnTo>
                    <a:pt x="1158" y="1320"/>
                  </a:lnTo>
                  <a:lnTo>
                    <a:pt x="1170" y="1308"/>
                  </a:lnTo>
                  <a:lnTo>
                    <a:pt x="1170" y="1254"/>
                  </a:lnTo>
                  <a:lnTo>
                    <a:pt x="1164" y="1236"/>
                  </a:lnTo>
                  <a:lnTo>
                    <a:pt x="1164" y="1212"/>
                  </a:lnTo>
                  <a:lnTo>
                    <a:pt x="1158" y="1206"/>
                  </a:lnTo>
                  <a:lnTo>
                    <a:pt x="1158" y="1200"/>
                  </a:lnTo>
                  <a:lnTo>
                    <a:pt x="1152" y="1194"/>
                  </a:lnTo>
                  <a:lnTo>
                    <a:pt x="1152" y="1188"/>
                  </a:lnTo>
                  <a:lnTo>
                    <a:pt x="1140" y="1176"/>
                  </a:lnTo>
                  <a:lnTo>
                    <a:pt x="1146" y="1176"/>
                  </a:lnTo>
                  <a:lnTo>
                    <a:pt x="1152" y="1170"/>
                  </a:lnTo>
                  <a:lnTo>
                    <a:pt x="1164" y="1164"/>
                  </a:lnTo>
                  <a:lnTo>
                    <a:pt x="1182" y="1146"/>
                  </a:lnTo>
                  <a:lnTo>
                    <a:pt x="1182" y="1116"/>
                  </a:lnTo>
                  <a:lnTo>
                    <a:pt x="1194" y="1116"/>
                  </a:lnTo>
                  <a:lnTo>
                    <a:pt x="1212" y="1110"/>
                  </a:lnTo>
                  <a:lnTo>
                    <a:pt x="1230" y="1110"/>
                  </a:lnTo>
                  <a:lnTo>
                    <a:pt x="1242" y="1104"/>
                  </a:lnTo>
                  <a:lnTo>
                    <a:pt x="1260" y="1104"/>
                  </a:lnTo>
                  <a:lnTo>
                    <a:pt x="1284" y="1092"/>
                  </a:lnTo>
                  <a:lnTo>
                    <a:pt x="1290" y="1092"/>
                  </a:lnTo>
                  <a:lnTo>
                    <a:pt x="1290" y="1086"/>
                  </a:lnTo>
                  <a:lnTo>
                    <a:pt x="1284" y="1074"/>
                  </a:lnTo>
                  <a:lnTo>
                    <a:pt x="1272" y="1062"/>
                  </a:lnTo>
                  <a:lnTo>
                    <a:pt x="1272" y="1014"/>
                  </a:lnTo>
                  <a:lnTo>
                    <a:pt x="1248" y="1014"/>
                  </a:lnTo>
                  <a:lnTo>
                    <a:pt x="1248" y="1008"/>
                  </a:lnTo>
                  <a:lnTo>
                    <a:pt x="1242" y="996"/>
                  </a:lnTo>
                  <a:lnTo>
                    <a:pt x="1242" y="978"/>
                  </a:lnTo>
                  <a:lnTo>
                    <a:pt x="1236" y="972"/>
                  </a:lnTo>
                  <a:lnTo>
                    <a:pt x="1224" y="966"/>
                  </a:lnTo>
                  <a:lnTo>
                    <a:pt x="1218" y="960"/>
                  </a:lnTo>
                  <a:lnTo>
                    <a:pt x="1206" y="936"/>
                  </a:lnTo>
                  <a:lnTo>
                    <a:pt x="1206" y="906"/>
                  </a:lnTo>
                  <a:lnTo>
                    <a:pt x="1212" y="900"/>
                  </a:lnTo>
                  <a:lnTo>
                    <a:pt x="1212" y="876"/>
                  </a:lnTo>
                  <a:lnTo>
                    <a:pt x="1200" y="864"/>
                  </a:lnTo>
                  <a:lnTo>
                    <a:pt x="1194" y="852"/>
                  </a:lnTo>
                  <a:lnTo>
                    <a:pt x="1194" y="804"/>
                  </a:lnTo>
                  <a:lnTo>
                    <a:pt x="1200" y="780"/>
                  </a:lnTo>
                  <a:lnTo>
                    <a:pt x="1200" y="750"/>
                  </a:lnTo>
                  <a:lnTo>
                    <a:pt x="1212" y="738"/>
                  </a:lnTo>
                  <a:lnTo>
                    <a:pt x="1218" y="744"/>
                  </a:lnTo>
                  <a:lnTo>
                    <a:pt x="1218" y="732"/>
                  </a:lnTo>
                  <a:lnTo>
                    <a:pt x="1224" y="726"/>
                  </a:lnTo>
                  <a:lnTo>
                    <a:pt x="1224" y="696"/>
                  </a:lnTo>
                  <a:lnTo>
                    <a:pt x="1218" y="690"/>
                  </a:lnTo>
                  <a:lnTo>
                    <a:pt x="1206" y="684"/>
                  </a:lnTo>
                  <a:lnTo>
                    <a:pt x="1200" y="678"/>
                  </a:lnTo>
                  <a:lnTo>
                    <a:pt x="1188" y="648"/>
                  </a:lnTo>
                  <a:lnTo>
                    <a:pt x="1182" y="642"/>
                  </a:lnTo>
                  <a:lnTo>
                    <a:pt x="1176" y="642"/>
                  </a:lnTo>
                  <a:lnTo>
                    <a:pt x="1176" y="636"/>
                  </a:lnTo>
                  <a:lnTo>
                    <a:pt x="1182" y="624"/>
                  </a:lnTo>
                  <a:lnTo>
                    <a:pt x="1194" y="618"/>
                  </a:lnTo>
                  <a:lnTo>
                    <a:pt x="1206" y="606"/>
                  </a:lnTo>
                  <a:lnTo>
                    <a:pt x="1206" y="594"/>
                  </a:lnTo>
                  <a:lnTo>
                    <a:pt x="1200" y="588"/>
                  </a:lnTo>
                  <a:lnTo>
                    <a:pt x="1194" y="576"/>
                  </a:lnTo>
                  <a:lnTo>
                    <a:pt x="1194" y="570"/>
                  </a:lnTo>
                  <a:lnTo>
                    <a:pt x="1200" y="564"/>
                  </a:lnTo>
                  <a:lnTo>
                    <a:pt x="1224" y="552"/>
                  </a:lnTo>
                  <a:lnTo>
                    <a:pt x="1230" y="546"/>
                  </a:lnTo>
                  <a:lnTo>
                    <a:pt x="1236" y="546"/>
                  </a:lnTo>
                  <a:lnTo>
                    <a:pt x="1242" y="46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8" name="Congo (Brazzaville)" descr="© INSCALE GmbH, 05.05.2010&#10;http://www.presentationload.com/">
              <a:extLst>
                <a:ext uri="{FF2B5EF4-FFF2-40B4-BE49-F238E27FC236}">
                  <a16:creationId xmlns:a16="http://schemas.microsoft.com/office/drawing/2014/main" id="{B04C4838-569F-49CB-865B-47ECFFB90994}"/>
                </a:ext>
              </a:extLst>
            </p:cNvPr>
            <p:cNvSpPr>
              <a:spLocks/>
            </p:cNvSpPr>
            <p:nvPr/>
          </p:nvSpPr>
          <p:spPr bwMode="gray">
            <a:xfrm>
              <a:off x="4533349" y="3104336"/>
              <a:ext cx="203086" cy="265347"/>
            </a:xfrm>
            <a:custGeom>
              <a:avLst/>
              <a:gdLst>
                <a:gd name="T0" fmla="*/ 2147483647 w 534"/>
                <a:gd name="T1" fmla="*/ 2147483647 h 702"/>
                <a:gd name="T2" fmla="*/ 2147483647 w 534"/>
                <a:gd name="T3" fmla="*/ 2147483647 h 702"/>
                <a:gd name="T4" fmla="*/ 2147483647 w 534"/>
                <a:gd name="T5" fmla="*/ 2147483647 h 702"/>
                <a:gd name="T6" fmla="*/ 2147483647 w 534"/>
                <a:gd name="T7" fmla="*/ 2147483647 h 702"/>
                <a:gd name="T8" fmla="*/ 2147483647 w 534"/>
                <a:gd name="T9" fmla="*/ 2147483647 h 702"/>
                <a:gd name="T10" fmla="*/ 2147483647 w 534"/>
                <a:gd name="T11" fmla="*/ 2147483647 h 702"/>
                <a:gd name="T12" fmla="*/ 2147483647 w 534"/>
                <a:gd name="T13" fmla="*/ 2147483647 h 702"/>
                <a:gd name="T14" fmla="*/ 2147483647 w 534"/>
                <a:gd name="T15" fmla="*/ 2147483647 h 702"/>
                <a:gd name="T16" fmla="*/ 2147483647 w 534"/>
                <a:gd name="T17" fmla="*/ 2147483647 h 702"/>
                <a:gd name="T18" fmla="*/ 2147483647 w 534"/>
                <a:gd name="T19" fmla="*/ 2147483647 h 702"/>
                <a:gd name="T20" fmla="*/ 2147483647 w 534"/>
                <a:gd name="T21" fmla="*/ 2147483647 h 702"/>
                <a:gd name="T22" fmla="*/ 2147483647 w 534"/>
                <a:gd name="T23" fmla="*/ 2147483647 h 702"/>
                <a:gd name="T24" fmla="*/ 2147483647 w 534"/>
                <a:gd name="T25" fmla="*/ 2147483647 h 702"/>
                <a:gd name="T26" fmla="*/ 2147483647 w 534"/>
                <a:gd name="T27" fmla="*/ 2147483647 h 702"/>
                <a:gd name="T28" fmla="*/ 2147483647 w 534"/>
                <a:gd name="T29" fmla="*/ 2147483647 h 702"/>
                <a:gd name="T30" fmla="*/ 2147483647 w 534"/>
                <a:gd name="T31" fmla="*/ 2147483647 h 702"/>
                <a:gd name="T32" fmla="*/ 2147483647 w 534"/>
                <a:gd name="T33" fmla="*/ 2147483647 h 702"/>
                <a:gd name="T34" fmla="*/ 2147483647 w 534"/>
                <a:gd name="T35" fmla="*/ 2147483647 h 702"/>
                <a:gd name="T36" fmla="*/ 2147483647 w 534"/>
                <a:gd name="T37" fmla="*/ 2147483647 h 702"/>
                <a:gd name="T38" fmla="*/ 2147483647 w 534"/>
                <a:gd name="T39" fmla="*/ 2147483647 h 702"/>
                <a:gd name="T40" fmla="*/ 2147483647 w 534"/>
                <a:gd name="T41" fmla="*/ 2147483647 h 702"/>
                <a:gd name="T42" fmla="*/ 2147483647 w 534"/>
                <a:gd name="T43" fmla="*/ 2147483647 h 702"/>
                <a:gd name="T44" fmla="*/ 2147483647 w 534"/>
                <a:gd name="T45" fmla="*/ 2147483647 h 702"/>
                <a:gd name="T46" fmla="*/ 2147483647 w 534"/>
                <a:gd name="T47" fmla="*/ 2147483647 h 702"/>
                <a:gd name="T48" fmla="*/ 2147483647 w 534"/>
                <a:gd name="T49" fmla="*/ 2147483647 h 702"/>
                <a:gd name="T50" fmla="*/ 0 w 534"/>
                <a:gd name="T51" fmla="*/ 2147483647 h 702"/>
                <a:gd name="T52" fmla="*/ 2147483647 w 534"/>
                <a:gd name="T53" fmla="*/ 2147483647 h 702"/>
                <a:gd name="T54" fmla="*/ 2147483647 w 534"/>
                <a:gd name="T55" fmla="*/ 2147483647 h 702"/>
                <a:gd name="T56" fmla="*/ 2147483647 w 534"/>
                <a:gd name="T57" fmla="*/ 2147483647 h 702"/>
                <a:gd name="T58" fmla="*/ 2147483647 w 534"/>
                <a:gd name="T59" fmla="*/ 2147483647 h 702"/>
                <a:gd name="T60" fmla="*/ 2147483647 w 534"/>
                <a:gd name="T61" fmla="*/ 2147483647 h 702"/>
                <a:gd name="T62" fmla="*/ 2147483647 w 534"/>
                <a:gd name="T63" fmla="*/ 2147483647 h 702"/>
                <a:gd name="T64" fmla="*/ 2147483647 w 534"/>
                <a:gd name="T65" fmla="*/ 2147483647 h 702"/>
                <a:gd name="T66" fmla="*/ 2147483647 w 534"/>
                <a:gd name="T67" fmla="*/ 2147483647 h 702"/>
                <a:gd name="T68" fmla="*/ 2147483647 w 534"/>
                <a:gd name="T69" fmla="*/ 2147483647 h 702"/>
                <a:gd name="T70" fmla="*/ 2147483647 w 534"/>
                <a:gd name="T71" fmla="*/ 2147483647 h 702"/>
                <a:gd name="T72" fmla="*/ 2147483647 w 534"/>
                <a:gd name="T73" fmla="*/ 2147483647 h 702"/>
                <a:gd name="T74" fmla="*/ 2147483647 w 534"/>
                <a:gd name="T75" fmla="*/ 2147483647 h 702"/>
                <a:gd name="T76" fmla="*/ 2147483647 w 534"/>
                <a:gd name="T77" fmla="*/ 2147483647 h 702"/>
                <a:gd name="T78" fmla="*/ 2147483647 w 534"/>
                <a:gd name="T79" fmla="*/ 2147483647 h 702"/>
                <a:gd name="T80" fmla="*/ 2147483647 w 534"/>
                <a:gd name="T81" fmla="*/ 2147483647 h 702"/>
                <a:gd name="T82" fmla="*/ 2147483647 w 534"/>
                <a:gd name="T83" fmla="*/ 2147483647 h 702"/>
                <a:gd name="T84" fmla="*/ 2147483647 w 534"/>
                <a:gd name="T85" fmla="*/ 2147483647 h 702"/>
                <a:gd name="T86" fmla="*/ 2147483647 w 534"/>
                <a:gd name="T87" fmla="*/ 2147483647 h 702"/>
                <a:gd name="T88" fmla="*/ 2147483647 w 534"/>
                <a:gd name="T89" fmla="*/ 2147483647 h 702"/>
                <a:gd name="T90" fmla="*/ 2147483647 w 534"/>
                <a:gd name="T91" fmla="*/ 2147483647 h 702"/>
                <a:gd name="T92" fmla="*/ 2147483647 w 534"/>
                <a:gd name="T93" fmla="*/ 2147483647 h 702"/>
                <a:gd name="T94" fmla="*/ 2147483647 w 534"/>
                <a:gd name="T95" fmla="*/ 2147483647 h 702"/>
                <a:gd name="T96" fmla="*/ 2147483647 w 534"/>
                <a:gd name="T97" fmla="*/ 2147483647 h 702"/>
                <a:gd name="T98" fmla="*/ 2147483647 w 534"/>
                <a:gd name="T99" fmla="*/ 2147483647 h 702"/>
                <a:gd name="T100" fmla="*/ 2147483647 w 534"/>
                <a:gd name="T101" fmla="*/ 2147483647 h 702"/>
                <a:gd name="T102" fmla="*/ 2147483647 w 534"/>
                <a:gd name="T103" fmla="*/ 2147483647 h 70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4"/>
                <a:gd name="T157" fmla="*/ 0 h 702"/>
                <a:gd name="T158" fmla="*/ 534 w 534"/>
                <a:gd name="T159" fmla="*/ 702 h 70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4" h="702">
                  <a:moveTo>
                    <a:pt x="366" y="120"/>
                  </a:moveTo>
                  <a:lnTo>
                    <a:pt x="360" y="126"/>
                  </a:lnTo>
                  <a:lnTo>
                    <a:pt x="354" y="168"/>
                  </a:lnTo>
                  <a:lnTo>
                    <a:pt x="330" y="144"/>
                  </a:lnTo>
                  <a:lnTo>
                    <a:pt x="294" y="144"/>
                  </a:lnTo>
                  <a:lnTo>
                    <a:pt x="288" y="138"/>
                  </a:lnTo>
                  <a:lnTo>
                    <a:pt x="276" y="138"/>
                  </a:lnTo>
                  <a:lnTo>
                    <a:pt x="270" y="132"/>
                  </a:lnTo>
                  <a:lnTo>
                    <a:pt x="258" y="126"/>
                  </a:lnTo>
                  <a:lnTo>
                    <a:pt x="210" y="126"/>
                  </a:lnTo>
                  <a:lnTo>
                    <a:pt x="192" y="132"/>
                  </a:lnTo>
                  <a:lnTo>
                    <a:pt x="162" y="132"/>
                  </a:lnTo>
                  <a:lnTo>
                    <a:pt x="144" y="162"/>
                  </a:lnTo>
                  <a:lnTo>
                    <a:pt x="150" y="198"/>
                  </a:lnTo>
                  <a:lnTo>
                    <a:pt x="156" y="204"/>
                  </a:lnTo>
                  <a:lnTo>
                    <a:pt x="180" y="204"/>
                  </a:lnTo>
                  <a:lnTo>
                    <a:pt x="186" y="198"/>
                  </a:lnTo>
                  <a:lnTo>
                    <a:pt x="186" y="180"/>
                  </a:lnTo>
                  <a:lnTo>
                    <a:pt x="204" y="180"/>
                  </a:lnTo>
                  <a:lnTo>
                    <a:pt x="210" y="186"/>
                  </a:lnTo>
                  <a:lnTo>
                    <a:pt x="222" y="186"/>
                  </a:lnTo>
                  <a:lnTo>
                    <a:pt x="222" y="192"/>
                  </a:lnTo>
                  <a:lnTo>
                    <a:pt x="228" y="198"/>
                  </a:lnTo>
                  <a:lnTo>
                    <a:pt x="228" y="216"/>
                  </a:lnTo>
                  <a:lnTo>
                    <a:pt x="240" y="222"/>
                  </a:lnTo>
                  <a:lnTo>
                    <a:pt x="240" y="234"/>
                  </a:lnTo>
                  <a:lnTo>
                    <a:pt x="234" y="240"/>
                  </a:lnTo>
                  <a:lnTo>
                    <a:pt x="228" y="252"/>
                  </a:lnTo>
                  <a:lnTo>
                    <a:pt x="222" y="258"/>
                  </a:lnTo>
                  <a:lnTo>
                    <a:pt x="210" y="258"/>
                  </a:lnTo>
                  <a:lnTo>
                    <a:pt x="198" y="282"/>
                  </a:lnTo>
                  <a:lnTo>
                    <a:pt x="198" y="318"/>
                  </a:lnTo>
                  <a:lnTo>
                    <a:pt x="216" y="324"/>
                  </a:lnTo>
                  <a:lnTo>
                    <a:pt x="222" y="342"/>
                  </a:lnTo>
                  <a:lnTo>
                    <a:pt x="240" y="342"/>
                  </a:lnTo>
                  <a:lnTo>
                    <a:pt x="246" y="348"/>
                  </a:lnTo>
                  <a:lnTo>
                    <a:pt x="246" y="360"/>
                  </a:lnTo>
                  <a:lnTo>
                    <a:pt x="240" y="366"/>
                  </a:lnTo>
                  <a:lnTo>
                    <a:pt x="240" y="414"/>
                  </a:lnTo>
                  <a:lnTo>
                    <a:pt x="234" y="426"/>
                  </a:lnTo>
                  <a:lnTo>
                    <a:pt x="240" y="450"/>
                  </a:lnTo>
                  <a:lnTo>
                    <a:pt x="234" y="456"/>
                  </a:lnTo>
                  <a:lnTo>
                    <a:pt x="222" y="462"/>
                  </a:lnTo>
                  <a:lnTo>
                    <a:pt x="222" y="486"/>
                  </a:lnTo>
                  <a:lnTo>
                    <a:pt x="216" y="498"/>
                  </a:lnTo>
                  <a:lnTo>
                    <a:pt x="210" y="504"/>
                  </a:lnTo>
                  <a:lnTo>
                    <a:pt x="198" y="504"/>
                  </a:lnTo>
                  <a:lnTo>
                    <a:pt x="192" y="498"/>
                  </a:lnTo>
                  <a:lnTo>
                    <a:pt x="192" y="468"/>
                  </a:lnTo>
                  <a:lnTo>
                    <a:pt x="186" y="468"/>
                  </a:lnTo>
                  <a:lnTo>
                    <a:pt x="180" y="474"/>
                  </a:lnTo>
                  <a:lnTo>
                    <a:pt x="174" y="486"/>
                  </a:lnTo>
                  <a:lnTo>
                    <a:pt x="168" y="492"/>
                  </a:lnTo>
                  <a:lnTo>
                    <a:pt x="138" y="492"/>
                  </a:lnTo>
                  <a:lnTo>
                    <a:pt x="120" y="450"/>
                  </a:lnTo>
                  <a:lnTo>
                    <a:pt x="90" y="450"/>
                  </a:lnTo>
                  <a:lnTo>
                    <a:pt x="90" y="456"/>
                  </a:lnTo>
                  <a:lnTo>
                    <a:pt x="108" y="474"/>
                  </a:lnTo>
                  <a:lnTo>
                    <a:pt x="96" y="480"/>
                  </a:lnTo>
                  <a:lnTo>
                    <a:pt x="90" y="492"/>
                  </a:lnTo>
                  <a:lnTo>
                    <a:pt x="84" y="498"/>
                  </a:lnTo>
                  <a:lnTo>
                    <a:pt x="66" y="498"/>
                  </a:lnTo>
                  <a:lnTo>
                    <a:pt x="54" y="492"/>
                  </a:lnTo>
                  <a:lnTo>
                    <a:pt x="42" y="492"/>
                  </a:lnTo>
                  <a:lnTo>
                    <a:pt x="36" y="486"/>
                  </a:lnTo>
                  <a:lnTo>
                    <a:pt x="30" y="486"/>
                  </a:lnTo>
                  <a:lnTo>
                    <a:pt x="30" y="504"/>
                  </a:lnTo>
                  <a:lnTo>
                    <a:pt x="36" y="510"/>
                  </a:lnTo>
                  <a:lnTo>
                    <a:pt x="36" y="522"/>
                  </a:lnTo>
                  <a:lnTo>
                    <a:pt x="24" y="522"/>
                  </a:lnTo>
                  <a:lnTo>
                    <a:pt x="54" y="540"/>
                  </a:lnTo>
                  <a:lnTo>
                    <a:pt x="36" y="552"/>
                  </a:lnTo>
                  <a:lnTo>
                    <a:pt x="54" y="564"/>
                  </a:lnTo>
                  <a:lnTo>
                    <a:pt x="54" y="600"/>
                  </a:lnTo>
                  <a:lnTo>
                    <a:pt x="48" y="606"/>
                  </a:lnTo>
                  <a:lnTo>
                    <a:pt x="30" y="588"/>
                  </a:lnTo>
                  <a:lnTo>
                    <a:pt x="6" y="600"/>
                  </a:lnTo>
                  <a:lnTo>
                    <a:pt x="0" y="618"/>
                  </a:lnTo>
                  <a:lnTo>
                    <a:pt x="54" y="666"/>
                  </a:lnTo>
                  <a:lnTo>
                    <a:pt x="54" y="684"/>
                  </a:lnTo>
                  <a:lnTo>
                    <a:pt x="72" y="702"/>
                  </a:lnTo>
                  <a:lnTo>
                    <a:pt x="72" y="690"/>
                  </a:lnTo>
                  <a:lnTo>
                    <a:pt x="90" y="690"/>
                  </a:lnTo>
                  <a:lnTo>
                    <a:pt x="90" y="672"/>
                  </a:lnTo>
                  <a:lnTo>
                    <a:pt x="102" y="666"/>
                  </a:lnTo>
                  <a:lnTo>
                    <a:pt x="108" y="660"/>
                  </a:lnTo>
                  <a:lnTo>
                    <a:pt x="120" y="654"/>
                  </a:lnTo>
                  <a:lnTo>
                    <a:pt x="126" y="648"/>
                  </a:lnTo>
                  <a:lnTo>
                    <a:pt x="132" y="654"/>
                  </a:lnTo>
                  <a:lnTo>
                    <a:pt x="132" y="660"/>
                  </a:lnTo>
                  <a:lnTo>
                    <a:pt x="138" y="666"/>
                  </a:lnTo>
                  <a:lnTo>
                    <a:pt x="138" y="672"/>
                  </a:lnTo>
                  <a:lnTo>
                    <a:pt x="150" y="672"/>
                  </a:lnTo>
                  <a:lnTo>
                    <a:pt x="150" y="678"/>
                  </a:lnTo>
                  <a:lnTo>
                    <a:pt x="156" y="684"/>
                  </a:lnTo>
                  <a:lnTo>
                    <a:pt x="156" y="690"/>
                  </a:lnTo>
                  <a:lnTo>
                    <a:pt x="162" y="696"/>
                  </a:lnTo>
                  <a:lnTo>
                    <a:pt x="174" y="696"/>
                  </a:lnTo>
                  <a:lnTo>
                    <a:pt x="180" y="690"/>
                  </a:lnTo>
                  <a:lnTo>
                    <a:pt x="186" y="678"/>
                  </a:lnTo>
                  <a:lnTo>
                    <a:pt x="186" y="660"/>
                  </a:lnTo>
                  <a:lnTo>
                    <a:pt x="210" y="666"/>
                  </a:lnTo>
                  <a:lnTo>
                    <a:pt x="228" y="648"/>
                  </a:lnTo>
                  <a:lnTo>
                    <a:pt x="234" y="648"/>
                  </a:lnTo>
                  <a:lnTo>
                    <a:pt x="234" y="678"/>
                  </a:lnTo>
                  <a:lnTo>
                    <a:pt x="228" y="690"/>
                  </a:lnTo>
                  <a:lnTo>
                    <a:pt x="234" y="696"/>
                  </a:lnTo>
                  <a:lnTo>
                    <a:pt x="252" y="696"/>
                  </a:lnTo>
                  <a:lnTo>
                    <a:pt x="264" y="690"/>
                  </a:lnTo>
                  <a:lnTo>
                    <a:pt x="270" y="684"/>
                  </a:lnTo>
                  <a:lnTo>
                    <a:pt x="276" y="672"/>
                  </a:lnTo>
                  <a:lnTo>
                    <a:pt x="294" y="654"/>
                  </a:lnTo>
                  <a:lnTo>
                    <a:pt x="300" y="642"/>
                  </a:lnTo>
                  <a:lnTo>
                    <a:pt x="312" y="630"/>
                  </a:lnTo>
                  <a:lnTo>
                    <a:pt x="330" y="630"/>
                  </a:lnTo>
                  <a:lnTo>
                    <a:pt x="336" y="624"/>
                  </a:lnTo>
                  <a:lnTo>
                    <a:pt x="366" y="582"/>
                  </a:lnTo>
                  <a:lnTo>
                    <a:pt x="360" y="480"/>
                  </a:lnTo>
                  <a:lnTo>
                    <a:pt x="366" y="480"/>
                  </a:lnTo>
                  <a:lnTo>
                    <a:pt x="390" y="456"/>
                  </a:lnTo>
                  <a:lnTo>
                    <a:pt x="390" y="420"/>
                  </a:lnTo>
                  <a:lnTo>
                    <a:pt x="396" y="408"/>
                  </a:lnTo>
                  <a:lnTo>
                    <a:pt x="402" y="402"/>
                  </a:lnTo>
                  <a:lnTo>
                    <a:pt x="450" y="378"/>
                  </a:lnTo>
                  <a:lnTo>
                    <a:pt x="456" y="366"/>
                  </a:lnTo>
                  <a:lnTo>
                    <a:pt x="468" y="360"/>
                  </a:lnTo>
                  <a:lnTo>
                    <a:pt x="474" y="354"/>
                  </a:lnTo>
                  <a:lnTo>
                    <a:pt x="474" y="300"/>
                  </a:lnTo>
                  <a:lnTo>
                    <a:pt x="486" y="294"/>
                  </a:lnTo>
                  <a:lnTo>
                    <a:pt x="492" y="282"/>
                  </a:lnTo>
                  <a:lnTo>
                    <a:pt x="492" y="258"/>
                  </a:lnTo>
                  <a:lnTo>
                    <a:pt x="486" y="246"/>
                  </a:lnTo>
                  <a:lnTo>
                    <a:pt x="480" y="240"/>
                  </a:lnTo>
                  <a:lnTo>
                    <a:pt x="480" y="228"/>
                  </a:lnTo>
                  <a:lnTo>
                    <a:pt x="498" y="192"/>
                  </a:lnTo>
                  <a:lnTo>
                    <a:pt x="498" y="168"/>
                  </a:lnTo>
                  <a:lnTo>
                    <a:pt x="492" y="156"/>
                  </a:lnTo>
                  <a:lnTo>
                    <a:pt x="492" y="126"/>
                  </a:lnTo>
                  <a:lnTo>
                    <a:pt x="498" y="120"/>
                  </a:lnTo>
                  <a:lnTo>
                    <a:pt x="510" y="96"/>
                  </a:lnTo>
                  <a:lnTo>
                    <a:pt x="522" y="84"/>
                  </a:lnTo>
                  <a:lnTo>
                    <a:pt x="528" y="66"/>
                  </a:lnTo>
                  <a:lnTo>
                    <a:pt x="534" y="54"/>
                  </a:lnTo>
                  <a:lnTo>
                    <a:pt x="534" y="18"/>
                  </a:lnTo>
                  <a:lnTo>
                    <a:pt x="522" y="6"/>
                  </a:lnTo>
                  <a:lnTo>
                    <a:pt x="510" y="18"/>
                  </a:lnTo>
                  <a:lnTo>
                    <a:pt x="498" y="18"/>
                  </a:lnTo>
                  <a:lnTo>
                    <a:pt x="462" y="0"/>
                  </a:lnTo>
                  <a:lnTo>
                    <a:pt x="444" y="0"/>
                  </a:lnTo>
                  <a:lnTo>
                    <a:pt x="426" y="18"/>
                  </a:lnTo>
                  <a:lnTo>
                    <a:pt x="396" y="18"/>
                  </a:lnTo>
                  <a:lnTo>
                    <a:pt x="378" y="48"/>
                  </a:lnTo>
                  <a:lnTo>
                    <a:pt x="390" y="60"/>
                  </a:lnTo>
                  <a:lnTo>
                    <a:pt x="390" y="84"/>
                  </a:lnTo>
                  <a:lnTo>
                    <a:pt x="384" y="96"/>
                  </a:lnTo>
                  <a:lnTo>
                    <a:pt x="378" y="102"/>
                  </a:lnTo>
                  <a:lnTo>
                    <a:pt x="372" y="114"/>
                  </a:lnTo>
                  <a:lnTo>
                    <a:pt x="366" y="12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39" name="Colombia" descr="© INSCALE GmbH, 05.05.2010&#10;http://www.presentationload.com/">
              <a:extLst>
                <a:ext uri="{FF2B5EF4-FFF2-40B4-BE49-F238E27FC236}">
                  <a16:creationId xmlns:a16="http://schemas.microsoft.com/office/drawing/2014/main" id="{373A378A-3CED-4C42-8154-5EDAED8D99C5}"/>
                </a:ext>
              </a:extLst>
            </p:cNvPr>
            <p:cNvSpPr>
              <a:spLocks/>
            </p:cNvSpPr>
            <p:nvPr/>
          </p:nvSpPr>
          <p:spPr bwMode="gray">
            <a:xfrm>
              <a:off x="2100775" y="2837508"/>
              <a:ext cx="329086" cy="509938"/>
            </a:xfrm>
            <a:custGeom>
              <a:avLst/>
              <a:gdLst>
                <a:gd name="T0" fmla="*/ 2147483647 w 870"/>
                <a:gd name="T1" fmla="*/ 2147483647 h 1344"/>
                <a:gd name="T2" fmla="*/ 2147483647 w 870"/>
                <a:gd name="T3" fmla="*/ 2147483647 h 1344"/>
                <a:gd name="T4" fmla="*/ 2147483647 w 870"/>
                <a:gd name="T5" fmla="*/ 2147483647 h 1344"/>
                <a:gd name="T6" fmla="*/ 2147483647 w 870"/>
                <a:gd name="T7" fmla="*/ 2147483647 h 1344"/>
                <a:gd name="T8" fmla="*/ 2147483647 w 870"/>
                <a:gd name="T9" fmla="*/ 2147483647 h 1344"/>
                <a:gd name="T10" fmla="*/ 2147483647 w 870"/>
                <a:gd name="T11" fmla="*/ 2147483647 h 1344"/>
                <a:gd name="T12" fmla="*/ 2147483647 w 870"/>
                <a:gd name="T13" fmla="*/ 2147483647 h 1344"/>
                <a:gd name="T14" fmla="*/ 2147483647 w 870"/>
                <a:gd name="T15" fmla="*/ 2147483647 h 1344"/>
                <a:gd name="T16" fmla="*/ 2147483647 w 870"/>
                <a:gd name="T17" fmla="*/ 2147483647 h 1344"/>
                <a:gd name="T18" fmla="*/ 2147483647 w 870"/>
                <a:gd name="T19" fmla="*/ 2147483647 h 1344"/>
                <a:gd name="T20" fmla="*/ 2147483647 w 870"/>
                <a:gd name="T21" fmla="*/ 2147483647 h 1344"/>
                <a:gd name="T22" fmla="*/ 2147483647 w 870"/>
                <a:gd name="T23" fmla="*/ 2147483647 h 1344"/>
                <a:gd name="T24" fmla="*/ 2147483647 w 870"/>
                <a:gd name="T25" fmla="*/ 2147483647 h 1344"/>
                <a:gd name="T26" fmla="*/ 2147483647 w 870"/>
                <a:gd name="T27" fmla="*/ 2147483647 h 1344"/>
                <a:gd name="T28" fmla="*/ 2147483647 w 870"/>
                <a:gd name="T29" fmla="*/ 2147483647 h 1344"/>
                <a:gd name="T30" fmla="*/ 2147483647 w 870"/>
                <a:gd name="T31" fmla="*/ 2147483647 h 1344"/>
                <a:gd name="T32" fmla="*/ 2147483647 w 870"/>
                <a:gd name="T33" fmla="*/ 2147483647 h 1344"/>
                <a:gd name="T34" fmla="*/ 2147483647 w 870"/>
                <a:gd name="T35" fmla="*/ 2147483647 h 1344"/>
                <a:gd name="T36" fmla="*/ 2147483647 w 870"/>
                <a:gd name="T37" fmla="*/ 2147483647 h 1344"/>
                <a:gd name="T38" fmla="*/ 2147483647 w 870"/>
                <a:gd name="T39" fmla="*/ 2147483647 h 1344"/>
                <a:gd name="T40" fmla="*/ 2147483647 w 870"/>
                <a:gd name="T41" fmla="*/ 2147483647 h 1344"/>
                <a:gd name="T42" fmla="*/ 2147483647 w 870"/>
                <a:gd name="T43" fmla="*/ 2147483647 h 1344"/>
                <a:gd name="T44" fmla="*/ 2147483647 w 870"/>
                <a:gd name="T45" fmla="*/ 2147483647 h 1344"/>
                <a:gd name="T46" fmla="*/ 2147483647 w 870"/>
                <a:gd name="T47" fmla="*/ 2147483647 h 1344"/>
                <a:gd name="T48" fmla="*/ 2147483647 w 870"/>
                <a:gd name="T49" fmla="*/ 2147483647 h 1344"/>
                <a:gd name="T50" fmla="*/ 2147483647 w 870"/>
                <a:gd name="T51" fmla="*/ 2147483647 h 1344"/>
                <a:gd name="T52" fmla="*/ 2147483647 w 870"/>
                <a:gd name="T53" fmla="*/ 2147483647 h 1344"/>
                <a:gd name="T54" fmla="*/ 2147483647 w 870"/>
                <a:gd name="T55" fmla="*/ 2147483647 h 1344"/>
                <a:gd name="T56" fmla="*/ 2147483647 w 870"/>
                <a:gd name="T57" fmla="*/ 2147483647 h 1344"/>
                <a:gd name="T58" fmla="*/ 2147483647 w 870"/>
                <a:gd name="T59" fmla="*/ 2147483647 h 1344"/>
                <a:gd name="T60" fmla="*/ 2147483647 w 870"/>
                <a:gd name="T61" fmla="*/ 2147483647 h 1344"/>
                <a:gd name="T62" fmla="*/ 2147483647 w 870"/>
                <a:gd name="T63" fmla="*/ 2147483647 h 1344"/>
                <a:gd name="T64" fmla="*/ 2147483647 w 870"/>
                <a:gd name="T65" fmla="*/ 2147483647 h 1344"/>
                <a:gd name="T66" fmla="*/ 2147483647 w 870"/>
                <a:gd name="T67" fmla="*/ 2147483647 h 1344"/>
                <a:gd name="T68" fmla="*/ 2147483647 w 870"/>
                <a:gd name="T69" fmla="*/ 2147483647 h 1344"/>
                <a:gd name="T70" fmla="*/ 2147483647 w 870"/>
                <a:gd name="T71" fmla="*/ 2147483647 h 1344"/>
                <a:gd name="T72" fmla="*/ 2147483647 w 870"/>
                <a:gd name="T73" fmla="*/ 0 h 1344"/>
                <a:gd name="T74" fmla="*/ 2147483647 w 870"/>
                <a:gd name="T75" fmla="*/ 2147483647 h 1344"/>
                <a:gd name="T76" fmla="*/ 2147483647 w 870"/>
                <a:gd name="T77" fmla="*/ 2147483647 h 1344"/>
                <a:gd name="T78" fmla="*/ 2147483647 w 870"/>
                <a:gd name="T79" fmla="*/ 2147483647 h 1344"/>
                <a:gd name="T80" fmla="*/ 2147483647 w 870"/>
                <a:gd name="T81" fmla="*/ 2147483647 h 1344"/>
                <a:gd name="T82" fmla="*/ 2147483647 w 870"/>
                <a:gd name="T83" fmla="*/ 2147483647 h 1344"/>
                <a:gd name="T84" fmla="*/ 2147483647 w 870"/>
                <a:gd name="T85" fmla="*/ 2147483647 h 1344"/>
                <a:gd name="T86" fmla="*/ 2147483647 w 870"/>
                <a:gd name="T87" fmla="*/ 2147483647 h 1344"/>
                <a:gd name="T88" fmla="*/ 2147483647 w 870"/>
                <a:gd name="T89" fmla="*/ 2147483647 h 1344"/>
                <a:gd name="T90" fmla="*/ 2147483647 w 870"/>
                <a:gd name="T91" fmla="*/ 2147483647 h 1344"/>
                <a:gd name="T92" fmla="*/ 2147483647 w 870"/>
                <a:gd name="T93" fmla="*/ 2147483647 h 1344"/>
                <a:gd name="T94" fmla="*/ 2147483647 w 870"/>
                <a:gd name="T95" fmla="*/ 2147483647 h 1344"/>
                <a:gd name="T96" fmla="*/ 2147483647 w 870"/>
                <a:gd name="T97" fmla="*/ 2147483647 h 1344"/>
                <a:gd name="T98" fmla="*/ 2147483647 w 870"/>
                <a:gd name="T99" fmla="*/ 2147483647 h 1344"/>
                <a:gd name="T100" fmla="*/ 2147483647 w 870"/>
                <a:gd name="T101" fmla="*/ 2147483647 h 1344"/>
                <a:gd name="T102" fmla="*/ 2147483647 w 870"/>
                <a:gd name="T103" fmla="*/ 2147483647 h 1344"/>
                <a:gd name="T104" fmla="*/ 2147483647 w 870"/>
                <a:gd name="T105" fmla="*/ 2147483647 h 1344"/>
                <a:gd name="T106" fmla="*/ 2147483647 w 870"/>
                <a:gd name="T107" fmla="*/ 2147483647 h 134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70"/>
                <a:gd name="T163" fmla="*/ 0 h 1344"/>
                <a:gd name="T164" fmla="*/ 870 w 870"/>
                <a:gd name="T165" fmla="*/ 1344 h 134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70" h="1344">
                  <a:moveTo>
                    <a:pt x="36" y="912"/>
                  </a:moveTo>
                  <a:lnTo>
                    <a:pt x="60" y="924"/>
                  </a:lnTo>
                  <a:lnTo>
                    <a:pt x="66" y="936"/>
                  </a:lnTo>
                  <a:lnTo>
                    <a:pt x="84" y="936"/>
                  </a:lnTo>
                  <a:lnTo>
                    <a:pt x="96" y="942"/>
                  </a:lnTo>
                  <a:lnTo>
                    <a:pt x="102" y="948"/>
                  </a:lnTo>
                  <a:lnTo>
                    <a:pt x="108" y="960"/>
                  </a:lnTo>
                  <a:lnTo>
                    <a:pt x="108" y="966"/>
                  </a:lnTo>
                  <a:lnTo>
                    <a:pt x="114" y="972"/>
                  </a:lnTo>
                  <a:lnTo>
                    <a:pt x="126" y="978"/>
                  </a:lnTo>
                  <a:lnTo>
                    <a:pt x="138" y="978"/>
                  </a:lnTo>
                  <a:lnTo>
                    <a:pt x="144" y="972"/>
                  </a:lnTo>
                  <a:lnTo>
                    <a:pt x="156" y="978"/>
                  </a:lnTo>
                  <a:lnTo>
                    <a:pt x="162" y="984"/>
                  </a:lnTo>
                  <a:lnTo>
                    <a:pt x="186" y="984"/>
                  </a:lnTo>
                  <a:lnTo>
                    <a:pt x="186" y="972"/>
                  </a:lnTo>
                  <a:lnTo>
                    <a:pt x="192" y="966"/>
                  </a:lnTo>
                  <a:lnTo>
                    <a:pt x="198" y="966"/>
                  </a:lnTo>
                  <a:lnTo>
                    <a:pt x="210" y="972"/>
                  </a:lnTo>
                  <a:lnTo>
                    <a:pt x="210" y="978"/>
                  </a:lnTo>
                  <a:lnTo>
                    <a:pt x="216" y="984"/>
                  </a:lnTo>
                  <a:lnTo>
                    <a:pt x="216" y="990"/>
                  </a:lnTo>
                  <a:lnTo>
                    <a:pt x="228" y="1002"/>
                  </a:lnTo>
                  <a:lnTo>
                    <a:pt x="264" y="1002"/>
                  </a:lnTo>
                  <a:lnTo>
                    <a:pt x="276" y="1008"/>
                  </a:lnTo>
                  <a:lnTo>
                    <a:pt x="282" y="1014"/>
                  </a:lnTo>
                  <a:lnTo>
                    <a:pt x="294" y="1020"/>
                  </a:lnTo>
                  <a:lnTo>
                    <a:pt x="312" y="1038"/>
                  </a:lnTo>
                  <a:lnTo>
                    <a:pt x="324" y="1044"/>
                  </a:lnTo>
                  <a:lnTo>
                    <a:pt x="330" y="1050"/>
                  </a:lnTo>
                  <a:lnTo>
                    <a:pt x="342" y="1086"/>
                  </a:lnTo>
                  <a:lnTo>
                    <a:pt x="360" y="1086"/>
                  </a:lnTo>
                  <a:lnTo>
                    <a:pt x="372" y="1104"/>
                  </a:lnTo>
                  <a:lnTo>
                    <a:pt x="384" y="1104"/>
                  </a:lnTo>
                  <a:lnTo>
                    <a:pt x="390" y="1110"/>
                  </a:lnTo>
                  <a:lnTo>
                    <a:pt x="390" y="1134"/>
                  </a:lnTo>
                  <a:lnTo>
                    <a:pt x="396" y="1140"/>
                  </a:lnTo>
                  <a:lnTo>
                    <a:pt x="396" y="1146"/>
                  </a:lnTo>
                  <a:lnTo>
                    <a:pt x="408" y="1146"/>
                  </a:lnTo>
                  <a:lnTo>
                    <a:pt x="420" y="1152"/>
                  </a:lnTo>
                  <a:lnTo>
                    <a:pt x="426" y="1158"/>
                  </a:lnTo>
                  <a:lnTo>
                    <a:pt x="426" y="1164"/>
                  </a:lnTo>
                  <a:lnTo>
                    <a:pt x="420" y="1170"/>
                  </a:lnTo>
                  <a:lnTo>
                    <a:pt x="420" y="1194"/>
                  </a:lnTo>
                  <a:lnTo>
                    <a:pt x="432" y="1200"/>
                  </a:lnTo>
                  <a:lnTo>
                    <a:pt x="456" y="1206"/>
                  </a:lnTo>
                  <a:lnTo>
                    <a:pt x="492" y="1206"/>
                  </a:lnTo>
                  <a:lnTo>
                    <a:pt x="492" y="1194"/>
                  </a:lnTo>
                  <a:lnTo>
                    <a:pt x="504" y="1182"/>
                  </a:lnTo>
                  <a:lnTo>
                    <a:pt x="528" y="1182"/>
                  </a:lnTo>
                  <a:lnTo>
                    <a:pt x="534" y="1188"/>
                  </a:lnTo>
                  <a:lnTo>
                    <a:pt x="540" y="1188"/>
                  </a:lnTo>
                  <a:lnTo>
                    <a:pt x="546" y="1194"/>
                  </a:lnTo>
                  <a:lnTo>
                    <a:pt x="558" y="1194"/>
                  </a:lnTo>
                  <a:lnTo>
                    <a:pt x="570" y="1188"/>
                  </a:lnTo>
                  <a:lnTo>
                    <a:pt x="576" y="1182"/>
                  </a:lnTo>
                  <a:lnTo>
                    <a:pt x="588" y="1182"/>
                  </a:lnTo>
                  <a:lnTo>
                    <a:pt x="588" y="1188"/>
                  </a:lnTo>
                  <a:lnTo>
                    <a:pt x="594" y="1200"/>
                  </a:lnTo>
                  <a:lnTo>
                    <a:pt x="600" y="1206"/>
                  </a:lnTo>
                  <a:lnTo>
                    <a:pt x="624" y="1206"/>
                  </a:lnTo>
                  <a:lnTo>
                    <a:pt x="636" y="1212"/>
                  </a:lnTo>
                  <a:lnTo>
                    <a:pt x="642" y="1218"/>
                  </a:lnTo>
                  <a:lnTo>
                    <a:pt x="642" y="1236"/>
                  </a:lnTo>
                  <a:lnTo>
                    <a:pt x="636" y="1248"/>
                  </a:lnTo>
                  <a:lnTo>
                    <a:pt x="630" y="1254"/>
                  </a:lnTo>
                  <a:lnTo>
                    <a:pt x="624" y="1254"/>
                  </a:lnTo>
                  <a:lnTo>
                    <a:pt x="618" y="1260"/>
                  </a:lnTo>
                  <a:lnTo>
                    <a:pt x="618" y="1266"/>
                  </a:lnTo>
                  <a:lnTo>
                    <a:pt x="606" y="1290"/>
                  </a:lnTo>
                  <a:lnTo>
                    <a:pt x="606" y="1308"/>
                  </a:lnTo>
                  <a:lnTo>
                    <a:pt x="612" y="1314"/>
                  </a:lnTo>
                  <a:lnTo>
                    <a:pt x="630" y="1314"/>
                  </a:lnTo>
                  <a:lnTo>
                    <a:pt x="642" y="1332"/>
                  </a:lnTo>
                  <a:lnTo>
                    <a:pt x="660" y="1344"/>
                  </a:lnTo>
                  <a:lnTo>
                    <a:pt x="660" y="1308"/>
                  </a:lnTo>
                  <a:lnTo>
                    <a:pt x="666" y="1236"/>
                  </a:lnTo>
                  <a:lnTo>
                    <a:pt x="684" y="1188"/>
                  </a:lnTo>
                  <a:lnTo>
                    <a:pt x="678" y="1140"/>
                  </a:lnTo>
                  <a:lnTo>
                    <a:pt x="690" y="1128"/>
                  </a:lnTo>
                  <a:lnTo>
                    <a:pt x="696" y="1116"/>
                  </a:lnTo>
                  <a:lnTo>
                    <a:pt x="696" y="1104"/>
                  </a:lnTo>
                  <a:lnTo>
                    <a:pt x="690" y="1092"/>
                  </a:lnTo>
                  <a:lnTo>
                    <a:pt x="678" y="1080"/>
                  </a:lnTo>
                  <a:lnTo>
                    <a:pt x="678" y="1074"/>
                  </a:lnTo>
                  <a:lnTo>
                    <a:pt x="672" y="1068"/>
                  </a:lnTo>
                  <a:lnTo>
                    <a:pt x="672" y="1044"/>
                  </a:lnTo>
                  <a:lnTo>
                    <a:pt x="666" y="1038"/>
                  </a:lnTo>
                  <a:lnTo>
                    <a:pt x="654" y="1032"/>
                  </a:lnTo>
                  <a:lnTo>
                    <a:pt x="642" y="1020"/>
                  </a:lnTo>
                  <a:lnTo>
                    <a:pt x="636" y="1020"/>
                  </a:lnTo>
                  <a:lnTo>
                    <a:pt x="642" y="954"/>
                  </a:lnTo>
                  <a:lnTo>
                    <a:pt x="672" y="948"/>
                  </a:lnTo>
                  <a:lnTo>
                    <a:pt x="678" y="954"/>
                  </a:lnTo>
                  <a:lnTo>
                    <a:pt x="708" y="954"/>
                  </a:lnTo>
                  <a:lnTo>
                    <a:pt x="714" y="948"/>
                  </a:lnTo>
                  <a:lnTo>
                    <a:pt x="714" y="942"/>
                  </a:lnTo>
                  <a:lnTo>
                    <a:pt x="708" y="936"/>
                  </a:lnTo>
                  <a:lnTo>
                    <a:pt x="708" y="930"/>
                  </a:lnTo>
                  <a:lnTo>
                    <a:pt x="696" y="918"/>
                  </a:lnTo>
                  <a:lnTo>
                    <a:pt x="684" y="924"/>
                  </a:lnTo>
                  <a:lnTo>
                    <a:pt x="660" y="912"/>
                  </a:lnTo>
                  <a:lnTo>
                    <a:pt x="660" y="900"/>
                  </a:lnTo>
                  <a:lnTo>
                    <a:pt x="654" y="888"/>
                  </a:lnTo>
                  <a:lnTo>
                    <a:pt x="654" y="876"/>
                  </a:lnTo>
                  <a:lnTo>
                    <a:pt x="660" y="864"/>
                  </a:lnTo>
                  <a:lnTo>
                    <a:pt x="666" y="858"/>
                  </a:lnTo>
                  <a:lnTo>
                    <a:pt x="684" y="858"/>
                  </a:lnTo>
                  <a:lnTo>
                    <a:pt x="696" y="870"/>
                  </a:lnTo>
                  <a:lnTo>
                    <a:pt x="762" y="864"/>
                  </a:lnTo>
                  <a:lnTo>
                    <a:pt x="762" y="846"/>
                  </a:lnTo>
                  <a:lnTo>
                    <a:pt x="768" y="840"/>
                  </a:lnTo>
                  <a:lnTo>
                    <a:pt x="774" y="840"/>
                  </a:lnTo>
                  <a:lnTo>
                    <a:pt x="798" y="864"/>
                  </a:lnTo>
                  <a:lnTo>
                    <a:pt x="828" y="834"/>
                  </a:lnTo>
                  <a:lnTo>
                    <a:pt x="834" y="834"/>
                  </a:lnTo>
                  <a:lnTo>
                    <a:pt x="834" y="846"/>
                  </a:lnTo>
                  <a:lnTo>
                    <a:pt x="840" y="852"/>
                  </a:lnTo>
                  <a:lnTo>
                    <a:pt x="840" y="864"/>
                  </a:lnTo>
                  <a:lnTo>
                    <a:pt x="846" y="876"/>
                  </a:lnTo>
                  <a:lnTo>
                    <a:pt x="846" y="906"/>
                  </a:lnTo>
                  <a:lnTo>
                    <a:pt x="870" y="906"/>
                  </a:lnTo>
                  <a:lnTo>
                    <a:pt x="864" y="900"/>
                  </a:lnTo>
                  <a:lnTo>
                    <a:pt x="864" y="882"/>
                  </a:lnTo>
                  <a:lnTo>
                    <a:pt x="858" y="870"/>
                  </a:lnTo>
                  <a:lnTo>
                    <a:pt x="858" y="852"/>
                  </a:lnTo>
                  <a:lnTo>
                    <a:pt x="852" y="846"/>
                  </a:lnTo>
                  <a:lnTo>
                    <a:pt x="852" y="828"/>
                  </a:lnTo>
                  <a:lnTo>
                    <a:pt x="846" y="822"/>
                  </a:lnTo>
                  <a:lnTo>
                    <a:pt x="846" y="798"/>
                  </a:lnTo>
                  <a:lnTo>
                    <a:pt x="834" y="798"/>
                  </a:lnTo>
                  <a:lnTo>
                    <a:pt x="822" y="786"/>
                  </a:lnTo>
                  <a:lnTo>
                    <a:pt x="798" y="774"/>
                  </a:lnTo>
                  <a:lnTo>
                    <a:pt x="804" y="774"/>
                  </a:lnTo>
                  <a:lnTo>
                    <a:pt x="834" y="744"/>
                  </a:lnTo>
                  <a:lnTo>
                    <a:pt x="840" y="732"/>
                  </a:lnTo>
                  <a:lnTo>
                    <a:pt x="840" y="726"/>
                  </a:lnTo>
                  <a:lnTo>
                    <a:pt x="834" y="714"/>
                  </a:lnTo>
                  <a:lnTo>
                    <a:pt x="822" y="708"/>
                  </a:lnTo>
                  <a:lnTo>
                    <a:pt x="816" y="696"/>
                  </a:lnTo>
                  <a:lnTo>
                    <a:pt x="816" y="672"/>
                  </a:lnTo>
                  <a:lnTo>
                    <a:pt x="804" y="672"/>
                  </a:lnTo>
                  <a:lnTo>
                    <a:pt x="798" y="666"/>
                  </a:lnTo>
                  <a:lnTo>
                    <a:pt x="798" y="654"/>
                  </a:lnTo>
                  <a:lnTo>
                    <a:pt x="804" y="642"/>
                  </a:lnTo>
                  <a:lnTo>
                    <a:pt x="804" y="612"/>
                  </a:lnTo>
                  <a:lnTo>
                    <a:pt x="798" y="600"/>
                  </a:lnTo>
                  <a:lnTo>
                    <a:pt x="798" y="576"/>
                  </a:lnTo>
                  <a:lnTo>
                    <a:pt x="810" y="564"/>
                  </a:lnTo>
                  <a:lnTo>
                    <a:pt x="816" y="564"/>
                  </a:lnTo>
                  <a:lnTo>
                    <a:pt x="822" y="558"/>
                  </a:lnTo>
                  <a:lnTo>
                    <a:pt x="822" y="534"/>
                  </a:lnTo>
                  <a:lnTo>
                    <a:pt x="840" y="516"/>
                  </a:lnTo>
                  <a:lnTo>
                    <a:pt x="840" y="504"/>
                  </a:lnTo>
                  <a:lnTo>
                    <a:pt x="834" y="498"/>
                  </a:lnTo>
                  <a:lnTo>
                    <a:pt x="816" y="498"/>
                  </a:lnTo>
                  <a:lnTo>
                    <a:pt x="804" y="504"/>
                  </a:lnTo>
                  <a:lnTo>
                    <a:pt x="798" y="510"/>
                  </a:lnTo>
                  <a:lnTo>
                    <a:pt x="774" y="504"/>
                  </a:lnTo>
                  <a:lnTo>
                    <a:pt x="768" y="510"/>
                  </a:lnTo>
                  <a:lnTo>
                    <a:pt x="744" y="510"/>
                  </a:lnTo>
                  <a:lnTo>
                    <a:pt x="738" y="504"/>
                  </a:lnTo>
                  <a:lnTo>
                    <a:pt x="720" y="504"/>
                  </a:lnTo>
                  <a:lnTo>
                    <a:pt x="720" y="510"/>
                  </a:lnTo>
                  <a:lnTo>
                    <a:pt x="696" y="510"/>
                  </a:lnTo>
                  <a:lnTo>
                    <a:pt x="672" y="486"/>
                  </a:lnTo>
                  <a:lnTo>
                    <a:pt x="666" y="468"/>
                  </a:lnTo>
                  <a:lnTo>
                    <a:pt x="660" y="456"/>
                  </a:lnTo>
                  <a:lnTo>
                    <a:pt x="654" y="450"/>
                  </a:lnTo>
                  <a:lnTo>
                    <a:pt x="654" y="444"/>
                  </a:lnTo>
                  <a:lnTo>
                    <a:pt x="630" y="444"/>
                  </a:lnTo>
                  <a:lnTo>
                    <a:pt x="618" y="438"/>
                  </a:lnTo>
                  <a:lnTo>
                    <a:pt x="612" y="432"/>
                  </a:lnTo>
                  <a:lnTo>
                    <a:pt x="600" y="432"/>
                  </a:lnTo>
                  <a:lnTo>
                    <a:pt x="600" y="438"/>
                  </a:lnTo>
                  <a:lnTo>
                    <a:pt x="594" y="444"/>
                  </a:lnTo>
                  <a:lnTo>
                    <a:pt x="582" y="444"/>
                  </a:lnTo>
                  <a:lnTo>
                    <a:pt x="570" y="438"/>
                  </a:lnTo>
                  <a:lnTo>
                    <a:pt x="564" y="438"/>
                  </a:lnTo>
                  <a:lnTo>
                    <a:pt x="552" y="432"/>
                  </a:lnTo>
                  <a:lnTo>
                    <a:pt x="540" y="432"/>
                  </a:lnTo>
                  <a:lnTo>
                    <a:pt x="534" y="438"/>
                  </a:lnTo>
                  <a:lnTo>
                    <a:pt x="510" y="438"/>
                  </a:lnTo>
                  <a:lnTo>
                    <a:pt x="504" y="432"/>
                  </a:lnTo>
                  <a:lnTo>
                    <a:pt x="498" y="420"/>
                  </a:lnTo>
                  <a:lnTo>
                    <a:pt x="498" y="408"/>
                  </a:lnTo>
                  <a:lnTo>
                    <a:pt x="486" y="408"/>
                  </a:lnTo>
                  <a:lnTo>
                    <a:pt x="486" y="366"/>
                  </a:lnTo>
                  <a:lnTo>
                    <a:pt x="498" y="342"/>
                  </a:lnTo>
                  <a:lnTo>
                    <a:pt x="498" y="330"/>
                  </a:lnTo>
                  <a:lnTo>
                    <a:pt x="492" y="324"/>
                  </a:lnTo>
                  <a:lnTo>
                    <a:pt x="480" y="318"/>
                  </a:lnTo>
                  <a:lnTo>
                    <a:pt x="474" y="312"/>
                  </a:lnTo>
                  <a:lnTo>
                    <a:pt x="474" y="276"/>
                  </a:lnTo>
                  <a:lnTo>
                    <a:pt x="468" y="264"/>
                  </a:lnTo>
                  <a:lnTo>
                    <a:pt x="456" y="252"/>
                  </a:lnTo>
                  <a:lnTo>
                    <a:pt x="450" y="252"/>
                  </a:lnTo>
                  <a:lnTo>
                    <a:pt x="438" y="264"/>
                  </a:lnTo>
                  <a:lnTo>
                    <a:pt x="438" y="270"/>
                  </a:lnTo>
                  <a:lnTo>
                    <a:pt x="432" y="264"/>
                  </a:lnTo>
                  <a:lnTo>
                    <a:pt x="432" y="252"/>
                  </a:lnTo>
                  <a:lnTo>
                    <a:pt x="438" y="240"/>
                  </a:lnTo>
                  <a:lnTo>
                    <a:pt x="462" y="216"/>
                  </a:lnTo>
                  <a:lnTo>
                    <a:pt x="462" y="192"/>
                  </a:lnTo>
                  <a:lnTo>
                    <a:pt x="468" y="186"/>
                  </a:lnTo>
                  <a:lnTo>
                    <a:pt x="468" y="168"/>
                  </a:lnTo>
                  <a:lnTo>
                    <a:pt x="480" y="132"/>
                  </a:lnTo>
                  <a:lnTo>
                    <a:pt x="504" y="108"/>
                  </a:lnTo>
                  <a:lnTo>
                    <a:pt x="522" y="102"/>
                  </a:lnTo>
                  <a:lnTo>
                    <a:pt x="534" y="90"/>
                  </a:lnTo>
                  <a:lnTo>
                    <a:pt x="540" y="78"/>
                  </a:lnTo>
                  <a:lnTo>
                    <a:pt x="540" y="72"/>
                  </a:lnTo>
                  <a:lnTo>
                    <a:pt x="546" y="66"/>
                  </a:lnTo>
                  <a:lnTo>
                    <a:pt x="558" y="66"/>
                  </a:lnTo>
                  <a:lnTo>
                    <a:pt x="564" y="60"/>
                  </a:lnTo>
                  <a:lnTo>
                    <a:pt x="570" y="60"/>
                  </a:lnTo>
                  <a:lnTo>
                    <a:pt x="576" y="54"/>
                  </a:lnTo>
                  <a:lnTo>
                    <a:pt x="582" y="54"/>
                  </a:lnTo>
                  <a:lnTo>
                    <a:pt x="600" y="36"/>
                  </a:lnTo>
                  <a:lnTo>
                    <a:pt x="600" y="12"/>
                  </a:lnTo>
                  <a:lnTo>
                    <a:pt x="594" y="6"/>
                  </a:lnTo>
                  <a:lnTo>
                    <a:pt x="582" y="0"/>
                  </a:lnTo>
                  <a:lnTo>
                    <a:pt x="570" y="6"/>
                  </a:lnTo>
                  <a:lnTo>
                    <a:pt x="546" y="6"/>
                  </a:lnTo>
                  <a:lnTo>
                    <a:pt x="540" y="12"/>
                  </a:lnTo>
                  <a:lnTo>
                    <a:pt x="534" y="12"/>
                  </a:lnTo>
                  <a:lnTo>
                    <a:pt x="522" y="24"/>
                  </a:lnTo>
                  <a:lnTo>
                    <a:pt x="522" y="36"/>
                  </a:lnTo>
                  <a:lnTo>
                    <a:pt x="516" y="48"/>
                  </a:lnTo>
                  <a:lnTo>
                    <a:pt x="504" y="60"/>
                  </a:lnTo>
                  <a:lnTo>
                    <a:pt x="492" y="60"/>
                  </a:lnTo>
                  <a:lnTo>
                    <a:pt x="480" y="54"/>
                  </a:lnTo>
                  <a:lnTo>
                    <a:pt x="474" y="54"/>
                  </a:lnTo>
                  <a:lnTo>
                    <a:pt x="444" y="84"/>
                  </a:lnTo>
                  <a:lnTo>
                    <a:pt x="444" y="90"/>
                  </a:lnTo>
                  <a:lnTo>
                    <a:pt x="408" y="102"/>
                  </a:lnTo>
                  <a:lnTo>
                    <a:pt x="402" y="96"/>
                  </a:lnTo>
                  <a:lnTo>
                    <a:pt x="390" y="90"/>
                  </a:lnTo>
                  <a:lnTo>
                    <a:pt x="384" y="90"/>
                  </a:lnTo>
                  <a:lnTo>
                    <a:pt x="378" y="102"/>
                  </a:lnTo>
                  <a:lnTo>
                    <a:pt x="378" y="120"/>
                  </a:lnTo>
                  <a:lnTo>
                    <a:pt x="372" y="132"/>
                  </a:lnTo>
                  <a:lnTo>
                    <a:pt x="366" y="138"/>
                  </a:lnTo>
                  <a:lnTo>
                    <a:pt x="354" y="138"/>
                  </a:lnTo>
                  <a:lnTo>
                    <a:pt x="354" y="132"/>
                  </a:lnTo>
                  <a:lnTo>
                    <a:pt x="360" y="126"/>
                  </a:lnTo>
                  <a:lnTo>
                    <a:pt x="354" y="120"/>
                  </a:lnTo>
                  <a:lnTo>
                    <a:pt x="342" y="120"/>
                  </a:lnTo>
                  <a:lnTo>
                    <a:pt x="330" y="126"/>
                  </a:lnTo>
                  <a:lnTo>
                    <a:pt x="318" y="126"/>
                  </a:lnTo>
                  <a:lnTo>
                    <a:pt x="312" y="132"/>
                  </a:lnTo>
                  <a:lnTo>
                    <a:pt x="306" y="132"/>
                  </a:lnTo>
                  <a:lnTo>
                    <a:pt x="300" y="144"/>
                  </a:lnTo>
                  <a:lnTo>
                    <a:pt x="288" y="150"/>
                  </a:lnTo>
                  <a:lnTo>
                    <a:pt x="282" y="162"/>
                  </a:lnTo>
                  <a:lnTo>
                    <a:pt x="276" y="168"/>
                  </a:lnTo>
                  <a:lnTo>
                    <a:pt x="276" y="186"/>
                  </a:lnTo>
                  <a:lnTo>
                    <a:pt x="282" y="192"/>
                  </a:lnTo>
                  <a:lnTo>
                    <a:pt x="264" y="222"/>
                  </a:lnTo>
                  <a:lnTo>
                    <a:pt x="276" y="246"/>
                  </a:lnTo>
                  <a:lnTo>
                    <a:pt x="252" y="246"/>
                  </a:lnTo>
                  <a:lnTo>
                    <a:pt x="240" y="252"/>
                  </a:lnTo>
                  <a:lnTo>
                    <a:pt x="228" y="264"/>
                  </a:lnTo>
                  <a:lnTo>
                    <a:pt x="228" y="276"/>
                  </a:lnTo>
                  <a:lnTo>
                    <a:pt x="222" y="288"/>
                  </a:lnTo>
                  <a:lnTo>
                    <a:pt x="216" y="294"/>
                  </a:lnTo>
                  <a:lnTo>
                    <a:pt x="204" y="294"/>
                  </a:lnTo>
                  <a:lnTo>
                    <a:pt x="198" y="300"/>
                  </a:lnTo>
                  <a:lnTo>
                    <a:pt x="192" y="300"/>
                  </a:lnTo>
                  <a:lnTo>
                    <a:pt x="174" y="306"/>
                  </a:lnTo>
                  <a:lnTo>
                    <a:pt x="186" y="330"/>
                  </a:lnTo>
                  <a:lnTo>
                    <a:pt x="186" y="366"/>
                  </a:lnTo>
                  <a:lnTo>
                    <a:pt x="168" y="366"/>
                  </a:lnTo>
                  <a:lnTo>
                    <a:pt x="168" y="360"/>
                  </a:lnTo>
                  <a:lnTo>
                    <a:pt x="174" y="354"/>
                  </a:lnTo>
                  <a:lnTo>
                    <a:pt x="174" y="342"/>
                  </a:lnTo>
                  <a:lnTo>
                    <a:pt x="144" y="312"/>
                  </a:lnTo>
                  <a:lnTo>
                    <a:pt x="138" y="312"/>
                  </a:lnTo>
                  <a:lnTo>
                    <a:pt x="132" y="318"/>
                  </a:lnTo>
                  <a:lnTo>
                    <a:pt x="132" y="336"/>
                  </a:lnTo>
                  <a:lnTo>
                    <a:pt x="138" y="348"/>
                  </a:lnTo>
                  <a:lnTo>
                    <a:pt x="150" y="354"/>
                  </a:lnTo>
                  <a:lnTo>
                    <a:pt x="150" y="366"/>
                  </a:lnTo>
                  <a:lnTo>
                    <a:pt x="138" y="390"/>
                  </a:lnTo>
                  <a:lnTo>
                    <a:pt x="132" y="396"/>
                  </a:lnTo>
                  <a:lnTo>
                    <a:pt x="120" y="390"/>
                  </a:lnTo>
                  <a:lnTo>
                    <a:pt x="114" y="384"/>
                  </a:lnTo>
                  <a:lnTo>
                    <a:pt x="102" y="414"/>
                  </a:lnTo>
                  <a:lnTo>
                    <a:pt x="114" y="438"/>
                  </a:lnTo>
                  <a:lnTo>
                    <a:pt x="114" y="450"/>
                  </a:lnTo>
                  <a:lnTo>
                    <a:pt x="126" y="462"/>
                  </a:lnTo>
                  <a:lnTo>
                    <a:pt x="132" y="474"/>
                  </a:lnTo>
                  <a:lnTo>
                    <a:pt x="132" y="480"/>
                  </a:lnTo>
                  <a:lnTo>
                    <a:pt x="120" y="492"/>
                  </a:lnTo>
                  <a:lnTo>
                    <a:pt x="114" y="492"/>
                  </a:lnTo>
                  <a:lnTo>
                    <a:pt x="132" y="516"/>
                  </a:lnTo>
                  <a:lnTo>
                    <a:pt x="138" y="552"/>
                  </a:lnTo>
                  <a:lnTo>
                    <a:pt x="114" y="558"/>
                  </a:lnTo>
                  <a:lnTo>
                    <a:pt x="132" y="576"/>
                  </a:lnTo>
                  <a:lnTo>
                    <a:pt x="132" y="636"/>
                  </a:lnTo>
                  <a:lnTo>
                    <a:pt x="120" y="642"/>
                  </a:lnTo>
                  <a:lnTo>
                    <a:pt x="114" y="654"/>
                  </a:lnTo>
                  <a:lnTo>
                    <a:pt x="114" y="678"/>
                  </a:lnTo>
                  <a:lnTo>
                    <a:pt x="138" y="702"/>
                  </a:lnTo>
                  <a:lnTo>
                    <a:pt x="138" y="720"/>
                  </a:lnTo>
                  <a:lnTo>
                    <a:pt x="132" y="732"/>
                  </a:lnTo>
                  <a:lnTo>
                    <a:pt x="120" y="738"/>
                  </a:lnTo>
                  <a:lnTo>
                    <a:pt x="114" y="750"/>
                  </a:lnTo>
                  <a:lnTo>
                    <a:pt x="102" y="756"/>
                  </a:lnTo>
                  <a:lnTo>
                    <a:pt x="96" y="762"/>
                  </a:lnTo>
                  <a:lnTo>
                    <a:pt x="114" y="774"/>
                  </a:lnTo>
                  <a:lnTo>
                    <a:pt x="84" y="798"/>
                  </a:lnTo>
                  <a:lnTo>
                    <a:pt x="66" y="798"/>
                  </a:lnTo>
                  <a:lnTo>
                    <a:pt x="54" y="804"/>
                  </a:lnTo>
                  <a:lnTo>
                    <a:pt x="36" y="810"/>
                  </a:lnTo>
                  <a:lnTo>
                    <a:pt x="30" y="822"/>
                  </a:lnTo>
                  <a:lnTo>
                    <a:pt x="30" y="846"/>
                  </a:lnTo>
                  <a:lnTo>
                    <a:pt x="36" y="852"/>
                  </a:lnTo>
                  <a:lnTo>
                    <a:pt x="36" y="858"/>
                  </a:lnTo>
                  <a:lnTo>
                    <a:pt x="6" y="858"/>
                  </a:lnTo>
                  <a:lnTo>
                    <a:pt x="0" y="864"/>
                  </a:lnTo>
                  <a:lnTo>
                    <a:pt x="0" y="876"/>
                  </a:lnTo>
                  <a:lnTo>
                    <a:pt x="6" y="888"/>
                  </a:lnTo>
                  <a:lnTo>
                    <a:pt x="18" y="894"/>
                  </a:lnTo>
                  <a:lnTo>
                    <a:pt x="24" y="906"/>
                  </a:lnTo>
                  <a:lnTo>
                    <a:pt x="36" y="91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0" name="Chile" descr="© INSCALE GmbH, 05.05.2010&#10;http://www.presentationload.com/">
              <a:extLst>
                <a:ext uri="{FF2B5EF4-FFF2-40B4-BE49-F238E27FC236}">
                  <a16:creationId xmlns:a16="http://schemas.microsoft.com/office/drawing/2014/main" id="{41418514-4667-4F4E-9623-22A8300B74A1}"/>
                </a:ext>
              </a:extLst>
            </p:cNvPr>
            <p:cNvSpPr>
              <a:spLocks noEditPoints="1"/>
            </p:cNvSpPr>
            <p:nvPr/>
          </p:nvSpPr>
          <p:spPr bwMode="gray">
            <a:xfrm>
              <a:off x="2366120" y="3756582"/>
              <a:ext cx="438782" cy="1148843"/>
            </a:xfrm>
            <a:custGeom>
              <a:avLst/>
              <a:gdLst>
                <a:gd name="T0" fmla="*/ 2147483647 w 1158"/>
                <a:gd name="T1" fmla="*/ 2147483647 h 3030"/>
                <a:gd name="T2" fmla="*/ 2147483647 w 1158"/>
                <a:gd name="T3" fmla="*/ 2147483647 h 3030"/>
                <a:gd name="T4" fmla="*/ 2147483647 w 1158"/>
                <a:gd name="T5" fmla="*/ 2147483647 h 3030"/>
                <a:gd name="T6" fmla="*/ 2147483647 w 1158"/>
                <a:gd name="T7" fmla="*/ 2147483647 h 3030"/>
                <a:gd name="T8" fmla="*/ 2147483647 w 1158"/>
                <a:gd name="T9" fmla="*/ 2147483647 h 3030"/>
                <a:gd name="T10" fmla="*/ 2147483647 w 1158"/>
                <a:gd name="T11" fmla="*/ 2147483647 h 3030"/>
                <a:gd name="T12" fmla="*/ 2147483647 w 1158"/>
                <a:gd name="T13" fmla="*/ 2147483647 h 3030"/>
                <a:gd name="T14" fmla="*/ 2147483647 w 1158"/>
                <a:gd name="T15" fmla="*/ 2147483647 h 3030"/>
                <a:gd name="T16" fmla="*/ 2147483647 w 1158"/>
                <a:gd name="T17" fmla="*/ 2147483647 h 3030"/>
                <a:gd name="T18" fmla="*/ 2147483647 w 1158"/>
                <a:gd name="T19" fmla="*/ 2147483647 h 3030"/>
                <a:gd name="T20" fmla="*/ 2147483647 w 1158"/>
                <a:gd name="T21" fmla="*/ 2147483647 h 3030"/>
                <a:gd name="T22" fmla="*/ 2147483647 w 1158"/>
                <a:gd name="T23" fmla="*/ 2147483647 h 3030"/>
                <a:gd name="T24" fmla="*/ 2147483647 w 1158"/>
                <a:gd name="T25" fmla="*/ 2147483647 h 3030"/>
                <a:gd name="T26" fmla="*/ 2147483647 w 1158"/>
                <a:gd name="T27" fmla="*/ 2147483647 h 3030"/>
                <a:gd name="T28" fmla="*/ 2147483647 w 1158"/>
                <a:gd name="T29" fmla="*/ 2147483647 h 3030"/>
                <a:gd name="T30" fmla="*/ 2147483647 w 1158"/>
                <a:gd name="T31" fmla="*/ 2147483647 h 3030"/>
                <a:gd name="T32" fmla="*/ 2147483647 w 1158"/>
                <a:gd name="T33" fmla="*/ 2147483647 h 3030"/>
                <a:gd name="T34" fmla="*/ 2147483647 w 1158"/>
                <a:gd name="T35" fmla="*/ 2147483647 h 3030"/>
                <a:gd name="T36" fmla="*/ 2147483647 w 1158"/>
                <a:gd name="T37" fmla="*/ 2147483647 h 3030"/>
                <a:gd name="T38" fmla="*/ 2147483647 w 1158"/>
                <a:gd name="T39" fmla="*/ 2147483647 h 3030"/>
                <a:gd name="T40" fmla="*/ 2147483647 w 1158"/>
                <a:gd name="T41" fmla="*/ 2147483647 h 3030"/>
                <a:gd name="T42" fmla="*/ 2147483647 w 1158"/>
                <a:gd name="T43" fmla="*/ 2147483647 h 3030"/>
                <a:gd name="T44" fmla="*/ 2147483647 w 1158"/>
                <a:gd name="T45" fmla="*/ 2147483647 h 3030"/>
                <a:gd name="T46" fmla="*/ 2147483647 w 1158"/>
                <a:gd name="T47" fmla="*/ 2147483647 h 3030"/>
                <a:gd name="T48" fmla="*/ 2147483647 w 1158"/>
                <a:gd name="T49" fmla="*/ 2147483647 h 3030"/>
                <a:gd name="T50" fmla="*/ 2147483647 w 1158"/>
                <a:gd name="T51" fmla="*/ 2147483647 h 3030"/>
                <a:gd name="T52" fmla="*/ 2147483647 w 1158"/>
                <a:gd name="T53" fmla="*/ 2147483647 h 3030"/>
                <a:gd name="T54" fmla="*/ 2147483647 w 1158"/>
                <a:gd name="T55" fmla="*/ 2147483647 h 3030"/>
                <a:gd name="T56" fmla="*/ 2147483647 w 1158"/>
                <a:gd name="T57" fmla="*/ 2147483647 h 3030"/>
                <a:gd name="T58" fmla="*/ 2147483647 w 1158"/>
                <a:gd name="T59" fmla="*/ 2147483647 h 3030"/>
                <a:gd name="T60" fmla="*/ 2147483647 w 1158"/>
                <a:gd name="T61" fmla="*/ 2147483647 h 3030"/>
                <a:gd name="T62" fmla="*/ 2147483647 w 1158"/>
                <a:gd name="T63" fmla="*/ 2147483647 h 3030"/>
                <a:gd name="T64" fmla="*/ 2147483647 w 1158"/>
                <a:gd name="T65" fmla="*/ 2147483647 h 3030"/>
                <a:gd name="T66" fmla="*/ 2147483647 w 1158"/>
                <a:gd name="T67" fmla="*/ 2147483647 h 3030"/>
                <a:gd name="T68" fmla="*/ 2147483647 w 1158"/>
                <a:gd name="T69" fmla="*/ 2147483647 h 3030"/>
                <a:gd name="T70" fmla="*/ 2147483647 w 1158"/>
                <a:gd name="T71" fmla="*/ 2147483647 h 3030"/>
                <a:gd name="T72" fmla="*/ 2147483647 w 1158"/>
                <a:gd name="T73" fmla="*/ 2147483647 h 3030"/>
                <a:gd name="T74" fmla="*/ 2147483647 w 1158"/>
                <a:gd name="T75" fmla="*/ 2147483647 h 3030"/>
                <a:gd name="T76" fmla="*/ 2147483647 w 1158"/>
                <a:gd name="T77" fmla="*/ 2147483647 h 3030"/>
                <a:gd name="T78" fmla="*/ 0 w 1158"/>
                <a:gd name="T79" fmla="*/ 2147483647 h 3030"/>
                <a:gd name="T80" fmla="*/ 2147483647 w 1158"/>
                <a:gd name="T81" fmla="*/ 2147483647 h 3030"/>
                <a:gd name="T82" fmla="*/ 2147483647 w 1158"/>
                <a:gd name="T83" fmla="*/ 2147483647 h 3030"/>
                <a:gd name="T84" fmla="*/ 2147483647 w 1158"/>
                <a:gd name="T85" fmla="*/ 2147483647 h 3030"/>
                <a:gd name="T86" fmla="*/ 2147483647 w 1158"/>
                <a:gd name="T87" fmla="*/ 2147483647 h 3030"/>
                <a:gd name="T88" fmla="*/ 2147483647 w 1158"/>
                <a:gd name="T89" fmla="*/ 2147483647 h 3030"/>
                <a:gd name="T90" fmla="*/ 2147483647 w 1158"/>
                <a:gd name="T91" fmla="*/ 2147483647 h 3030"/>
                <a:gd name="T92" fmla="*/ 2147483647 w 1158"/>
                <a:gd name="T93" fmla="*/ 2147483647 h 3030"/>
                <a:gd name="T94" fmla="*/ 2147483647 w 1158"/>
                <a:gd name="T95" fmla="*/ 2147483647 h 3030"/>
                <a:gd name="T96" fmla="*/ 2147483647 w 1158"/>
                <a:gd name="T97" fmla="*/ 2147483647 h 3030"/>
                <a:gd name="T98" fmla="*/ 2147483647 w 1158"/>
                <a:gd name="T99" fmla="*/ 2147483647 h 3030"/>
                <a:gd name="T100" fmla="*/ 2147483647 w 1158"/>
                <a:gd name="T101" fmla="*/ 2147483647 h 3030"/>
                <a:gd name="T102" fmla="*/ 2147483647 w 1158"/>
                <a:gd name="T103" fmla="*/ 2147483647 h 3030"/>
                <a:gd name="T104" fmla="*/ 2147483647 w 1158"/>
                <a:gd name="T105" fmla="*/ 2147483647 h 3030"/>
                <a:gd name="T106" fmla="*/ 2147483647 w 1158"/>
                <a:gd name="T107" fmla="*/ 2147483647 h 3030"/>
                <a:gd name="T108" fmla="*/ 2147483647 w 1158"/>
                <a:gd name="T109" fmla="*/ 2147483647 h 3030"/>
                <a:gd name="T110" fmla="*/ 2147483647 w 1158"/>
                <a:gd name="T111" fmla="*/ 2147483647 h 3030"/>
                <a:gd name="T112" fmla="*/ 2147483647 w 1158"/>
                <a:gd name="T113" fmla="*/ 2147483647 h 3030"/>
                <a:gd name="T114" fmla="*/ 2147483647 w 1158"/>
                <a:gd name="T115" fmla="*/ 2147483647 h 3030"/>
                <a:gd name="T116" fmla="*/ 2147483647 w 1158"/>
                <a:gd name="T117" fmla="*/ 2147483647 h 3030"/>
                <a:gd name="T118" fmla="*/ 2147483647 w 1158"/>
                <a:gd name="T119" fmla="*/ 2147483647 h 3030"/>
                <a:gd name="T120" fmla="*/ 2147483647 w 1158"/>
                <a:gd name="T121" fmla="*/ 2147483647 h 3030"/>
                <a:gd name="T122" fmla="*/ 2147483647 w 1158"/>
                <a:gd name="T123" fmla="*/ 2147483647 h 303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58"/>
                <a:gd name="T187" fmla="*/ 0 h 3030"/>
                <a:gd name="T188" fmla="*/ 1158 w 1158"/>
                <a:gd name="T189" fmla="*/ 3030 h 303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58" h="3030">
                  <a:moveTo>
                    <a:pt x="1014" y="2910"/>
                  </a:moveTo>
                  <a:lnTo>
                    <a:pt x="984" y="2898"/>
                  </a:lnTo>
                  <a:lnTo>
                    <a:pt x="966" y="2880"/>
                  </a:lnTo>
                  <a:lnTo>
                    <a:pt x="948" y="2874"/>
                  </a:lnTo>
                  <a:lnTo>
                    <a:pt x="942" y="2862"/>
                  </a:lnTo>
                  <a:lnTo>
                    <a:pt x="936" y="2856"/>
                  </a:lnTo>
                  <a:lnTo>
                    <a:pt x="936" y="2850"/>
                  </a:lnTo>
                  <a:lnTo>
                    <a:pt x="906" y="2850"/>
                  </a:lnTo>
                  <a:lnTo>
                    <a:pt x="912" y="2832"/>
                  </a:lnTo>
                  <a:lnTo>
                    <a:pt x="870" y="2796"/>
                  </a:lnTo>
                  <a:lnTo>
                    <a:pt x="840" y="2802"/>
                  </a:lnTo>
                  <a:lnTo>
                    <a:pt x="828" y="2796"/>
                  </a:lnTo>
                  <a:lnTo>
                    <a:pt x="816" y="2808"/>
                  </a:lnTo>
                  <a:lnTo>
                    <a:pt x="792" y="2814"/>
                  </a:lnTo>
                  <a:lnTo>
                    <a:pt x="798" y="2832"/>
                  </a:lnTo>
                  <a:lnTo>
                    <a:pt x="780" y="2832"/>
                  </a:lnTo>
                  <a:lnTo>
                    <a:pt x="780" y="2862"/>
                  </a:lnTo>
                  <a:lnTo>
                    <a:pt x="786" y="2868"/>
                  </a:lnTo>
                  <a:lnTo>
                    <a:pt x="798" y="2868"/>
                  </a:lnTo>
                  <a:lnTo>
                    <a:pt x="810" y="2862"/>
                  </a:lnTo>
                  <a:lnTo>
                    <a:pt x="816" y="2856"/>
                  </a:lnTo>
                  <a:lnTo>
                    <a:pt x="828" y="2850"/>
                  </a:lnTo>
                  <a:lnTo>
                    <a:pt x="834" y="2844"/>
                  </a:lnTo>
                  <a:lnTo>
                    <a:pt x="858" y="2856"/>
                  </a:lnTo>
                  <a:lnTo>
                    <a:pt x="858" y="2874"/>
                  </a:lnTo>
                  <a:lnTo>
                    <a:pt x="846" y="2880"/>
                  </a:lnTo>
                  <a:lnTo>
                    <a:pt x="828" y="2898"/>
                  </a:lnTo>
                  <a:lnTo>
                    <a:pt x="822" y="2898"/>
                  </a:lnTo>
                  <a:lnTo>
                    <a:pt x="828" y="2904"/>
                  </a:lnTo>
                  <a:lnTo>
                    <a:pt x="882" y="2922"/>
                  </a:lnTo>
                  <a:lnTo>
                    <a:pt x="912" y="2928"/>
                  </a:lnTo>
                  <a:lnTo>
                    <a:pt x="924" y="2934"/>
                  </a:lnTo>
                  <a:lnTo>
                    <a:pt x="906" y="2958"/>
                  </a:lnTo>
                  <a:lnTo>
                    <a:pt x="906" y="2952"/>
                  </a:lnTo>
                  <a:lnTo>
                    <a:pt x="894" y="2940"/>
                  </a:lnTo>
                  <a:lnTo>
                    <a:pt x="876" y="2940"/>
                  </a:lnTo>
                  <a:lnTo>
                    <a:pt x="870" y="2946"/>
                  </a:lnTo>
                  <a:lnTo>
                    <a:pt x="870" y="2952"/>
                  </a:lnTo>
                  <a:lnTo>
                    <a:pt x="852" y="2928"/>
                  </a:lnTo>
                  <a:lnTo>
                    <a:pt x="834" y="2934"/>
                  </a:lnTo>
                  <a:lnTo>
                    <a:pt x="846" y="2946"/>
                  </a:lnTo>
                  <a:lnTo>
                    <a:pt x="816" y="2940"/>
                  </a:lnTo>
                  <a:lnTo>
                    <a:pt x="822" y="2946"/>
                  </a:lnTo>
                  <a:lnTo>
                    <a:pt x="828" y="2958"/>
                  </a:lnTo>
                  <a:lnTo>
                    <a:pt x="834" y="2964"/>
                  </a:lnTo>
                  <a:lnTo>
                    <a:pt x="894" y="2964"/>
                  </a:lnTo>
                  <a:lnTo>
                    <a:pt x="906" y="2970"/>
                  </a:lnTo>
                  <a:lnTo>
                    <a:pt x="1050" y="2970"/>
                  </a:lnTo>
                  <a:lnTo>
                    <a:pt x="1074" y="2982"/>
                  </a:lnTo>
                  <a:lnTo>
                    <a:pt x="1080" y="2988"/>
                  </a:lnTo>
                  <a:lnTo>
                    <a:pt x="1086" y="2988"/>
                  </a:lnTo>
                  <a:lnTo>
                    <a:pt x="1122" y="2970"/>
                  </a:lnTo>
                  <a:lnTo>
                    <a:pt x="1140" y="2976"/>
                  </a:lnTo>
                  <a:lnTo>
                    <a:pt x="1152" y="2976"/>
                  </a:lnTo>
                  <a:lnTo>
                    <a:pt x="1158" y="2952"/>
                  </a:lnTo>
                  <a:lnTo>
                    <a:pt x="1140" y="2952"/>
                  </a:lnTo>
                  <a:lnTo>
                    <a:pt x="1086" y="2940"/>
                  </a:lnTo>
                  <a:lnTo>
                    <a:pt x="1014" y="2910"/>
                  </a:lnTo>
                  <a:close/>
                  <a:moveTo>
                    <a:pt x="990" y="2988"/>
                  </a:moveTo>
                  <a:lnTo>
                    <a:pt x="1014" y="3000"/>
                  </a:lnTo>
                  <a:lnTo>
                    <a:pt x="1068" y="3006"/>
                  </a:lnTo>
                  <a:lnTo>
                    <a:pt x="1038" y="2982"/>
                  </a:lnTo>
                  <a:lnTo>
                    <a:pt x="990" y="2988"/>
                  </a:lnTo>
                  <a:close/>
                  <a:moveTo>
                    <a:pt x="960" y="2994"/>
                  </a:moveTo>
                  <a:lnTo>
                    <a:pt x="966" y="2982"/>
                  </a:lnTo>
                  <a:lnTo>
                    <a:pt x="888" y="2982"/>
                  </a:lnTo>
                  <a:lnTo>
                    <a:pt x="906" y="3012"/>
                  </a:lnTo>
                  <a:lnTo>
                    <a:pt x="936" y="3018"/>
                  </a:lnTo>
                  <a:lnTo>
                    <a:pt x="930" y="3006"/>
                  </a:lnTo>
                  <a:lnTo>
                    <a:pt x="936" y="3000"/>
                  </a:lnTo>
                  <a:lnTo>
                    <a:pt x="948" y="3012"/>
                  </a:lnTo>
                  <a:lnTo>
                    <a:pt x="996" y="3012"/>
                  </a:lnTo>
                  <a:lnTo>
                    <a:pt x="1008" y="3030"/>
                  </a:lnTo>
                  <a:lnTo>
                    <a:pt x="1026" y="3030"/>
                  </a:lnTo>
                  <a:lnTo>
                    <a:pt x="996" y="3000"/>
                  </a:lnTo>
                  <a:lnTo>
                    <a:pt x="960" y="2994"/>
                  </a:lnTo>
                  <a:close/>
                  <a:moveTo>
                    <a:pt x="804" y="2946"/>
                  </a:moveTo>
                  <a:lnTo>
                    <a:pt x="744" y="2940"/>
                  </a:lnTo>
                  <a:lnTo>
                    <a:pt x="750" y="2958"/>
                  </a:lnTo>
                  <a:lnTo>
                    <a:pt x="792" y="2958"/>
                  </a:lnTo>
                  <a:lnTo>
                    <a:pt x="804" y="2976"/>
                  </a:lnTo>
                  <a:lnTo>
                    <a:pt x="864" y="3000"/>
                  </a:lnTo>
                  <a:lnTo>
                    <a:pt x="828" y="2970"/>
                  </a:lnTo>
                  <a:lnTo>
                    <a:pt x="804" y="2946"/>
                  </a:lnTo>
                  <a:close/>
                  <a:moveTo>
                    <a:pt x="804" y="2880"/>
                  </a:moveTo>
                  <a:lnTo>
                    <a:pt x="786" y="2898"/>
                  </a:lnTo>
                  <a:lnTo>
                    <a:pt x="792" y="2928"/>
                  </a:lnTo>
                  <a:lnTo>
                    <a:pt x="816" y="2922"/>
                  </a:lnTo>
                  <a:lnTo>
                    <a:pt x="804" y="2880"/>
                  </a:lnTo>
                  <a:close/>
                  <a:moveTo>
                    <a:pt x="774" y="2928"/>
                  </a:moveTo>
                  <a:lnTo>
                    <a:pt x="768" y="2910"/>
                  </a:lnTo>
                  <a:lnTo>
                    <a:pt x="720" y="2898"/>
                  </a:lnTo>
                  <a:lnTo>
                    <a:pt x="708" y="2916"/>
                  </a:lnTo>
                  <a:lnTo>
                    <a:pt x="708" y="2934"/>
                  </a:lnTo>
                  <a:lnTo>
                    <a:pt x="744" y="2922"/>
                  </a:lnTo>
                  <a:lnTo>
                    <a:pt x="774" y="2928"/>
                  </a:lnTo>
                  <a:close/>
                  <a:moveTo>
                    <a:pt x="612" y="2772"/>
                  </a:moveTo>
                  <a:lnTo>
                    <a:pt x="606" y="2766"/>
                  </a:lnTo>
                  <a:lnTo>
                    <a:pt x="594" y="2766"/>
                  </a:lnTo>
                  <a:lnTo>
                    <a:pt x="588" y="2760"/>
                  </a:lnTo>
                  <a:lnTo>
                    <a:pt x="570" y="2760"/>
                  </a:lnTo>
                  <a:lnTo>
                    <a:pt x="570" y="2766"/>
                  </a:lnTo>
                  <a:lnTo>
                    <a:pt x="564" y="2778"/>
                  </a:lnTo>
                  <a:lnTo>
                    <a:pt x="564" y="2808"/>
                  </a:lnTo>
                  <a:lnTo>
                    <a:pt x="570" y="2808"/>
                  </a:lnTo>
                  <a:lnTo>
                    <a:pt x="576" y="2802"/>
                  </a:lnTo>
                  <a:lnTo>
                    <a:pt x="588" y="2802"/>
                  </a:lnTo>
                  <a:lnTo>
                    <a:pt x="594" y="2796"/>
                  </a:lnTo>
                  <a:lnTo>
                    <a:pt x="600" y="2820"/>
                  </a:lnTo>
                  <a:lnTo>
                    <a:pt x="630" y="2808"/>
                  </a:lnTo>
                  <a:lnTo>
                    <a:pt x="612" y="2790"/>
                  </a:lnTo>
                  <a:lnTo>
                    <a:pt x="618" y="2772"/>
                  </a:lnTo>
                  <a:lnTo>
                    <a:pt x="612" y="2772"/>
                  </a:lnTo>
                  <a:close/>
                  <a:moveTo>
                    <a:pt x="552" y="2826"/>
                  </a:moveTo>
                  <a:lnTo>
                    <a:pt x="516" y="2808"/>
                  </a:lnTo>
                  <a:lnTo>
                    <a:pt x="546" y="2832"/>
                  </a:lnTo>
                  <a:lnTo>
                    <a:pt x="588" y="2844"/>
                  </a:lnTo>
                  <a:lnTo>
                    <a:pt x="606" y="2850"/>
                  </a:lnTo>
                  <a:lnTo>
                    <a:pt x="588" y="2832"/>
                  </a:lnTo>
                  <a:lnTo>
                    <a:pt x="552" y="2826"/>
                  </a:lnTo>
                  <a:close/>
                  <a:moveTo>
                    <a:pt x="552" y="2748"/>
                  </a:moveTo>
                  <a:lnTo>
                    <a:pt x="534" y="2730"/>
                  </a:lnTo>
                  <a:lnTo>
                    <a:pt x="528" y="2766"/>
                  </a:lnTo>
                  <a:lnTo>
                    <a:pt x="504" y="2772"/>
                  </a:lnTo>
                  <a:lnTo>
                    <a:pt x="546" y="2784"/>
                  </a:lnTo>
                  <a:lnTo>
                    <a:pt x="552" y="2748"/>
                  </a:lnTo>
                  <a:close/>
                  <a:moveTo>
                    <a:pt x="444" y="2736"/>
                  </a:moveTo>
                  <a:lnTo>
                    <a:pt x="480" y="2772"/>
                  </a:lnTo>
                  <a:lnTo>
                    <a:pt x="492" y="2760"/>
                  </a:lnTo>
                  <a:lnTo>
                    <a:pt x="462" y="2724"/>
                  </a:lnTo>
                  <a:lnTo>
                    <a:pt x="444" y="2736"/>
                  </a:lnTo>
                  <a:close/>
                  <a:moveTo>
                    <a:pt x="516" y="2724"/>
                  </a:moveTo>
                  <a:lnTo>
                    <a:pt x="504" y="2718"/>
                  </a:lnTo>
                  <a:lnTo>
                    <a:pt x="492" y="2730"/>
                  </a:lnTo>
                  <a:lnTo>
                    <a:pt x="504" y="2748"/>
                  </a:lnTo>
                  <a:lnTo>
                    <a:pt x="516" y="2724"/>
                  </a:lnTo>
                  <a:close/>
                  <a:moveTo>
                    <a:pt x="456" y="2706"/>
                  </a:moveTo>
                  <a:lnTo>
                    <a:pt x="462" y="2676"/>
                  </a:lnTo>
                  <a:lnTo>
                    <a:pt x="456" y="2640"/>
                  </a:lnTo>
                  <a:lnTo>
                    <a:pt x="438" y="2634"/>
                  </a:lnTo>
                  <a:lnTo>
                    <a:pt x="438" y="2652"/>
                  </a:lnTo>
                  <a:lnTo>
                    <a:pt x="408" y="2646"/>
                  </a:lnTo>
                  <a:lnTo>
                    <a:pt x="432" y="2682"/>
                  </a:lnTo>
                  <a:lnTo>
                    <a:pt x="426" y="2724"/>
                  </a:lnTo>
                  <a:lnTo>
                    <a:pt x="456" y="2706"/>
                  </a:lnTo>
                  <a:close/>
                  <a:moveTo>
                    <a:pt x="366" y="2622"/>
                  </a:moveTo>
                  <a:lnTo>
                    <a:pt x="384" y="2628"/>
                  </a:lnTo>
                  <a:lnTo>
                    <a:pt x="390" y="2658"/>
                  </a:lnTo>
                  <a:lnTo>
                    <a:pt x="396" y="2628"/>
                  </a:lnTo>
                  <a:lnTo>
                    <a:pt x="402" y="2604"/>
                  </a:lnTo>
                  <a:lnTo>
                    <a:pt x="372" y="2598"/>
                  </a:lnTo>
                  <a:lnTo>
                    <a:pt x="366" y="2622"/>
                  </a:lnTo>
                  <a:close/>
                  <a:moveTo>
                    <a:pt x="372" y="2586"/>
                  </a:moveTo>
                  <a:lnTo>
                    <a:pt x="378" y="2586"/>
                  </a:lnTo>
                  <a:lnTo>
                    <a:pt x="378" y="2580"/>
                  </a:lnTo>
                  <a:lnTo>
                    <a:pt x="384" y="2574"/>
                  </a:lnTo>
                  <a:lnTo>
                    <a:pt x="414" y="2598"/>
                  </a:lnTo>
                  <a:lnTo>
                    <a:pt x="414" y="2574"/>
                  </a:lnTo>
                  <a:lnTo>
                    <a:pt x="384" y="2544"/>
                  </a:lnTo>
                  <a:lnTo>
                    <a:pt x="378" y="2532"/>
                  </a:lnTo>
                  <a:lnTo>
                    <a:pt x="372" y="2526"/>
                  </a:lnTo>
                  <a:lnTo>
                    <a:pt x="360" y="2502"/>
                  </a:lnTo>
                  <a:lnTo>
                    <a:pt x="360" y="2490"/>
                  </a:lnTo>
                  <a:lnTo>
                    <a:pt x="342" y="2454"/>
                  </a:lnTo>
                  <a:lnTo>
                    <a:pt x="330" y="2448"/>
                  </a:lnTo>
                  <a:lnTo>
                    <a:pt x="324" y="2442"/>
                  </a:lnTo>
                  <a:lnTo>
                    <a:pt x="318" y="2442"/>
                  </a:lnTo>
                  <a:lnTo>
                    <a:pt x="312" y="2448"/>
                  </a:lnTo>
                  <a:lnTo>
                    <a:pt x="312" y="2454"/>
                  </a:lnTo>
                  <a:lnTo>
                    <a:pt x="294" y="2448"/>
                  </a:lnTo>
                  <a:lnTo>
                    <a:pt x="288" y="2454"/>
                  </a:lnTo>
                  <a:lnTo>
                    <a:pt x="288" y="2466"/>
                  </a:lnTo>
                  <a:lnTo>
                    <a:pt x="282" y="2472"/>
                  </a:lnTo>
                  <a:lnTo>
                    <a:pt x="282" y="2490"/>
                  </a:lnTo>
                  <a:lnTo>
                    <a:pt x="330" y="2490"/>
                  </a:lnTo>
                  <a:lnTo>
                    <a:pt x="312" y="2532"/>
                  </a:lnTo>
                  <a:lnTo>
                    <a:pt x="324" y="2532"/>
                  </a:lnTo>
                  <a:lnTo>
                    <a:pt x="348" y="2508"/>
                  </a:lnTo>
                  <a:lnTo>
                    <a:pt x="342" y="2532"/>
                  </a:lnTo>
                  <a:lnTo>
                    <a:pt x="342" y="2538"/>
                  </a:lnTo>
                  <a:lnTo>
                    <a:pt x="348" y="2544"/>
                  </a:lnTo>
                  <a:lnTo>
                    <a:pt x="366" y="2580"/>
                  </a:lnTo>
                  <a:lnTo>
                    <a:pt x="366" y="2586"/>
                  </a:lnTo>
                  <a:lnTo>
                    <a:pt x="372" y="2586"/>
                  </a:lnTo>
                  <a:close/>
                  <a:moveTo>
                    <a:pt x="246" y="2082"/>
                  </a:moveTo>
                  <a:lnTo>
                    <a:pt x="246" y="2034"/>
                  </a:lnTo>
                  <a:lnTo>
                    <a:pt x="216" y="2004"/>
                  </a:lnTo>
                  <a:lnTo>
                    <a:pt x="234" y="1992"/>
                  </a:lnTo>
                  <a:lnTo>
                    <a:pt x="210" y="1968"/>
                  </a:lnTo>
                  <a:lnTo>
                    <a:pt x="174" y="1956"/>
                  </a:lnTo>
                  <a:lnTo>
                    <a:pt x="174" y="1986"/>
                  </a:lnTo>
                  <a:lnTo>
                    <a:pt x="180" y="1998"/>
                  </a:lnTo>
                  <a:lnTo>
                    <a:pt x="180" y="2004"/>
                  </a:lnTo>
                  <a:lnTo>
                    <a:pt x="192" y="2016"/>
                  </a:lnTo>
                  <a:lnTo>
                    <a:pt x="198" y="2028"/>
                  </a:lnTo>
                  <a:lnTo>
                    <a:pt x="204" y="2034"/>
                  </a:lnTo>
                  <a:lnTo>
                    <a:pt x="204" y="2046"/>
                  </a:lnTo>
                  <a:lnTo>
                    <a:pt x="198" y="2064"/>
                  </a:lnTo>
                  <a:lnTo>
                    <a:pt x="246" y="2082"/>
                  </a:lnTo>
                  <a:close/>
                  <a:moveTo>
                    <a:pt x="246" y="2178"/>
                  </a:moveTo>
                  <a:lnTo>
                    <a:pt x="258" y="2190"/>
                  </a:lnTo>
                  <a:lnTo>
                    <a:pt x="282" y="2190"/>
                  </a:lnTo>
                  <a:lnTo>
                    <a:pt x="294" y="2172"/>
                  </a:lnTo>
                  <a:lnTo>
                    <a:pt x="264" y="2178"/>
                  </a:lnTo>
                  <a:lnTo>
                    <a:pt x="246" y="2178"/>
                  </a:lnTo>
                  <a:close/>
                  <a:moveTo>
                    <a:pt x="282" y="2220"/>
                  </a:moveTo>
                  <a:lnTo>
                    <a:pt x="282" y="2238"/>
                  </a:lnTo>
                  <a:lnTo>
                    <a:pt x="306" y="2256"/>
                  </a:lnTo>
                  <a:lnTo>
                    <a:pt x="306" y="2232"/>
                  </a:lnTo>
                  <a:lnTo>
                    <a:pt x="294" y="2208"/>
                  </a:lnTo>
                  <a:lnTo>
                    <a:pt x="258" y="2208"/>
                  </a:lnTo>
                  <a:lnTo>
                    <a:pt x="282" y="2220"/>
                  </a:lnTo>
                  <a:close/>
                  <a:moveTo>
                    <a:pt x="318" y="2190"/>
                  </a:moveTo>
                  <a:lnTo>
                    <a:pt x="324" y="2184"/>
                  </a:lnTo>
                  <a:lnTo>
                    <a:pt x="336" y="2178"/>
                  </a:lnTo>
                  <a:lnTo>
                    <a:pt x="348" y="2166"/>
                  </a:lnTo>
                  <a:lnTo>
                    <a:pt x="336" y="2154"/>
                  </a:lnTo>
                  <a:lnTo>
                    <a:pt x="324" y="2154"/>
                  </a:lnTo>
                  <a:lnTo>
                    <a:pt x="312" y="2160"/>
                  </a:lnTo>
                  <a:lnTo>
                    <a:pt x="306" y="2166"/>
                  </a:lnTo>
                  <a:lnTo>
                    <a:pt x="306" y="2184"/>
                  </a:lnTo>
                  <a:lnTo>
                    <a:pt x="312" y="2190"/>
                  </a:lnTo>
                  <a:lnTo>
                    <a:pt x="318" y="2190"/>
                  </a:lnTo>
                  <a:close/>
                  <a:moveTo>
                    <a:pt x="252" y="2112"/>
                  </a:moveTo>
                  <a:lnTo>
                    <a:pt x="240" y="2118"/>
                  </a:lnTo>
                  <a:lnTo>
                    <a:pt x="240" y="2136"/>
                  </a:lnTo>
                  <a:lnTo>
                    <a:pt x="252" y="2136"/>
                  </a:lnTo>
                  <a:lnTo>
                    <a:pt x="264" y="2124"/>
                  </a:lnTo>
                  <a:lnTo>
                    <a:pt x="264" y="2106"/>
                  </a:lnTo>
                  <a:lnTo>
                    <a:pt x="258" y="2106"/>
                  </a:lnTo>
                  <a:lnTo>
                    <a:pt x="252" y="2112"/>
                  </a:lnTo>
                  <a:close/>
                  <a:moveTo>
                    <a:pt x="234" y="2154"/>
                  </a:moveTo>
                  <a:lnTo>
                    <a:pt x="216" y="2154"/>
                  </a:lnTo>
                  <a:lnTo>
                    <a:pt x="228" y="2178"/>
                  </a:lnTo>
                  <a:lnTo>
                    <a:pt x="234" y="2154"/>
                  </a:lnTo>
                  <a:close/>
                  <a:moveTo>
                    <a:pt x="714" y="2874"/>
                  </a:moveTo>
                  <a:lnTo>
                    <a:pt x="726" y="2874"/>
                  </a:lnTo>
                  <a:lnTo>
                    <a:pt x="726" y="2886"/>
                  </a:lnTo>
                  <a:lnTo>
                    <a:pt x="768" y="2886"/>
                  </a:lnTo>
                  <a:lnTo>
                    <a:pt x="774" y="2880"/>
                  </a:lnTo>
                  <a:lnTo>
                    <a:pt x="774" y="2874"/>
                  </a:lnTo>
                  <a:lnTo>
                    <a:pt x="744" y="2844"/>
                  </a:lnTo>
                  <a:lnTo>
                    <a:pt x="744" y="2808"/>
                  </a:lnTo>
                  <a:lnTo>
                    <a:pt x="786" y="2802"/>
                  </a:lnTo>
                  <a:lnTo>
                    <a:pt x="780" y="2790"/>
                  </a:lnTo>
                  <a:lnTo>
                    <a:pt x="804" y="2790"/>
                  </a:lnTo>
                  <a:lnTo>
                    <a:pt x="816" y="2772"/>
                  </a:lnTo>
                  <a:lnTo>
                    <a:pt x="792" y="2754"/>
                  </a:lnTo>
                  <a:lnTo>
                    <a:pt x="696" y="2754"/>
                  </a:lnTo>
                  <a:lnTo>
                    <a:pt x="684" y="2760"/>
                  </a:lnTo>
                  <a:lnTo>
                    <a:pt x="672" y="2760"/>
                  </a:lnTo>
                  <a:lnTo>
                    <a:pt x="654" y="2742"/>
                  </a:lnTo>
                  <a:lnTo>
                    <a:pt x="618" y="2724"/>
                  </a:lnTo>
                  <a:lnTo>
                    <a:pt x="606" y="2706"/>
                  </a:lnTo>
                  <a:lnTo>
                    <a:pt x="588" y="2682"/>
                  </a:lnTo>
                  <a:lnTo>
                    <a:pt x="588" y="2658"/>
                  </a:lnTo>
                  <a:lnTo>
                    <a:pt x="576" y="2646"/>
                  </a:lnTo>
                  <a:lnTo>
                    <a:pt x="564" y="2640"/>
                  </a:lnTo>
                  <a:lnTo>
                    <a:pt x="546" y="2640"/>
                  </a:lnTo>
                  <a:lnTo>
                    <a:pt x="534" y="2652"/>
                  </a:lnTo>
                  <a:lnTo>
                    <a:pt x="528" y="2652"/>
                  </a:lnTo>
                  <a:lnTo>
                    <a:pt x="516" y="2646"/>
                  </a:lnTo>
                  <a:lnTo>
                    <a:pt x="510" y="2640"/>
                  </a:lnTo>
                  <a:lnTo>
                    <a:pt x="510" y="2628"/>
                  </a:lnTo>
                  <a:lnTo>
                    <a:pt x="504" y="2622"/>
                  </a:lnTo>
                  <a:lnTo>
                    <a:pt x="504" y="2616"/>
                  </a:lnTo>
                  <a:lnTo>
                    <a:pt x="474" y="2610"/>
                  </a:lnTo>
                  <a:lnTo>
                    <a:pt x="474" y="2574"/>
                  </a:lnTo>
                  <a:lnTo>
                    <a:pt x="468" y="2568"/>
                  </a:lnTo>
                  <a:lnTo>
                    <a:pt x="462" y="2556"/>
                  </a:lnTo>
                  <a:lnTo>
                    <a:pt x="462" y="2544"/>
                  </a:lnTo>
                  <a:lnTo>
                    <a:pt x="474" y="2538"/>
                  </a:lnTo>
                  <a:lnTo>
                    <a:pt x="474" y="2514"/>
                  </a:lnTo>
                  <a:lnTo>
                    <a:pt x="480" y="2514"/>
                  </a:lnTo>
                  <a:lnTo>
                    <a:pt x="486" y="2508"/>
                  </a:lnTo>
                  <a:lnTo>
                    <a:pt x="492" y="2508"/>
                  </a:lnTo>
                  <a:lnTo>
                    <a:pt x="498" y="2502"/>
                  </a:lnTo>
                  <a:lnTo>
                    <a:pt x="498" y="2496"/>
                  </a:lnTo>
                  <a:lnTo>
                    <a:pt x="474" y="2472"/>
                  </a:lnTo>
                  <a:lnTo>
                    <a:pt x="480" y="2466"/>
                  </a:lnTo>
                  <a:lnTo>
                    <a:pt x="492" y="2460"/>
                  </a:lnTo>
                  <a:lnTo>
                    <a:pt x="498" y="2460"/>
                  </a:lnTo>
                  <a:lnTo>
                    <a:pt x="498" y="2454"/>
                  </a:lnTo>
                  <a:lnTo>
                    <a:pt x="474" y="2430"/>
                  </a:lnTo>
                  <a:lnTo>
                    <a:pt x="468" y="2430"/>
                  </a:lnTo>
                  <a:lnTo>
                    <a:pt x="474" y="2388"/>
                  </a:lnTo>
                  <a:lnTo>
                    <a:pt x="486" y="2382"/>
                  </a:lnTo>
                  <a:lnTo>
                    <a:pt x="474" y="2358"/>
                  </a:lnTo>
                  <a:lnTo>
                    <a:pt x="480" y="2322"/>
                  </a:lnTo>
                  <a:lnTo>
                    <a:pt x="456" y="2298"/>
                  </a:lnTo>
                  <a:lnTo>
                    <a:pt x="462" y="2274"/>
                  </a:lnTo>
                  <a:lnTo>
                    <a:pt x="438" y="2256"/>
                  </a:lnTo>
                  <a:lnTo>
                    <a:pt x="450" y="2244"/>
                  </a:lnTo>
                  <a:lnTo>
                    <a:pt x="456" y="2232"/>
                  </a:lnTo>
                  <a:lnTo>
                    <a:pt x="462" y="2226"/>
                  </a:lnTo>
                  <a:lnTo>
                    <a:pt x="438" y="2202"/>
                  </a:lnTo>
                  <a:lnTo>
                    <a:pt x="426" y="2202"/>
                  </a:lnTo>
                  <a:lnTo>
                    <a:pt x="420" y="2196"/>
                  </a:lnTo>
                  <a:lnTo>
                    <a:pt x="408" y="2190"/>
                  </a:lnTo>
                  <a:lnTo>
                    <a:pt x="402" y="2190"/>
                  </a:lnTo>
                  <a:lnTo>
                    <a:pt x="396" y="2184"/>
                  </a:lnTo>
                  <a:lnTo>
                    <a:pt x="414" y="2184"/>
                  </a:lnTo>
                  <a:lnTo>
                    <a:pt x="426" y="2178"/>
                  </a:lnTo>
                  <a:lnTo>
                    <a:pt x="438" y="2178"/>
                  </a:lnTo>
                  <a:lnTo>
                    <a:pt x="444" y="2172"/>
                  </a:lnTo>
                  <a:lnTo>
                    <a:pt x="444" y="2166"/>
                  </a:lnTo>
                  <a:lnTo>
                    <a:pt x="432" y="2160"/>
                  </a:lnTo>
                  <a:lnTo>
                    <a:pt x="402" y="2160"/>
                  </a:lnTo>
                  <a:lnTo>
                    <a:pt x="390" y="2148"/>
                  </a:lnTo>
                  <a:lnTo>
                    <a:pt x="390" y="2118"/>
                  </a:lnTo>
                  <a:lnTo>
                    <a:pt x="384" y="2106"/>
                  </a:lnTo>
                  <a:lnTo>
                    <a:pt x="384" y="2100"/>
                  </a:lnTo>
                  <a:lnTo>
                    <a:pt x="378" y="2094"/>
                  </a:lnTo>
                  <a:lnTo>
                    <a:pt x="366" y="2088"/>
                  </a:lnTo>
                  <a:lnTo>
                    <a:pt x="360" y="2088"/>
                  </a:lnTo>
                  <a:lnTo>
                    <a:pt x="366" y="2058"/>
                  </a:lnTo>
                  <a:lnTo>
                    <a:pt x="342" y="2046"/>
                  </a:lnTo>
                  <a:lnTo>
                    <a:pt x="336" y="2040"/>
                  </a:lnTo>
                  <a:lnTo>
                    <a:pt x="336" y="2028"/>
                  </a:lnTo>
                  <a:lnTo>
                    <a:pt x="330" y="2016"/>
                  </a:lnTo>
                  <a:lnTo>
                    <a:pt x="330" y="1998"/>
                  </a:lnTo>
                  <a:lnTo>
                    <a:pt x="324" y="1986"/>
                  </a:lnTo>
                  <a:lnTo>
                    <a:pt x="324" y="1974"/>
                  </a:lnTo>
                  <a:lnTo>
                    <a:pt x="330" y="1968"/>
                  </a:lnTo>
                  <a:lnTo>
                    <a:pt x="342" y="1962"/>
                  </a:lnTo>
                  <a:lnTo>
                    <a:pt x="348" y="1962"/>
                  </a:lnTo>
                  <a:lnTo>
                    <a:pt x="336" y="1950"/>
                  </a:lnTo>
                  <a:lnTo>
                    <a:pt x="324" y="1944"/>
                  </a:lnTo>
                  <a:lnTo>
                    <a:pt x="306" y="1926"/>
                  </a:lnTo>
                  <a:lnTo>
                    <a:pt x="300" y="1914"/>
                  </a:lnTo>
                  <a:lnTo>
                    <a:pt x="300" y="1890"/>
                  </a:lnTo>
                  <a:lnTo>
                    <a:pt x="294" y="1878"/>
                  </a:lnTo>
                  <a:lnTo>
                    <a:pt x="288" y="1872"/>
                  </a:lnTo>
                  <a:lnTo>
                    <a:pt x="288" y="1842"/>
                  </a:lnTo>
                  <a:lnTo>
                    <a:pt x="294" y="1836"/>
                  </a:lnTo>
                  <a:lnTo>
                    <a:pt x="294" y="1824"/>
                  </a:lnTo>
                  <a:lnTo>
                    <a:pt x="276" y="1812"/>
                  </a:lnTo>
                  <a:lnTo>
                    <a:pt x="276" y="1806"/>
                  </a:lnTo>
                  <a:lnTo>
                    <a:pt x="282" y="1794"/>
                  </a:lnTo>
                  <a:lnTo>
                    <a:pt x="282" y="1788"/>
                  </a:lnTo>
                  <a:lnTo>
                    <a:pt x="264" y="1770"/>
                  </a:lnTo>
                  <a:lnTo>
                    <a:pt x="282" y="1758"/>
                  </a:lnTo>
                  <a:lnTo>
                    <a:pt x="270" y="1716"/>
                  </a:lnTo>
                  <a:lnTo>
                    <a:pt x="276" y="1716"/>
                  </a:lnTo>
                  <a:lnTo>
                    <a:pt x="282" y="1710"/>
                  </a:lnTo>
                  <a:lnTo>
                    <a:pt x="294" y="1704"/>
                  </a:lnTo>
                  <a:lnTo>
                    <a:pt x="300" y="1692"/>
                  </a:lnTo>
                  <a:lnTo>
                    <a:pt x="300" y="1686"/>
                  </a:lnTo>
                  <a:lnTo>
                    <a:pt x="282" y="1668"/>
                  </a:lnTo>
                  <a:lnTo>
                    <a:pt x="276" y="1668"/>
                  </a:lnTo>
                  <a:lnTo>
                    <a:pt x="276" y="1650"/>
                  </a:lnTo>
                  <a:lnTo>
                    <a:pt x="246" y="1626"/>
                  </a:lnTo>
                  <a:lnTo>
                    <a:pt x="246" y="1578"/>
                  </a:lnTo>
                  <a:lnTo>
                    <a:pt x="240" y="1566"/>
                  </a:lnTo>
                  <a:lnTo>
                    <a:pt x="234" y="1548"/>
                  </a:lnTo>
                  <a:lnTo>
                    <a:pt x="234" y="1536"/>
                  </a:lnTo>
                  <a:lnTo>
                    <a:pt x="228" y="1530"/>
                  </a:lnTo>
                  <a:lnTo>
                    <a:pt x="228" y="1524"/>
                  </a:lnTo>
                  <a:lnTo>
                    <a:pt x="252" y="1518"/>
                  </a:lnTo>
                  <a:lnTo>
                    <a:pt x="258" y="1500"/>
                  </a:lnTo>
                  <a:lnTo>
                    <a:pt x="258" y="1494"/>
                  </a:lnTo>
                  <a:lnTo>
                    <a:pt x="264" y="1482"/>
                  </a:lnTo>
                  <a:lnTo>
                    <a:pt x="264" y="1470"/>
                  </a:lnTo>
                  <a:lnTo>
                    <a:pt x="258" y="1464"/>
                  </a:lnTo>
                  <a:lnTo>
                    <a:pt x="252" y="1452"/>
                  </a:lnTo>
                  <a:lnTo>
                    <a:pt x="246" y="1446"/>
                  </a:lnTo>
                  <a:lnTo>
                    <a:pt x="240" y="1434"/>
                  </a:lnTo>
                  <a:lnTo>
                    <a:pt x="234" y="1428"/>
                  </a:lnTo>
                  <a:lnTo>
                    <a:pt x="246" y="1428"/>
                  </a:lnTo>
                  <a:lnTo>
                    <a:pt x="246" y="1398"/>
                  </a:lnTo>
                  <a:lnTo>
                    <a:pt x="252" y="1380"/>
                  </a:lnTo>
                  <a:lnTo>
                    <a:pt x="252" y="1356"/>
                  </a:lnTo>
                  <a:lnTo>
                    <a:pt x="270" y="1338"/>
                  </a:lnTo>
                  <a:lnTo>
                    <a:pt x="270" y="1332"/>
                  </a:lnTo>
                  <a:lnTo>
                    <a:pt x="264" y="1320"/>
                  </a:lnTo>
                  <a:lnTo>
                    <a:pt x="258" y="1314"/>
                  </a:lnTo>
                  <a:lnTo>
                    <a:pt x="252" y="1302"/>
                  </a:lnTo>
                  <a:lnTo>
                    <a:pt x="246" y="1260"/>
                  </a:lnTo>
                  <a:lnTo>
                    <a:pt x="222" y="1260"/>
                  </a:lnTo>
                  <a:lnTo>
                    <a:pt x="210" y="1248"/>
                  </a:lnTo>
                  <a:lnTo>
                    <a:pt x="210" y="1236"/>
                  </a:lnTo>
                  <a:lnTo>
                    <a:pt x="216" y="1230"/>
                  </a:lnTo>
                  <a:lnTo>
                    <a:pt x="210" y="1218"/>
                  </a:lnTo>
                  <a:lnTo>
                    <a:pt x="198" y="1188"/>
                  </a:lnTo>
                  <a:lnTo>
                    <a:pt x="180" y="1170"/>
                  </a:lnTo>
                  <a:lnTo>
                    <a:pt x="180" y="1164"/>
                  </a:lnTo>
                  <a:lnTo>
                    <a:pt x="186" y="1158"/>
                  </a:lnTo>
                  <a:lnTo>
                    <a:pt x="186" y="1146"/>
                  </a:lnTo>
                  <a:lnTo>
                    <a:pt x="168" y="1128"/>
                  </a:lnTo>
                  <a:lnTo>
                    <a:pt x="156" y="1122"/>
                  </a:lnTo>
                  <a:lnTo>
                    <a:pt x="156" y="1116"/>
                  </a:lnTo>
                  <a:lnTo>
                    <a:pt x="150" y="1110"/>
                  </a:lnTo>
                  <a:lnTo>
                    <a:pt x="150" y="1086"/>
                  </a:lnTo>
                  <a:lnTo>
                    <a:pt x="156" y="1086"/>
                  </a:lnTo>
                  <a:lnTo>
                    <a:pt x="168" y="1080"/>
                  </a:lnTo>
                  <a:lnTo>
                    <a:pt x="162" y="1026"/>
                  </a:lnTo>
                  <a:lnTo>
                    <a:pt x="186" y="1026"/>
                  </a:lnTo>
                  <a:lnTo>
                    <a:pt x="186" y="1020"/>
                  </a:lnTo>
                  <a:lnTo>
                    <a:pt x="180" y="1008"/>
                  </a:lnTo>
                  <a:lnTo>
                    <a:pt x="168" y="972"/>
                  </a:lnTo>
                  <a:lnTo>
                    <a:pt x="156" y="948"/>
                  </a:lnTo>
                  <a:lnTo>
                    <a:pt x="156" y="936"/>
                  </a:lnTo>
                  <a:lnTo>
                    <a:pt x="168" y="924"/>
                  </a:lnTo>
                  <a:lnTo>
                    <a:pt x="168" y="858"/>
                  </a:lnTo>
                  <a:lnTo>
                    <a:pt x="174" y="852"/>
                  </a:lnTo>
                  <a:lnTo>
                    <a:pt x="180" y="840"/>
                  </a:lnTo>
                  <a:lnTo>
                    <a:pt x="192" y="828"/>
                  </a:lnTo>
                  <a:lnTo>
                    <a:pt x="192" y="816"/>
                  </a:lnTo>
                  <a:lnTo>
                    <a:pt x="198" y="804"/>
                  </a:lnTo>
                  <a:lnTo>
                    <a:pt x="198" y="792"/>
                  </a:lnTo>
                  <a:lnTo>
                    <a:pt x="204" y="774"/>
                  </a:lnTo>
                  <a:lnTo>
                    <a:pt x="204" y="762"/>
                  </a:lnTo>
                  <a:lnTo>
                    <a:pt x="222" y="762"/>
                  </a:lnTo>
                  <a:lnTo>
                    <a:pt x="228" y="756"/>
                  </a:lnTo>
                  <a:lnTo>
                    <a:pt x="240" y="750"/>
                  </a:lnTo>
                  <a:lnTo>
                    <a:pt x="240" y="738"/>
                  </a:lnTo>
                  <a:lnTo>
                    <a:pt x="234" y="726"/>
                  </a:lnTo>
                  <a:lnTo>
                    <a:pt x="210" y="714"/>
                  </a:lnTo>
                  <a:lnTo>
                    <a:pt x="204" y="708"/>
                  </a:lnTo>
                  <a:lnTo>
                    <a:pt x="198" y="708"/>
                  </a:lnTo>
                  <a:lnTo>
                    <a:pt x="204" y="708"/>
                  </a:lnTo>
                  <a:lnTo>
                    <a:pt x="216" y="696"/>
                  </a:lnTo>
                  <a:lnTo>
                    <a:pt x="222" y="684"/>
                  </a:lnTo>
                  <a:lnTo>
                    <a:pt x="228" y="678"/>
                  </a:lnTo>
                  <a:lnTo>
                    <a:pt x="222" y="666"/>
                  </a:lnTo>
                  <a:lnTo>
                    <a:pt x="210" y="654"/>
                  </a:lnTo>
                  <a:lnTo>
                    <a:pt x="198" y="648"/>
                  </a:lnTo>
                  <a:lnTo>
                    <a:pt x="192" y="642"/>
                  </a:lnTo>
                  <a:lnTo>
                    <a:pt x="192" y="624"/>
                  </a:lnTo>
                  <a:lnTo>
                    <a:pt x="216" y="600"/>
                  </a:lnTo>
                  <a:lnTo>
                    <a:pt x="216" y="594"/>
                  </a:lnTo>
                  <a:lnTo>
                    <a:pt x="204" y="594"/>
                  </a:lnTo>
                  <a:lnTo>
                    <a:pt x="192" y="588"/>
                  </a:lnTo>
                  <a:lnTo>
                    <a:pt x="186" y="582"/>
                  </a:lnTo>
                  <a:lnTo>
                    <a:pt x="186" y="576"/>
                  </a:lnTo>
                  <a:lnTo>
                    <a:pt x="192" y="570"/>
                  </a:lnTo>
                  <a:lnTo>
                    <a:pt x="198" y="558"/>
                  </a:lnTo>
                  <a:lnTo>
                    <a:pt x="210" y="552"/>
                  </a:lnTo>
                  <a:lnTo>
                    <a:pt x="222" y="540"/>
                  </a:lnTo>
                  <a:lnTo>
                    <a:pt x="240" y="534"/>
                  </a:lnTo>
                  <a:lnTo>
                    <a:pt x="252" y="528"/>
                  </a:lnTo>
                  <a:lnTo>
                    <a:pt x="258" y="522"/>
                  </a:lnTo>
                  <a:lnTo>
                    <a:pt x="264" y="522"/>
                  </a:lnTo>
                  <a:lnTo>
                    <a:pt x="276" y="438"/>
                  </a:lnTo>
                  <a:lnTo>
                    <a:pt x="264" y="420"/>
                  </a:lnTo>
                  <a:lnTo>
                    <a:pt x="222" y="420"/>
                  </a:lnTo>
                  <a:lnTo>
                    <a:pt x="216" y="408"/>
                  </a:lnTo>
                  <a:lnTo>
                    <a:pt x="216" y="384"/>
                  </a:lnTo>
                  <a:lnTo>
                    <a:pt x="192" y="360"/>
                  </a:lnTo>
                  <a:lnTo>
                    <a:pt x="192" y="294"/>
                  </a:lnTo>
                  <a:lnTo>
                    <a:pt x="186" y="288"/>
                  </a:lnTo>
                  <a:lnTo>
                    <a:pt x="174" y="282"/>
                  </a:lnTo>
                  <a:lnTo>
                    <a:pt x="168" y="276"/>
                  </a:lnTo>
                  <a:lnTo>
                    <a:pt x="156" y="270"/>
                  </a:lnTo>
                  <a:lnTo>
                    <a:pt x="150" y="264"/>
                  </a:lnTo>
                  <a:lnTo>
                    <a:pt x="144" y="264"/>
                  </a:lnTo>
                  <a:lnTo>
                    <a:pt x="144" y="240"/>
                  </a:lnTo>
                  <a:lnTo>
                    <a:pt x="138" y="234"/>
                  </a:lnTo>
                  <a:lnTo>
                    <a:pt x="132" y="222"/>
                  </a:lnTo>
                  <a:lnTo>
                    <a:pt x="132" y="210"/>
                  </a:lnTo>
                  <a:lnTo>
                    <a:pt x="138" y="204"/>
                  </a:lnTo>
                  <a:lnTo>
                    <a:pt x="144" y="192"/>
                  </a:lnTo>
                  <a:lnTo>
                    <a:pt x="150" y="186"/>
                  </a:lnTo>
                  <a:lnTo>
                    <a:pt x="132" y="168"/>
                  </a:lnTo>
                  <a:lnTo>
                    <a:pt x="144" y="156"/>
                  </a:lnTo>
                  <a:lnTo>
                    <a:pt x="150" y="144"/>
                  </a:lnTo>
                  <a:lnTo>
                    <a:pt x="150" y="138"/>
                  </a:lnTo>
                  <a:lnTo>
                    <a:pt x="144" y="126"/>
                  </a:lnTo>
                  <a:lnTo>
                    <a:pt x="120" y="114"/>
                  </a:lnTo>
                  <a:lnTo>
                    <a:pt x="114" y="114"/>
                  </a:lnTo>
                  <a:lnTo>
                    <a:pt x="102" y="108"/>
                  </a:lnTo>
                  <a:lnTo>
                    <a:pt x="90" y="30"/>
                  </a:lnTo>
                  <a:lnTo>
                    <a:pt x="66" y="30"/>
                  </a:lnTo>
                  <a:lnTo>
                    <a:pt x="48" y="0"/>
                  </a:lnTo>
                  <a:lnTo>
                    <a:pt x="36" y="6"/>
                  </a:lnTo>
                  <a:lnTo>
                    <a:pt x="42" y="18"/>
                  </a:lnTo>
                  <a:lnTo>
                    <a:pt x="42" y="36"/>
                  </a:lnTo>
                  <a:lnTo>
                    <a:pt x="36" y="42"/>
                  </a:lnTo>
                  <a:lnTo>
                    <a:pt x="0" y="66"/>
                  </a:lnTo>
                  <a:lnTo>
                    <a:pt x="0" y="108"/>
                  </a:lnTo>
                  <a:lnTo>
                    <a:pt x="24" y="156"/>
                  </a:lnTo>
                  <a:lnTo>
                    <a:pt x="30" y="174"/>
                  </a:lnTo>
                  <a:lnTo>
                    <a:pt x="36" y="228"/>
                  </a:lnTo>
                  <a:lnTo>
                    <a:pt x="36" y="282"/>
                  </a:lnTo>
                  <a:lnTo>
                    <a:pt x="48" y="318"/>
                  </a:lnTo>
                  <a:lnTo>
                    <a:pt x="48" y="360"/>
                  </a:lnTo>
                  <a:lnTo>
                    <a:pt x="54" y="384"/>
                  </a:lnTo>
                  <a:lnTo>
                    <a:pt x="54" y="432"/>
                  </a:lnTo>
                  <a:lnTo>
                    <a:pt x="30" y="444"/>
                  </a:lnTo>
                  <a:lnTo>
                    <a:pt x="36" y="474"/>
                  </a:lnTo>
                  <a:lnTo>
                    <a:pt x="54" y="486"/>
                  </a:lnTo>
                  <a:lnTo>
                    <a:pt x="48" y="582"/>
                  </a:lnTo>
                  <a:lnTo>
                    <a:pt x="72" y="624"/>
                  </a:lnTo>
                  <a:lnTo>
                    <a:pt x="54" y="642"/>
                  </a:lnTo>
                  <a:lnTo>
                    <a:pt x="60" y="702"/>
                  </a:lnTo>
                  <a:lnTo>
                    <a:pt x="66" y="708"/>
                  </a:lnTo>
                  <a:lnTo>
                    <a:pt x="78" y="732"/>
                  </a:lnTo>
                  <a:lnTo>
                    <a:pt x="78" y="744"/>
                  </a:lnTo>
                  <a:lnTo>
                    <a:pt x="72" y="756"/>
                  </a:lnTo>
                  <a:lnTo>
                    <a:pt x="66" y="762"/>
                  </a:lnTo>
                  <a:lnTo>
                    <a:pt x="60" y="762"/>
                  </a:lnTo>
                  <a:lnTo>
                    <a:pt x="60" y="792"/>
                  </a:lnTo>
                  <a:lnTo>
                    <a:pt x="72" y="810"/>
                  </a:lnTo>
                  <a:lnTo>
                    <a:pt x="60" y="822"/>
                  </a:lnTo>
                  <a:lnTo>
                    <a:pt x="48" y="846"/>
                  </a:lnTo>
                  <a:lnTo>
                    <a:pt x="48" y="852"/>
                  </a:lnTo>
                  <a:lnTo>
                    <a:pt x="60" y="852"/>
                  </a:lnTo>
                  <a:lnTo>
                    <a:pt x="60" y="864"/>
                  </a:lnTo>
                  <a:lnTo>
                    <a:pt x="66" y="870"/>
                  </a:lnTo>
                  <a:lnTo>
                    <a:pt x="66" y="888"/>
                  </a:lnTo>
                  <a:lnTo>
                    <a:pt x="54" y="900"/>
                  </a:lnTo>
                  <a:lnTo>
                    <a:pt x="54" y="906"/>
                  </a:lnTo>
                  <a:lnTo>
                    <a:pt x="48" y="912"/>
                  </a:lnTo>
                  <a:lnTo>
                    <a:pt x="48" y="936"/>
                  </a:lnTo>
                  <a:lnTo>
                    <a:pt x="54" y="948"/>
                  </a:lnTo>
                  <a:lnTo>
                    <a:pt x="60" y="954"/>
                  </a:lnTo>
                  <a:lnTo>
                    <a:pt x="66" y="954"/>
                  </a:lnTo>
                  <a:lnTo>
                    <a:pt x="78" y="966"/>
                  </a:lnTo>
                  <a:lnTo>
                    <a:pt x="78" y="1020"/>
                  </a:lnTo>
                  <a:lnTo>
                    <a:pt x="60" y="1020"/>
                  </a:lnTo>
                  <a:lnTo>
                    <a:pt x="60" y="1044"/>
                  </a:lnTo>
                  <a:lnTo>
                    <a:pt x="66" y="1056"/>
                  </a:lnTo>
                  <a:lnTo>
                    <a:pt x="90" y="1128"/>
                  </a:lnTo>
                  <a:lnTo>
                    <a:pt x="96" y="1140"/>
                  </a:lnTo>
                  <a:lnTo>
                    <a:pt x="102" y="1146"/>
                  </a:lnTo>
                  <a:lnTo>
                    <a:pt x="102" y="1164"/>
                  </a:lnTo>
                  <a:lnTo>
                    <a:pt x="108" y="1170"/>
                  </a:lnTo>
                  <a:lnTo>
                    <a:pt x="114" y="1182"/>
                  </a:lnTo>
                  <a:lnTo>
                    <a:pt x="120" y="1188"/>
                  </a:lnTo>
                  <a:lnTo>
                    <a:pt x="120" y="1236"/>
                  </a:lnTo>
                  <a:lnTo>
                    <a:pt x="114" y="1266"/>
                  </a:lnTo>
                  <a:lnTo>
                    <a:pt x="138" y="1290"/>
                  </a:lnTo>
                  <a:lnTo>
                    <a:pt x="138" y="1296"/>
                  </a:lnTo>
                  <a:lnTo>
                    <a:pt x="132" y="1302"/>
                  </a:lnTo>
                  <a:lnTo>
                    <a:pt x="126" y="1314"/>
                  </a:lnTo>
                  <a:lnTo>
                    <a:pt x="126" y="1326"/>
                  </a:lnTo>
                  <a:lnTo>
                    <a:pt x="120" y="1338"/>
                  </a:lnTo>
                  <a:lnTo>
                    <a:pt x="120" y="1416"/>
                  </a:lnTo>
                  <a:lnTo>
                    <a:pt x="102" y="1452"/>
                  </a:lnTo>
                  <a:lnTo>
                    <a:pt x="114" y="1464"/>
                  </a:lnTo>
                  <a:lnTo>
                    <a:pt x="114" y="1470"/>
                  </a:lnTo>
                  <a:lnTo>
                    <a:pt x="108" y="1476"/>
                  </a:lnTo>
                  <a:lnTo>
                    <a:pt x="108" y="1536"/>
                  </a:lnTo>
                  <a:lnTo>
                    <a:pt x="102" y="1554"/>
                  </a:lnTo>
                  <a:lnTo>
                    <a:pt x="102" y="1578"/>
                  </a:lnTo>
                  <a:lnTo>
                    <a:pt x="84" y="1584"/>
                  </a:lnTo>
                  <a:lnTo>
                    <a:pt x="84" y="1608"/>
                  </a:lnTo>
                  <a:lnTo>
                    <a:pt x="108" y="1650"/>
                  </a:lnTo>
                  <a:lnTo>
                    <a:pt x="108" y="1692"/>
                  </a:lnTo>
                  <a:lnTo>
                    <a:pt x="114" y="1704"/>
                  </a:lnTo>
                  <a:lnTo>
                    <a:pt x="144" y="1734"/>
                  </a:lnTo>
                  <a:lnTo>
                    <a:pt x="156" y="1758"/>
                  </a:lnTo>
                  <a:lnTo>
                    <a:pt x="156" y="1800"/>
                  </a:lnTo>
                  <a:lnTo>
                    <a:pt x="150" y="1812"/>
                  </a:lnTo>
                  <a:lnTo>
                    <a:pt x="150" y="1824"/>
                  </a:lnTo>
                  <a:lnTo>
                    <a:pt x="162" y="1836"/>
                  </a:lnTo>
                  <a:lnTo>
                    <a:pt x="162" y="1896"/>
                  </a:lnTo>
                  <a:lnTo>
                    <a:pt x="168" y="1908"/>
                  </a:lnTo>
                  <a:lnTo>
                    <a:pt x="174" y="1914"/>
                  </a:lnTo>
                  <a:lnTo>
                    <a:pt x="186" y="1920"/>
                  </a:lnTo>
                  <a:lnTo>
                    <a:pt x="192" y="1926"/>
                  </a:lnTo>
                  <a:lnTo>
                    <a:pt x="198" y="1926"/>
                  </a:lnTo>
                  <a:lnTo>
                    <a:pt x="192" y="1944"/>
                  </a:lnTo>
                  <a:lnTo>
                    <a:pt x="234" y="1944"/>
                  </a:lnTo>
                  <a:lnTo>
                    <a:pt x="234" y="1914"/>
                  </a:lnTo>
                  <a:lnTo>
                    <a:pt x="246" y="1926"/>
                  </a:lnTo>
                  <a:lnTo>
                    <a:pt x="258" y="1932"/>
                  </a:lnTo>
                  <a:lnTo>
                    <a:pt x="270" y="1932"/>
                  </a:lnTo>
                  <a:lnTo>
                    <a:pt x="276" y="1926"/>
                  </a:lnTo>
                  <a:lnTo>
                    <a:pt x="276" y="1914"/>
                  </a:lnTo>
                  <a:lnTo>
                    <a:pt x="288" y="1932"/>
                  </a:lnTo>
                  <a:lnTo>
                    <a:pt x="282" y="1938"/>
                  </a:lnTo>
                  <a:lnTo>
                    <a:pt x="270" y="1944"/>
                  </a:lnTo>
                  <a:lnTo>
                    <a:pt x="264" y="1956"/>
                  </a:lnTo>
                  <a:lnTo>
                    <a:pt x="258" y="1962"/>
                  </a:lnTo>
                  <a:lnTo>
                    <a:pt x="258" y="1968"/>
                  </a:lnTo>
                  <a:lnTo>
                    <a:pt x="288" y="1968"/>
                  </a:lnTo>
                  <a:lnTo>
                    <a:pt x="294" y="1974"/>
                  </a:lnTo>
                  <a:lnTo>
                    <a:pt x="294" y="1992"/>
                  </a:lnTo>
                  <a:lnTo>
                    <a:pt x="270" y="1986"/>
                  </a:lnTo>
                  <a:lnTo>
                    <a:pt x="288" y="2010"/>
                  </a:lnTo>
                  <a:lnTo>
                    <a:pt x="276" y="2022"/>
                  </a:lnTo>
                  <a:lnTo>
                    <a:pt x="294" y="2046"/>
                  </a:lnTo>
                  <a:lnTo>
                    <a:pt x="276" y="2064"/>
                  </a:lnTo>
                  <a:lnTo>
                    <a:pt x="270" y="2076"/>
                  </a:lnTo>
                  <a:lnTo>
                    <a:pt x="270" y="2082"/>
                  </a:lnTo>
                  <a:lnTo>
                    <a:pt x="276" y="2088"/>
                  </a:lnTo>
                  <a:lnTo>
                    <a:pt x="282" y="2088"/>
                  </a:lnTo>
                  <a:lnTo>
                    <a:pt x="306" y="2100"/>
                  </a:lnTo>
                  <a:lnTo>
                    <a:pt x="318" y="2100"/>
                  </a:lnTo>
                  <a:lnTo>
                    <a:pt x="300" y="2118"/>
                  </a:lnTo>
                  <a:lnTo>
                    <a:pt x="300" y="2130"/>
                  </a:lnTo>
                  <a:lnTo>
                    <a:pt x="312" y="2136"/>
                  </a:lnTo>
                  <a:lnTo>
                    <a:pt x="318" y="2142"/>
                  </a:lnTo>
                  <a:lnTo>
                    <a:pt x="330" y="2148"/>
                  </a:lnTo>
                  <a:lnTo>
                    <a:pt x="354" y="2148"/>
                  </a:lnTo>
                  <a:lnTo>
                    <a:pt x="360" y="2184"/>
                  </a:lnTo>
                  <a:lnTo>
                    <a:pt x="354" y="2184"/>
                  </a:lnTo>
                  <a:lnTo>
                    <a:pt x="324" y="2214"/>
                  </a:lnTo>
                  <a:lnTo>
                    <a:pt x="324" y="2220"/>
                  </a:lnTo>
                  <a:lnTo>
                    <a:pt x="330" y="2226"/>
                  </a:lnTo>
                  <a:lnTo>
                    <a:pt x="354" y="2226"/>
                  </a:lnTo>
                  <a:lnTo>
                    <a:pt x="366" y="2232"/>
                  </a:lnTo>
                  <a:lnTo>
                    <a:pt x="378" y="2244"/>
                  </a:lnTo>
                  <a:lnTo>
                    <a:pt x="348" y="2244"/>
                  </a:lnTo>
                  <a:lnTo>
                    <a:pt x="342" y="2238"/>
                  </a:lnTo>
                  <a:lnTo>
                    <a:pt x="330" y="2238"/>
                  </a:lnTo>
                  <a:lnTo>
                    <a:pt x="324" y="2244"/>
                  </a:lnTo>
                  <a:lnTo>
                    <a:pt x="324" y="2250"/>
                  </a:lnTo>
                  <a:lnTo>
                    <a:pt x="354" y="2256"/>
                  </a:lnTo>
                  <a:lnTo>
                    <a:pt x="330" y="2268"/>
                  </a:lnTo>
                  <a:lnTo>
                    <a:pt x="336" y="2292"/>
                  </a:lnTo>
                  <a:lnTo>
                    <a:pt x="348" y="2292"/>
                  </a:lnTo>
                  <a:lnTo>
                    <a:pt x="348" y="2316"/>
                  </a:lnTo>
                  <a:lnTo>
                    <a:pt x="336" y="2328"/>
                  </a:lnTo>
                  <a:lnTo>
                    <a:pt x="336" y="2322"/>
                  </a:lnTo>
                  <a:lnTo>
                    <a:pt x="330" y="2316"/>
                  </a:lnTo>
                  <a:lnTo>
                    <a:pt x="324" y="2304"/>
                  </a:lnTo>
                  <a:lnTo>
                    <a:pt x="324" y="2298"/>
                  </a:lnTo>
                  <a:lnTo>
                    <a:pt x="288" y="2298"/>
                  </a:lnTo>
                  <a:lnTo>
                    <a:pt x="306" y="2292"/>
                  </a:lnTo>
                  <a:lnTo>
                    <a:pt x="282" y="2268"/>
                  </a:lnTo>
                  <a:lnTo>
                    <a:pt x="276" y="2268"/>
                  </a:lnTo>
                  <a:lnTo>
                    <a:pt x="276" y="2280"/>
                  </a:lnTo>
                  <a:lnTo>
                    <a:pt x="270" y="2268"/>
                  </a:lnTo>
                  <a:lnTo>
                    <a:pt x="228" y="2280"/>
                  </a:lnTo>
                  <a:lnTo>
                    <a:pt x="264" y="2286"/>
                  </a:lnTo>
                  <a:lnTo>
                    <a:pt x="258" y="2292"/>
                  </a:lnTo>
                  <a:lnTo>
                    <a:pt x="252" y="2304"/>
                  </a:lnTo>
                  <a:lnTo>
                    <a:pt x="246" y="2310"/>
                  </a:lnTo>
                  <a:lnTo>
                    <a:pt x="234" y="2316"/>
                  </a:lnTo>
                  <a:lnTo>
                    <a:pt x="228" y="2328"/>
                  </a:lnTo>
                  <a:lnTo>
                    <a:pt x="222" y="2334"/>
                  </a:lnTo>
                  <a:lnTo>
                    <a:pt x="222" y="2340"/>
                  </a:lnTo>
                  <a:lnTo>
                    <a:pt x="228" y="2346"/>
                  </a:lnTo>
                  <a:lnTo>
                    <a:pt x="240" y="2352"/>
                  </a:lnTo>
                  <a:lnTo>
                    <a:pt x="252" y="2352"/>
                  </a:lnTo>
                  <a:lnTo>
                    <a:pt x="252" y="2346"/>
                  </a:lnTo>
                  <a:lnTo>
                    <a:pt x="240" y="2334"/>
                  </a:lnTo>
                  <a:lnTo>
                    <a:pt x="264" y="2328"/>
                  </a:lnTo>
                  <a:lnTo>
                    <a:pt x="282" y="2346"/>
                  </a:lnTo>
                  <a:lnTo>
                    <a:pt x="324" y="2346"/>
                  </a:lnTo>
                  <a:lnTo>
                    <a:pt x="336" y="2352"/>
                  </a:lnTo>
                  <a:lnTo>
                    <a:pt x="342" y="2364"/>
                  </a:lnTo>
                  <a:lnTo>
                    <a:pt x="354" y="2370"/>
                  </a:lnTo>
                  <a:lnTo>
                    <a:pt x="354" y="2376"/>
                  </a:lnTo>
                  <a:lnTo>
                    <a:pt x="336" y="2394"/>
                  </a:lnTo>
                  <a:lnTo>
                    <a:pt x="342" y="2406"/>
                  </a:lnTo>
                  <a:lnTo>
                    <a:pt x="360" y="2406"/>
                  </a:lnTo>
                  <a:lnTo>
                    <a:pt x="360" y="2418"/>
                  </a:lnTo>
                  <a:lnTo>
                    <a:pt x="378" y="2424"/>
                  </a:lnTo>
                  <a:lnTo>
                    <a:pt x="384" y="2406"/>
                  </a:lnTo>
                  <a:lnTo>
                    <a:pt x="402" y="2424"/>
                  </a:lnTo>
                  <a:lnTo>
                    <a:pt x="408" y="2424"/>
                  </a:lnTo>
                  <a:lnTo>
                    <a:pt x="420" y="2430"/>
                  </a:lnTo>
                  <a:lnTo>
                    <a:pt x="426" y="2436"/>
                  </a:lnTo>
                  <a:lnTo>
                    <a:pt x="426" y="2448"/>
                  </a:lnTo>
                  <a:lnTo>
                    <a:pt x="414" y="2460"/>
                  </a:lnTo>
                  <a:lnTo>
                    <a:pt x="408" y="2454"/>
                  </a:lnTo>
                  <a:lnTo>
                    <a:pt x="396" y="2454"/>
                  </a:lnTo>
                  <a:lnTo>
                    <a:pt x="384" y="2448"/>
                  </a:lnTo>
                  <a:lnTo>
                    <a:pt x="378" y="2442"/>
                  </a:lnTo>
                  <a:lnTo>
                    <a:pt x="366" y="2442"/>
                  </a:lnTo>
                  <a:lnTo>
                    <a:pt x="366" y="2454"/>
                  </a:lnTo>
                  <a:lnTo>
                    <a:pt x="372" y="2460"/>
                  </a:lnTo>
                  <a:lnTo>
                    <a:pt x="378" y="2460"/>
                  </a:lnTo>
                  <a:lnTo>
                    <a:pt x="390" y="2472"/>
                  </a:lnTo>
                  <a:lnTo>
                    <a:pt x="402" y="2496"/>
                  </a:lnTo>
                  <a:lnTo>
                    <a:pt x="402" y="2508"/>
                  </a:lnTo>
                  <a:lnTo>
                    <a:pt x="384" y="2508"/>
                  </a:lnTo>
                  <a:lnTo>
                    <a:pt x="396" y="2526"/>
                  </a:lnTo>
                  <a:lnTo>
                    <a:pt x="414" y="2562"/>
                  </a:lnTo>
                  <a:lnTo>
                    <a:pt x="426" y="2520"/>
                  </a:lnTo>
                  <a:lnTo>
                    <a:pt x="426" y="2550"/>
                  </a:lnTo>
                  <a:lnTo>
                    <a:pt x="444" y="2574"/>
                  </a:lnTo>
                  <a:lnTo>
                    <a:pt x="420" y="2574"/>
                  </a:lnTo>
                  <a:lnTo>
                    <a:pt x="426" y="2592"/>
                  </a:lnTo>
                  <a:lnTo>
                    <a:pt x="450" y="2592"/>
                  </a:lnTo>
                  <a:lnTo>
                    <a:pt x="432" y="2604"/>
                  </a:lnTo>
                  <a:lnTo>
                    <a:pt x="462" y="2616"/>
                  </a:lnTo>
                  <a:lnTo>
                    <a:pt x="444" y="2628"/>
                  </a:lnTo>
                  <a:lnTo>
                    <a:pt x="474" y="2640"/>
                  </a:lnTo>
                  <a:lnTo>
                    <a:pt x="462" y="2652"/>
                  </a:lnTo>
                  <a:lnTo>
                    <a:pt x="480" y="2658"/>
                  </a:lnTo>
                  <a:lnTo>
                    <a:pt x="480" y="2652"/>
                  </a:lnTo>
                  <a:lnTo>
                    <a:pt x="486" y="2640"/>
                  </a:lnTo>
                  <a:lnTo>
                    <a:pt x="486" y="2634"/>
                  </a:lnTo>
                  <a:lnTo>
                    <a:pt x="492" y="2634"/>
                  </a:lnTo>
                  <a:lnTo>
                    <a:pt x="498" y="2640"/>
                  </a:lnTo>
                  <a:lnTo>
                    <a:pt x="504" y="2652"/>
                  </a:lnTo>
                  <a:lnTo>
                    <a:pt x="498" y="2658"/>
                  </a:lnTo>
                  <a:lnTo>
                    <a:pt x="498" y="2664"/>
                  </a:lnTo>
                  <a:lnTo>
                    <a:pt x="492" y="2664"/>
                  </a:lnTo>
                  <a:lnTo>
                    <a:pt x="480" y="2676"/>
                  </a:lnTo>
                  <a:lnTo>
                    <a:pt x="480" y="2682"/>
                  </a:lnTo>
                  <a:lnTo>
                    <a:pt x="486" y="2688"/>
                  </a:lnTo>
                  <a:lnTo>
                    <a:pt x="516" y="2688"/>
                  </a:lnTo>
                  <a:lnTo>
                    <a:pt x="516" y="2700"/>
                  </a:lnTo>
                  <a:lnTo>
                    <a:pt x="540" y="2724"/>
                  </a:lnTo>
                  <a:lnTo>
                    <a:pt x="552" y="2730"/>
                  </a:lnTo>
                  <a:lnTo>
                    <a:pt x="558" y="2736"/>
                  </a:lnTo>
                  <a:lnTo>
                    <a:pt x="558" y="2700"/>
                  </a:lnTo>
                  <a:lnTo>
                    <a:pt x="564" y="2700"/>
                  </a:lnTo>
                  <a:lnTo>
                    <a:pt x="570" y="2706"/>
                  </a:lnTo>
                  <a:lnTo>
                    <a:pt x="582" y="2712"/>
                  </a:lnTo>
                  <a:lnTo>
                    <a:pt x="600" y="2718"/>
                  </a:lnTo>
                  <a:lnTo>
                    <a:pt x="624" y="2742"/>
                  </a:lnTo>
                  <a:lnTo>
                    <a:pt x="618" y="2748"/>
                  </a:lnTo>
                  <a:lnTo>
                    <a:pt x="618" y="2754"/>
                  </a:lnTo>
                  <a:lnTo>
                    <a:pt x="612" y="2760"/>
                  </a:lnTo>
                  <a:lnTo>
                    <a:pt x="630" y="2766"/>
                  </a:lnTo>
                  <a:lnTo>
                    <a:pt x="630" y="2790"/>
                  </a:lnTo>
                  <a:lnTo>
                    <a:pt x="684" y="2790"/>
                  </a:lnTo>
                  <a:lnTo>
                    <a:pt x="696" y="2802"/>
                  </a:lnTo>
                  <a:lnTo>
                    <a:pt x="666" y="2802"/>
                  </a:lnTo>
                  <a:lnTo>
                    <a:pt x="654" y="2814"/>
                  </a:lnTo>
                  <a:lnTo>
                    <a:pt x="630" y="2814"/>
                  </a:lnTo>
                  <a:lnTo>
                    <a:pt x="618" y="2832"/>
                  </a:lnTo>
                  <a:lnTo>
                    <a:pt x="648" y="2832"/>
                  </a:lnTo>
                  <a:lnTo>
                    <a:pt x="636" y="2850"/>
                  </a:lnTo>
                  <a:lnTo>
                    <a:pt x="666" y="2844"/>
                  </a:lnTo>
                  <a:lnTo>
                    <a:pt x="666" y="2826"/>
                  </a:lnTo>
                  <a:lnTo>
                    <a:pt x="690" y="2838"/>
                  </a:lnTo>
                  <a:lnTo>
                    <a:pt x="696" y="2826"/>
                  </a:lnTo>
                  <a:lnTo>
                    <a:pt x="702" y="2820"/>
                  </a:lnTo>
                  <a:lnTo>
                    <a:pt x="714" y="2814"/>
                  </a:lnTo>
                  <a:lnTo>
                    <a:pt x="720" y="2808"/>
                  </a:lnTo>
                  <a:lnTo>
                    <a:pt x="732" y="2808"/>
                  </a:lnTo>
                  <a:lnTo>
                    <a:pt x="732" y="2820"/>
                  </a:lnTo>
                  <a:lnTo>
                    <a:pt x="726" y="2832"/>
                  </a:lnTo>
                  <a:lnTo>
                    <a:pt x="702" y="2856"/>
                  </a:lnTo>
                  <a:lnTo>
                    <a:pt x="696" y="2850"/>
                  </a:lnTo>
                  <a:lnTo>
                    <a:pt x="678" y="2850"/>
                  </a:lnTo>
                  <a:lnTo>
                    <a:pt x="678" y="2868"/>
                  </a:lnTo>
                  <a:lnTo>
                    <a:pt x="642" y="2868"/>
                  </a:lnTo>
                  <a:lnTo>
                    <a:pt x="630" y="2880"/>
                  </a:lnTo>
                  <a:lnTo>
                    <a:pt x="642" y="2886"/>
                  </a:lnTo>
                  <a:lnTo>
                    <a:pt x="648" y="2916"/>
                  </a:lnTo>
                  <a:lnTo>
                    <a:pt x="678" y="2898"/>
                  </a:lnTo>
                  <a:lnTo>
                    <a:pt x="684" y="2910"/>
                  </a:lnTo>
                  <a:lnTo>
                    <a:pt x="684" y="2916"/>
                  </a:lnTo>
                  <a:lnTo>
                    <a:pt x="690" y="2916"/>
                  </a:lnTo>
                  <a:lnTo>
                    <a:pt x="696" y="2910"/>
                  </a:lnTo>
                  <a:lnTo>
                    <a:pt x="702" y="2898"/>
                  </a:lnTo>
                  <a:lnTo>
                    <a:pt x="702" y="2892"/>
                  </a:lnTo>
                  <a:lnTo>
                    <a:pt x="708" y="2880"/>
                  </a:lnTo>
                  <a:lnTo>
                    <a:pt x="714" y="287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1" name="China" descr="© INSCALE GmbH, 05.05.2010&#10;http://www.presentationload.com/">
              <a:extLst>
                <a:ext uri="{FF2B5EF4-FFF2-40B4-BE49-F238E27FC236}">
                  <a16:creationId xmlns:a16="http://schemas.microsoft.com/office/drawing/2014/main" id="{951FE214-C41A-47EF-983A-DCB2605BD938}"/>
                </a:ext>
              </a:extLst>
            </p:cNvPr>
            <p:cNvSpPr>
              <a:spLocks noEditPoints="1"/>
            </p:cNvSpPr>
            <p:nvPr/>
          </p:nvSpPr>
          <p:spPr bwMode="gray">
            <a:xfrm>
              <a:off x="6094286" y="1589345"/>
              <a:ext cx="1387500" cy="1071759"/>
            </a:xfrm>
            <a:custGeom>
              <a:avLst/>
              <a:gdLst>
                <a:gd name="T0" fmla="*/ 2147483647 w 3660"/>
                <a:gd name="T1" fmla="*/ 2147483647 h 2826"/>
                <a:gd name="T2" fmla="*/ 2147483647 w 3660"/>
                <a:gd name="T3" fmla="*/ 2147483647 h 2826"/>
                <a:gd name="T4" fmla="*/ 2147483647 w 3660"/>
                <a:gd name="T5" fmla="*/ 2147483647 h 2826"/>
                <a:gd name="T6" fmla="*/ 2147483647 w 3660"/>
                <a:gd name="T7" fmla="*/ 2147483647 h 2826"/>
                <a:gd name="T8" fmla="*/ 2147483647 w 3660"/>
                <a:gd name="T9" fmla="*/ 2147483647 h 2826"/>
                <a:gd name="T10" fmla="*/ 2147483647 w 3660"/>
                <a:gd name="T11" fmla="*/ 2147483647 h 2826"/>
                <a:gd name="T12" fmla="*/ 2147483647 w 3660"/>
                <a:gd name="T13" fmla="*/ 2147483647 h 2826"/>
                <a:gd name="T14" fmla="*/ 2147483647 w 3660"/>
                <a:gd name="T15" fmla="*/ 2147483647 h 2826"/>
                <a:gd name="T16" fmla="*/ 2147483647 w 3660"/>
                <a:gd name="T17" fmla="*/ 2147483647 h 2826"/>
                <a:gd name="T18" fmla="*/ 2147483647 w 3660"/>
                <a:gd name="T19" fmla="*/ 2147483647 h 2826"/>
                <a:gd name="T20" fmla="*/ 2147483647 w 3660"/>
                <a:gd name="T21" fmla="*/ 2147483647 h 2826"/>
                <a:gd name="T22" fmla="*/ 2147483647 w 3660"/>
                <a:gd name="T23" fmla="*/ 2147483647 h 2826"/>
                <a:gd name="T24" fmla="*/ 2147483647 w 3660"/>
                <a:gd name="T25" fmla="*/ 2147483647 h 2826"/>
                <a:gd name="T26" fmla="*/ 2147483647 w 3660"/>
                <a:gd name="T27" fmla="*/ 2147483647 h 2826"/>
                <a:gd name="T28" fmla="*/ 2147483647 w 3660"/>
                <a:gd name="T29" fmla="*/ 2147483647 h 2826"/>
                <a:gd name="T30" fmla="*/ 2147483647 w 3660"/>
                <a:gd name="T31" fmla="*/ 2147483647 h 2826"/>
                <a:gd name="T32" fmla="*/ 2147483647 w 3660"/>
                <a:gd name="T33" fmla="*/ 2147483647 h 2826"/>
                <a:gd name="T34" fmla="*/ 2147483647 w 3660"/>
                <a:gd name="T35" fmla="*/ 2147483647 h 2826"/>
                <a:gd name="T36" fmla="*/ 2147483647 w 3660"/>
                <a:gd name="T37" fmla="*/ 2147483647 h 2826"/>
                <a:gd name="T38" fmla="*/ 2147483647 w 3660"/>
                <a:gd name="T39" fmla="*/ 2147483647 h 2826"/>
                <a:gd name="T40" fmla="*/ 2147483647 w 3660"/>
                <a:gd name="T41" fmla="*/ 2147483647 h 2826"/>
                <a:gd name="T42" fmla="*/ 2147483647 w 3660"/>
                <a:gd name="T43" fmla="*/ 2147483647 h 2826"/>
                <a:gd name="T44" fmla="*/ 2147483647 w 3660"/>
                <a:gd name="T45" fmla="*/ 2147483647 h 2826"/>
                <a:gd name="T46" fmla="*/ 0 w 3660"/>
                <a:gd name="T47" fmla="*/ 2147483647 h 2826"/>
                <a:gd name="T48" fmla="*/ 2147483647 w 3660"/>
                <a:gd name="T49" fmla="*/ 2147483647 h 2826"/>
                <a:gd name="T50" fmla="*/ 2147483647 w 3660"/>
                <a:gd name="T51" fmla="*/ 2147483647 h 2826"/>
                <a:gd name="T52" fmla="*/ 2147483647 w 3660"/>
                <a:gd name="T53" fmla="*/ 2147483647 h 2826"/>
                <a:gd name="T54" fmla="*/ 2147483647 w 3660"/>
                <a:gd name="T55" fmla="*/ 2147483647 h 2826"/>
                <a:gd name="T56" fmla="*/ 2147483647 w 3660"/>
                <a:gd name="T57" fmla="*/ 2147483647 h 2826"/>
                <a:gd name="T58" fmla="*/ 2147483647 w 3660"/>
                <a:gd name="T59" fmla="*/ 2147483647 h 2826"/>
                <a:gd name="T60" fmla="*/ 2147483647 w 3660"/>
                <a:gd name="T61" fmla="*/ 2147483647 h 2826"/>
                <a:gd name="T62" fmla="*/ 2147483647 w 3660"/>
                <a:gd name="T63" fmla="*/ 2147483647 h 2826"/>
                <a:gd name="T64" fmla="*/ 2147483647 w 3660"/>
                <a:gd name="T65" fmla="*/ 2147483647 h 2826"/>
                <a:gd name="T66" fmla="*/ 2147483647 w 3660"/>
                <a:gd name="T67" fmla="*/ 2147483647 h 2826"/>
                <a:gd name="T68" fmla="*/ 2147483647 w 3660"/>
                <a:gd name="T69" fmla="*/ 2147483647 h 2826"/>
                <a:gd name="T70" fmla="*/ 2147483647 w 3660"/>
                <a:gd name="T71" fmla="*/ 2147483647 h 2826"/>
                <a:gd name="T72" fmla="*/ 2147483647 w 3660"/>
                <a:gd name="T73" fmla="*/ 2147483647 h 2826"/>
                <a:gd name="T74" fmla="*/ 2147483647 w 3660"/>
                <a:gd name="T75" fmla="*/ 2147483647 h 2826"/>
                <a:gd name="T76" fmla="*/ 2147483647 w 3660"/>
                <a:gd name="T77" fmla="*/ 2147483647 h 2826"/>
                <a:gd name="T78" fmla="*/ 2147483647 w 3660"/>
                <a:gd name="T79" fmla="*/ 2147483647 h 2826"/>
                <a:gd name="T80" fmla="*/ 2147483647 w 3660"/>
                <a:gd name="T81" fmla="*/ 2147483647 h 2826"/>
                <a:gd name="T82" fmla="*/ 2147483647 w 3660"/>
                <a:gd name="T83" fmla="*/ 2147483647 h 2826"/>
                <a:gd name="T84" fmla="*/ 2147483647 w 3660"/>
                <a:gd name="T85" fmla="*/ 2147483647 h 2826"/>
                <a:gd name="T86" fmla="*/ 2147483647 w 3660"/>
                <a:gd name="T87" fmla="*/ 2147483647 h 2826"/>
                <a:gd name="T88" fmla="*/ 2147483647 w 3660"/>
                <a:gd name="T89" fmla="*/ 2147483647 h 2826"/>
                <a:gd name="T90" fmla="*/ 2147483647 w 3660"/>
                <a:gd name="T91" fmla="*/ 2147483647 h 2826"/>
                <a:gd name="T92" fmla="*/ 2147483647 w 3660"/>
                <a:gd name="T93" fmla="*/ 2147483647 h 2826"/>
                <a:gd name="T94" fmla="*/ 2147483647 w 3660"/>
                <a:gd name="T95" fmla="*/ 2147483647 h 2826"/>
                <a:gd name="T96" fmla="*/ 2147483647 w 3660"/>
                <a:gd name="T97" fmla="*/ 2147483647 h 2826"/>
                <a:gd name="T98" fmla="*/ 2147483647 w 3660"/>
                <a:gd name="T99" fmla="*/ 2147483647 h 2826"/>
                <a:gd name="T100" fmla="*/ 2147483647 w 3660"/>
                <a:gd name="T101" fmla="*/ 2147483647 h 2826"/>
                <a:gd name="T102" fmla="*/ 2147483647 w 3660"/>
                <a:gd name="T103" fmla="*/ 2147483647 h 2826"/>
                <a:gd name="T104" fmla="*/ 2147483647 w 3660"/>
                <a:gd name="T105" fmla="*/ 2147483647 h 2826"/>
                <a:gd name="T106" fmla="*/ 2147483647 w 3660"/>
                <a:gd name="T107" fmla="*/ 2147483647 h 2826"/>
                <a:gd name="T108" fmla="*/ 2147483647 w 3660"/>
                <a:gd name="T109" fmla="*/ 2147483647 h 2826"/>
                <a:gd name="T110" fmla="*/ 2147483647 w 3660"/>
                <a:gd name="T111" fmla="*/ 2147483647 h 2826"/>
                <a:gd name="T112" fmla="*/ 2147483647 w 3660"/>
                <a:gd name="T113" fmla="*/ 2147483647 h 2826"/>
                <a:gd name="T114" fmla="*/ 2147483647 w 3660"/>
                <a:gd name="T115" fmla="*/ 2147483647 h 2826"/>
                <a:gd name="T116" fmla="*/ 2147483647 w 3660"/>
                <a:gd name="T117" fmla="*/ 2147483647 h 2826"/>
                <a:gd name="T118" fmla="*/ 2147483647 w 3660"/>
                <a:gd name="T119" fmla="*/ 2147483647 h 2826"/>
                <a:gd name="T120" fmla="*/ 2147483647 w 3660"/>
                <a:gd name="T121" fmla="*/ 2147483647 h 2826"/>
                <a:gd name="T122" fmla="*/ 2147483647 w 3660"/>
                <a:gd name="T123" fmla="*/ 2147483647 h 2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60"/>
                <a:gd name="T187" fmla="*/ 0 h 2826"/>
                <a:gd name="T188" fmla="*/ 3660 w 3660"/>
                <a:gd name="T189" fmla="*/ 2826 h 2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60" h="2826">
                  <a:moveTo>
                    <a:pt x="2862" y="2688"/>
                  </a:moveTo>
                  <a:lnTo>
                    <a:pt x="2850" y="2682"/>
                  </a:lnTo>
                  <a:lnTo>
                    <a:pt x="2772" y="2682"/>
                  </a:lnTo>
                  <a:lnTo>
                    <a:pt x="2766" y="2700"/>
                  </a:lnTo>
                  <a:lnTo>
                    <a:pt x="2748" y="2694"/>
                  </a:lnTo>
                  <a:lnTo>
                    <a:pt x="2736" y="2718"/>
                  </a:lnTo>
                  <a:lnTo>
                    <a:pt x="2730" y="2724"/>
                  </a:lnTo>
                  <a:lnTo>
                    <a:pt x="2712" y="2760"/>
                  </a:lnTo>
                  <a:lnTo>
                    <a:pt x="2718" y="2772"/>
                  </a:lnTo>
                  <a:lnTo>
                    <a:pt x="2724" y="2790"/>
                  </a:lnTo>
                  <a:lnTo>
                    <a:pt x="2754" y="2820"/>
                  </a:lnTo>
                  <a:lnTo>
                    <a:pt x="2766" y="2826"/>
                  </a:lnTo>
                  <a:lnTo>
                    <a:pt x="2772" y="2826"/>
                  </a:lnTo>
                  <a:lnTo>
                    <a:pt x="2802" y="2820"/>
                  </a:lnTo>
                  <a:lnTo>
                    <a:pt x="2820" y="2820"/>
                  </a:lnTo>
                  <a:lnTo>
                    <a:pt x="2844" y="2808"/>
                  </a:lnTo>
                  <a:lnTo>
                    <a:pt x="2850" y="2802"/>
                  </a:lnTo>
                  <a:lnTo>
                    <a:pt x="2850" y="2754"/>
                  </a:lnTo>
                  <a:lnTo>
                    <a:pt x="2856" y="2742"/>
                  </a:lnTo>
                  <a:lnTo>
                    <a:pt x="2862" y="2736"/>
                  </a:lnTo>
                  <a:lnTo>
                    <a:pt x="2868" y="2724"/>
                  </a:lnTo>
                  <a:lnTo>
                    <a:pt x="2868" y="2700"/>
                  </a:lnTo>
                  <a:lnTo>
                    <a:pt x="2862" y="2688"/>
                  </a:lnTo>
                  <a:close/>
                  <a:moveTo>
                    <a:pt x="3660" y="624"/>
                  </a:moveTo>
                  <a:lnTo>
                    <a:pt x="3654" y="600"/>
                  </a:lnTo>
                  <a:lnTo>
                    <a:pt x="3660" y="570"/>
                  </a:lnTo>
                  <a:lnTo>
                    <a:pt x="3642" y="564"/>
                  </a:lnTo>
                  <a:lnTo>
                    <a:pt x="3642" y="540"/>
                  </a:lnTo>
                  <a:lnTo>
                    <a:pt x="3630" y="528"/>
                  </a:lnTo>
                  <a:lnTo>
                    <a:pt x="3630" y="510"/>
                  </a:lnTo>
                  <a:lnTo>
                    <a:pt x="3618" y="492"/>
                  </a:lnTo>
                  <a:lnTo>
                    <a:pt x="3636" y="486"/>
                  </a:lnTo>
                  <a:lnTo>
                    <a:pt x="3636" y="456"/>
                  </a:lnTo>
                  <a:lnTo>
                    <a:pt x="3612" y="444"/>
                  </a:lnTo>
                  <a:lnTo>
                    <a:pt x="3612" y="426"/>
                  </a:lnTo>
                  <a:lnTo>
                    <a:pt x="3606" y="414"/>
                  </a:lnTo>
                  <a:lnTo>
                    <a:pt x="3594" y="408"/>
                  </a:lnTo>
                  <a:lnTo>
                    <a:pt x="3552" y="408"/>
                  </a:lnTo>
                  <a:lnTo>
                    <a:pt x="3546" y="432"/>
                  </a:lnTo>
                  <a:lnTo>
                    <a:pt x="3516" y="432"/>
                  </a:lnTo>
                  <a:lnTo>
                    <a:pt x="3504" y="438"/>
                  </a:lnTo>
                  <a:lnTo>
                    <a:pt x="3498" y="438"/>
                  </a:lnTo>
                  <a:lnTo>
                    <a:pt x="3492" y="444"/>
                  </a:lnTo>
                  <a:lnTo>
                    <a:pt x="3492" y="462"/>
                  </a:lnTo>
                  <a:lnTo>
                    <a:pt x="3462" y="456"/>
                  </a:lnTo>
                  <a:lnTo>
                    <a:pt x="3462" y="468"/>
                  </a:lnTo>
                  <a:lnTo>
                    <a:pt x="3444" y="468"/>
                  </a:lnTo>
                  <a:lnTo>
                    <a:pt x="3432" y="456"/>
                  </a:lnTo>
                  <a:lnTo>
                    <a:pt x="3408" y="462"/>
                  </a:lnTo>
                  <a:lnTo>
                    <a:pt x="3366" y="432"/>
                  </a:lnTo>
                  <a:lnTo>
                    <a:pt x="3366" y="420"/>
                  </a:lnTo>
                  <a:lnTo>
                    <a:pt x="3360" y="408"/>
                  </a:lnTo>
                  <a:lnTo>
                    <a:pt x="3360" y="402"/>
                  </a:lnTo>
                  <a:lnTo>
                    <a:pt x="3354" y="396"/>
                  </a:lnTo>
                  <a:lnTo>
                    <a:pt x="3336" y="396"/>
                  </a:lnTo>
                  <a:lnTo>
                    <a:pt x="3318" y="366"/>
                  </a:lnTo>
                  <a:lnTo>
                    <a:pt x="3276" y="366"/>
                  </a:lnTo>
                  <a:lnTo>
                    <a:pt x="3258" y="348"/>
                  </a:lnTo>
                  <a:lnTo>
                    <a:pt x="3246" y="342"/>
                  </a:lnTo>
                  <a:lnTo>
                    <a:pt x="3228" y="324"/>
                  </a:lnTo>
                  <a:lnTo>
                    <a:pt x="3216" y="324"/>
                  </a:lnTo>
                  <a:lnTo>
                    <a:pt x="3204" y="336"/>
                  </a:lnTo>
                  <a:lnTo>
                    <a:pt x="3192" y="330"/>
                  </a:lnTo>
                  <a:lnTo>
                    <a:pt x="3186" y="324"/>
                  </a:lnTo>
                  <a:lnTo>
                    <a:pt x="3174" y="318"/>
                  </a:lnTo>
                  <a:lnTo>
                    <a:pt x="3126" y="318"/>
                  </a:lnTo>
                  <a:lnTo>
                    <a:pt x="3114" y="312"/>
                  </a:lnTo>
                  <a:lnTo>
                    <a:pt x="3108" y="306"/>
                  </a:lnTo>
                  <a:lnTo>
                    <a:pt x="3084" y="294"/>
                  </a:lnTo>
                  <a:lnTo>
                    <a:pt x="3078" y="288"/>
                  </a:lnTo>
                  <a:lnTo>
                    <a:pt x="3072" y="288"/>
                  </a:lnTo>
                  <a:lnTo>
                    <a:pt x="3066" y="264"/>
                  </a:lnTo>
                  <a:lnTo>
                    <a:pt x="3054" y="264"/>
                  </a:lnTo>
                  <a:lnTo>
                    <a:pt x="3048" y="252"/>
                  </a:lnTo>
                  <a:lnTo>
                    <a:pt x="3030" y="234"/>
                  </a:lnTo>
                  <a:lnTo>
                    <a:pt x="3024" y="222"/>
                  </a:lnTo>
                  <a:lnTo>
                    <a:pt x="2976" y="198"/>
                  </a:lnTo>
                  <a:lnTo>
                    <a:pt x="2964" y="198"/>
                  </a:lnTo>
                  <a:lnTo>
                    <a:pt x="2952" y="168"/>
                  </a:lnTo>
                  <a:lnTo>
                    <a:pt x="2904" y="144"/>
                  </a:lnTo>
                  <a:lnTo>
                    <a:pt x="2898" y="114"/>
                  </a:lnTo>
                  <a:lnTo>
                    <a:pt x="2892" y="114"/>
                  </a:lnTo>
                  <a:lnTo>
                    <a:pt x="2886" y="108"/>
                  </a:lnTo>
                  <a:lnTo>
                    <a:pt x="2874" y="108"/>
                  </a:lnTo>
                  <a:lnTo>
                    <a:pt x="2862" y="96"/>
                  </a:lnTo>
                  <a:lnTo>
                    <a:pt x="2850" y="90"/>
                  </a:lnTo>
                  <a:lnTo>
                    <a:pt x="2838" y="78"/>
                  </a:lnTo>
                  <a:lnTo>
                    <a:pt x="2832" y="78"/>
                  </a:lnTo>
                  <a:lnTo>
                    <a:pt x="2832" y="66"/>
                  </a:lnTo>
                  <a:lnTo>
                    <a:pt x="2820" y="60"/>
                  </a:lnTo>
                  <a:lnTo>
                    <a:pt x="2814" y="54"/>
                  </a:lnTo>
                  <a:lnTo>
                    <a:pt x="2802" y="48"/>
                  </a:lnTo>
                  <a:lnTo>
                    <a:pt x="2796" y="42"/>
                  </a:lnTo>
                  <a:lnTo>
                    <a:pt x="2724" y="42"/>
                  </a:lnTo>
                  <a:lnTo>
                    <a:pt x="2688" y="18"/>
                  </a:lnTo>
                  <a:lnTo>
                    <a:pt x="2652" y="0"/>
                  </a:lnTo>
                  <a:lnTo>
                    <a:pt x="2598" y="12"/>
                  </a:lnTo>
                  <a:lnTo>
                    <a:pt x="2556" y="6"/>
                  </a:lnTo>
                  <a:lnTo>
                    <a:pt x="2550" y="18"/>
                  </a:lnTo>
                  <a:lnTo>
                    <a:pt x="2514" y="24"/>
                  </a:lnTo>
                  <a:lnTo>
                    <a:pt x="2472" y="66"/>
                  </a:lnTo>
                  <a:lnTo>
                    <a:pt x="2466" y="66"/>
                  </a:lnTo>
                  <a:lnTo>
                    <a:pt x="2466" y="78"/>
                  </a:lnTo>
                  <a:lnTo>
                    <a:pt x="2472" y="78"/>
                  </a:lnTo>
                  <a:lnTo>
                    <a:pt x="2490" y="84"/>
                  </a:lnTo>
                  <a:lnTo>
                    <a:pt x="2502" y="84"/>
                  </a:lnTo>
                  <a:lnTo>
                    <a:pt x="2508" y="90"/>
                  </a:lnTo>
                  <a:lnTo>
                    <a:pt x="2520" y="90"/>
                  </a:lnTo>
                  <a:lnTo>
                    <a:pt x="2532" y="102"/>
                  </a:lnTo>
                  <a:lnTo>
                    <a:pt x="2544" y="108"/>
                  </a:lnTo>
                  <a:lnTo>
                    <a:pt x="2550" y="114"/>
                  </a:lnTo>
                  <a:lnTo>
                    <a:pt x="2550" y="126"/>
                  </a:lnTo>
                  <a:lnTo>
                    <a:pt x="2532" y="144"/>
                  </a:lnTo>
                  <a:lnTo>
                    <a:pt x="2532" y="216"/>
                  </a:lnTo>
                  <a:lnTo>
                    <a:pt x="2538" y="258"/>
                  </a:lnTo>
                  <a:lnTo>
                    <a:pt x="2544" y="264"/>
                  </a:lnTo>
                  <a:lnTo>
                    <a:pt x="2556" y="264"/>
                  </a:lnTo>
                  <a:lnTo>
                    <a:pt x="2556" y="276"/>
                  </a:lnTo>
                  <a:lnTo>
                    <a:pt x="2550" y="282"/>
                  </a:lnTo>
                  <a:lnTo>
                    <a:pt x="2538" y="288"/>
                  </a:lnTo>
                  <a:lnTo>
                    <a:pt x="2514" y="288"/>
                  </a:lnTo>
                  <a:lnTo>
                    <a:pt x="2514" y="300"/>
                  </a:lnTo>
                  <a:lnTo>
                    <a:pt x="2496" y="318"/>
                  </a:lnTo>
                  <a:lnTo>
                    <a:pt x="2484" y="318"/>
                  </a:lnTo>
                  <a:lnTo>
                    <a:pt x="2478" y="312"/>
                  </a:lnTo>
                  <a:lnTo>
                    <a:pt x="2442" y="312"/>
                  </a:lnTo>
                  <a:lnTo>
                    <a:pt x="2406" y="288"/>
                  </a:lnTo>
                  <a:lnTo>
                    <a:pt x="2406" y="372"/>
                  </a:lnTo>
                  <a:lnTo>
                    <a:pt x="2412" y="384"/>
                  </a:lnTo>
                  <a:lnTo>
                    <a:pt x="2418" y="408"/>
                  </a:lnTo>
                  <a:lnTo>
                    <a:pt x="2424" y="420"/>
                  </a:lnTo>
                  <a:lnTo>
                    <a:pt x="2418" y="420"/>
                  </a:lnTo>
                  <a:lnTo>
                    <a:pt x="2418" y="438"/>
                  </a:lnTo>
                  <a:lnTo>
                    <a:pt x="2424" y="450"/>
                  </a:lnTo>
                  <a:lnTo>
                    <a:pt x="2436" y="456"/>
                  </a:lnTo>
                  <a:lnTo>
                    <a:pt x="2442" y="462"/>
                  </a:lnTo>
                  <a:lnTo>
                    <a:pt x="2460" y="462"/>
                  </a:lnTo>
                  <a:lnTo>
                    <a:pt x="2460" y="456"/>
                  </a:lnTo>
                  <a:lnTo>
                    <a:pt x="2454" y="456"/>
                  </a:lnTo>
                  <a:lnTo>
                    <a:pt x="2460" y="450"/>
                  </a:lnTo>
                  <a:lnTo>
                    <a:pt x="2514" y="450"/>
                  </a:lnTo>
                  <a:lnTo>
                    <a:pt x="2526" y="462"/>
                  </a:lnTo>
                  <a:lnTo>
                    <a:pt x="2538" y="468"/>
                  </a:lnTo>
                  <a:lnTo>
                    <a:pt x="2544" y="468"/>
                  </a:lnTo>
                  <a:lnTo>
                    <a:pt x="2550" y="462"/>
                  </a:lnTo>
                  <a:lnTo>
                    <a:pt x="2550" y="438"/>
                  </a:lnTo>
                  <a:lnTo>
                    <a:pt x="2616" y="438"/>
                  </a:lnTo>
                  <a:lnTo>
                    <a:pt x="2616" y="450"/>
                  </a:lnTo>
                  <a:lnTo>
                    <a:pt x="2622" y="456"/>
                  </a:lnTo>
                  <a:lnTo>
                    <a:pt x="2634" y="462"/>
                  </a:lnTo>
                  <a:lnTo>
                    <a:pt x="2652" y="462"/>
                  </a:lnTo>
                  <a:lnTo>
                    <a:pt x="2658" y="468"/>
                  </a:lnTo>
                  <a:lnTo>
                    <a:pt x="2670" y="474"/>
                  </a:lnTo>
                  <a:lnTo>
                    <a:pt x="2682" y="486"/>
                  </a:lnTo>
                  <a:lnTo>
                    <a:pt x="2706" y="498"/>
                  </a:lnTo>
                  <a:lnTo>
                    <a:pt x="2718" y="498"/>
                  </a:lnTo>
                  <a:lnTo>
                    <a:pt x="2724" y="510"/>
                  </a:lnTo>
                  <a:lnTo>
                    <a:pt x="2748" y="534"/>
                  </a:lnTo>
                  <a:lnTo>
                    <a:pt x="2748" y="540"/>
                  </a:lnTo>
                  <a:lnTo>
                    <a:pt x="2742" y="546"/>
                  </a:lnTo>
                  <a:lnTo>
                    <a:pt x="2706" y="546"/>
                  </a:lnTo>
                  <a:lnTo>
                    <a:pt x="2700" y="540"/>
                  </a:lnTo>
                  <a:lnTo>
                    <a:pt x="2688" y="534"/>
                  </a:lnTo>
                  <a:lnTo>
                    <a:pt x="2658" y="534"/>
                  </a:lnTo>
                  <a:lnTo>
                    <a:pt x="2652" y="540"/>
                  </a:lnTo>
                  <a:lnTo>
                    <a:pt x="2646" y="540"/>
                  </a:lnTo>
                  <a:lnTo>
                    <a:pt x="2628" y="558"/>
                  </a:lnTo>
                  <a:lnTo>
                    <a:pt x="2598" y="552"/>
                  </a:lnTo>
                  <a:lnTo>
                    <a:pt x="2598" y="570"/>
                  </a:lnTo>
                  <a:lnTo>
                    <a:pt x="2586" y="570"/>
                  </a:lnTo>
                  <a:lnTo>
                    <a:pt x="2550" y="588"/>
                  </a:lnTo>
                  <a:lnTo>
                    <a:pt x="2544" y="594"/>
                  </a:lnTo>
                  <a:lnTo>
                    <a:pt x="2550" y="606"/>
                  </a:lnTo>
                  <a:lnTo>
                    <a:pt x="2562" y="618"/>
                  </a:lnTo>
                  <a:lnTo>
                    <a:pt x="2538" y="642"/>
                  </a:lnTo>
                  <a:lnTo>
                    <a:pt x="2466" y="642"/>
                  </a:lnTo>
                  <a:lnTo>
                    <a:pt x="2466" y="666"/>
                  </a:lnTo>
                  <a:lnTo>
                    <a:pt x="2460" y="672"/>
                  </a:lnTo>
                  <a:lnTo>
                    <a:pt x="2454" y="684"/>
                  </a:lnTo>
                  <a:lnTo>
                    <a:pt x="2442" y="690"/>
                  </a:lnTo>
                  <a:lnTo>
                    <a:pt x="2424" y="690"/>
                  </a:lnTo>
                  <a:lnTo>
                    <a:pt x="2412" y="696"/>
                  </a:lnTo>
                  <a:lnTo>
                    <a:pt x="2388" y="696"/>
                  </a:lnTo>
                  <a:lnTo>
                    <a:pt x="2376" y="690"/>
                  </a:lnTo>
                  <a:lnTo>
                    <a:pt x="2370" y="684"/>
                  </a:lnTo>
                  <a:lnTo>
                    <a:pt x="2358" y="678"/>
                  </a:lnTo>
                  <a:lnTo>
                    <a:pt x="2352" y="672"/>
                  </a:lnTo>
                  <a:lnTo>
                    <a:pt x="2346" y="672"/>
                  </a:lnTo>
                  <a:lnTo>
                    <a:pt x="2340" y="666"/>
                  </a:lnTo>
                  <a:lnTo>
                    <a:pt x="2316" y="666"/>
                  </a:lnTo>
                  <a:lnTo>
                    <a:pt x="2304" y="672"/>
                  </a:lnTo>
                  <a:lnTo>
                    <a:pt x="2304" y="684"/>
                  </a:lnTo>
                  <a:lnTo>
                    <a:pt x="2298" y="696"/>
                  </a:lnTo>
                  <a:lnTo>
                    <a:pt x="2298" y="708"/>
                  </a:lnTo>
                  <a:lnTo>
                    <a:pt x="2304" y="720"/>
                  </a:lnTo>
                  <a:lnTo>
                    <a:pt x="2322" y="738"/>
                  </a:lnTo>
                  <a:lnTo>
                    <a:pt x="2334" y="744"/>
                  </a:lnTo>
                  <a:lnTo>
                    <a:pt x="2352" y="762"/>
                  </a:lnTo>
                  <a:lnTo>
                    <a:pt x="2364" y="768"/>
                  </a:lnTo>
                  <a:lnTo>
                    <a:pt x="2364" y="774"/>
                  </a:lnTo>
                  <a:lnTo>
                    <a:pt x="2358" y="780"/>
                  </a:lnTo>
                  <a:lnTo>
                    <a:pt x="2352" y="792"/>
                  </a:lnTo>
                  <a:lnTo>
                    <a:pt x="2340" y="804"/>
                  </a:lnTo>
                  <a:lnTo>
                    <a:pt x="2316" y="804"/>
                  </a:lnTo>
                  <a:lnTo>
                    <a:pt x="2316" y="810"/>
                  </a:lnTo>
                  <a:lnTo>
                    <a:pt x="2310" y="822"/>
                  </a:lnTo>
                  <a:lnTo>
                    <a:pt x="2310" y="828"/>
                  </a:lnTo>
                  <a:lnTo>
                    <a:pt x="2298" y="852"/>
                  </a:lnTo>
                  <a:lnTo>
                    <a:pt x="2286" y="858"/>
                  </a:lnTo>
                  <a:lnTo>
                    <a:pt x="2262" y="858"/>
                  </a:lnTo>
                  <a:lnTo>
                    <a:pt x="2244" y="882"/>
                  </a:lnTo>
                  <a:lnTo>
                    <a:pt x="2088" y="882"/>
                  </a:lnTo>
                  <a:lnTo>
                    <a:pt x="2070" y="894"/>
                  </a:lnTo>
                  <a:lnTo>
                    <a:pt x="2010" y="930"/>
                  </a:lnTo>
                  <a:lnTo>
                    <a:pt x="1992" y="942"/>
                  </a:lnTo>
                  <a:lnTo>
                    <a:pt x="1986" y="948"/>
                  </a:lnTo>
                  <a:lnTo>
                    <a:pt x="1968" y="948"/>
                  </a:lnTo>
                  <a:lnTo>
                    <a:pt x="1962" y="942"/>
                  </a:lnTo>
                  <a:lnTo>
                    <a:pt x="1956" y="942"/>
                  </a:lnTo>
                  <a:lnTo>
                    <a:pt x="1950" y="930"/>
                  </a:lnTo>
                  <a:lnTo>
                    <a:pt x="1950" y="924"/>
                  </a:lnTo>
                  <a:lnTo>
                    <a:pt x="1938" y="924"/>
                  </a:lnTo>
                  <a:lnTo>
                    <a:pt x="1926" y="930"/>
                  </a:lnTo>
                  <a:lnTo>
                    <a:pt x="1914" y="930"/>
                  </a:lnTo>
                  <a:lnTo>
                    <a:pt x="1908" y="936"/>
                  </a:lnTo>
                  <a:lnTo>
                    <a:pt x="1896" y="936"/>
                  </a:lnTo>
                  <a:lnTo>
                    <a:pt x="1890" y="930"/>
                  </a:lnTo>
                  <a:lnTo>
                    <a:pt x="1866" y="918"/>
                  </a:lnTo>
                  <a:lnTo>
                    <a:pt x="1848" y="912"/>
                  </a:lnTo>
                  <a:lnTo>
                    <a:pt x="1800" y="912"/>
                  </a:lnTo>
                  <a:lnTo>
                    <a:pt x="1776" y="906"/>
                  </a:lnTo>
                  <a:lnTo>
                    <a:pt x="1764" y="900"/>
                  </a:lnTo>
                  <a:lnTo>
                    <a:pt x="1758" y="888"/>
                  </a:lnTo>
                  <a:lnTo>
                    <a:pt x="1740" y="870"/>
                  </a:lnTo>
                  <a:lnTo>
                    <a:pt x="1728" y="870"/>
                  </a:lnTo>
                  <a:lnTo>
                    <a:pt x="1710" y="864"/>
                  </a:lnTo>
                  <a:lnTo>
                    <a:pt x="1656" y="864"/>
                  </a:lnTo>
                  <a:lnTo>
                    <a:pt x="1650" y="858"/>
                  </a:lnTo>
                  <a:lnTo>
                    <a:pt x="1644" y="858"/>
                  </a:lnTo>
                  <a:lnTo>
                    <a:pt x="1632" y="852"/>
                  </a:lnTo>
                  <a:lnTo>
                    <a:pt x="1620" y="852"/>
                  </a:lnTo>
                  <a:lnTo>
                    <a:pt x="1614" y="858"/>
                  </a:lnTo>
                  <a:lnTo>
                    <a:pt x="1602" y="864"/>
                  </a:lnTo>
                  <a:lnTo>
                    <a:pt x="1596" y="870"/>
                  </a:lnTo>
                  <a:lnTo>
                    <a:pt x="1560" y="864"/>
                  </a:lnTo>
                  <a:lnTo>
                    <a:pt x="1512" y="864"/>
                  </a:lnTo>
                  <a:lnTo>
                    <a:pt x="1458" y="858"/>
                  </a:lnTo>
                  <a:lnTo>
                    <a:pt x="1398" y="864"/>
                  </a:lnTo>
                  <a:lnTo>
                    <a:pt x="1386" y="858"/>
                  </a:lnTo>
                  <a:lnTo>
                    <a:pt x="1380" y="846"/>
                  </a:lnTo>
                  <a:lnTo>
                    <a:pt x="1368" y="840"/>
                  </a:lnTo>
                  <a:lnTo>
                    <a:pt x="1338" y="810"/>
                  </a:lnTo>
                  <a:lnTo>
                    <a:pt x="1332" y="798"/>
                  </a:lnTo>
                  <a:lnTo>
                    <a:pt x="1290" y="756"/>
                  </a:lnTo>
                  <a:lnTo>
                    <a:pt x="1278" y="732"/>
                  </a:lnTo>
                  <a:lnTo>
                    <a:pt x="1242" y="732"/>
                  </a:lnTo>
                  <a:lnTo>
                    <a:pt x="1236" y="726"/>
                  </a:lnTo>
                  <a:lnTo>
                    <a:pt x="1224" y="726"/>
                  </a:lnTo>
                  <a:lnTo>
                    <a:pt x="1200" y="714"/>
                  </a:lnTo>
                  <a:lnTo>
                    <a:pt x="1194" y="714"/>
                  </a:lnTo>
                  <a:lnTo>
                    <a:pt x="1188" y="708"/>
                  </a:lnTo>
                  <a:lnTo>
                    <a:pt x="1182" y="708"/>
                  </a:lnTo>
                  <a:lnTo>
                    <a:pt x="1176" y="696"/>
                  </a:lnTo>
                  <a:lnTo>
                    <a:pt x="1164" y="690"/>
                  </a:lnTo>
                  <a:lnTo>
                    <a:pt x="1158" y="690"/>
                  </a:lnTo>
                  <a:lnTo>
                    <a:pt x="1146" y="684"/>
                  </a:lnTo>
                  <a:lnTo>
                    <a:pt x="1140" y="684"/>
                  </a:lnTo>
                  <a:lnTo>
                    <a:pt x="1134" y="678"/>
                  </a:lnTo>
                  <a:lnTo>
                    <a:pt x="1038" y="678"/>
                  </a:lnTo>
                  <a:lnTo>
                    <a:pt x="1014" y="672"/>
                  </a:lnTo>
                  <a:lnTo>
                    <a:pt x="996" y="666"/>
                  </a:lnTo>
                  <a:lnTo>
                    <a:pt x="990" y="666"/>
                  </a:lnTo>
                  <a:lnTo>
                    <a:pt x="978" y="660"/>
                  </a:lnTo>
                  <a:lnTo>
                    <a:pt x="966" y="660"/>
                  </a:lnTo>
                  <a:lnTo>
                    <a:pt x="954" y="654"/>
                  </a:lnTo>
                  <a:lnTo>
                    <a:pt x="948" y="648"/>
                  </a:lnTo>
                  <a:lnTo>
                    <a:pt x="942" y="636"/>
                  </a:lnTo>
                  <a:lnTo>
                    <a:pt x="936" y="618"/>
                  </a:lnTo>
                  <a:lnTo>
                    <a:pt x="936" y="606"/>
                  </a:lnTo>
                  <a:lnTo>
                    <a:pt x="948" y="594"/>
                  </a:lnTo>
                  <a:lnTo>
                    <a:pt x="948" y="588"/>
                  </a:lnTo>
                  <a:lnTo>
                    <a:pt x="942" y="582"/>
                  </a:lnTo>
                  <a:lnTo>
                    <a:pt x="936" y="570"/>
                  </a:lnTo>
                  <a:lnTo>
                    <a:pt x="930" y="564"/>
                  </a:lnTo>
                  <a:lnTo>
                    <a:pt x="930" y="552"/>
                  </a:lnTo>
                  <a:lnTo>
                    <a:pt x="924" y="540"/>
                  </a:lnTo>
                  <a:lnTo>
                    <a:pt x="912" y="528"/>
                  </a:lnTo>
                  <a:lnTo>
                    <a:pt x="888" y="510"/>
                  </a:lnTo>
                  <a:lnTo>
                    <a:pt x="876" y="492"/>
                  </a:lnTo>
                  <a:lnTo>
                    <a:pt x="870" y="480"/>
                  </a:lnTo>
                  <a:lnTo>
                    <a:pt x="852" y="462"/>
                  </a:lnTo>
                  <a:lnTo>
                    <a:pt x="834" y="456"/>
                  </a:lnTo>
                  <a:lnTo>
                    <a:pt x="822" y="450"/>
                  </a:lnTo>
                  <a:lnTo>
                    <a:pt x="810" y="450"/>
                  </a:lnTo>
                  <a:lnTo>
                    <a:pt x="804" y="444"/>
                  </a:lnTo>
                  <a:lnTo>
                    <a:pt x="786" y="432"/>
                  </a:lnTo>
                  <a:lnTo>
                    <a:pt x="750" y="444"/>
                  </a:lnTo>
                  <a:lnTo>
                    <a:pt x="726" y="420"/>
                  </a:lnTo>
                  <a:lnTo>
                    <a:pt x="720" y="408"/>
                  </a:lnTo>
                  <a:lnTo>
                    <a:pt x="708" y="408"/>
                  </a:lnTo>
                  <a:lnTo>
                    <a:pt x="696" y="402"/>
                  </a:lnTo>
                  <a:lnTo>
                    <a:pt x="684" y="402"/>
                  </a:lnTo>
                  <a:lnTo>
                    <a:pt x="672" y="396"/>
                  </a:lnTo>
                  <a:lnTo>
                    <a:pt x="672" y="378"/>
                  </a:lnTo>
                  <a:lnTo>
                    <a:pt x="648" y="378"/>
                  </a:lnTo>
                  <a:lnTo>
                    <a:pt x="654" y="372"/>
                  </a:lnTo>
                  <a:lnTo>
                    <a:pt x="654" y="360"/>
                  </a:lnTo>
                  <a:lnTo>
                    <a:pt x="648" y="354"/>
                  </a:lnTo>
                  <a:lnTo>
                    <a:pt x="612" y="354"/>
                  </a:lnTo>
                  <a:lnTo>
                    <a:pt x="600" y="348"/>
                  </a:lnTo>
                  <a:lnTo>
                    <a:pt x="582" y="348"/>
                  </a:lnTo>
                  <a:lnTo>
                    <a:pt x="576" y="354"/>
                  </a:lnTo>
                  <a:lnTo>
                    <a:pt x="576" y="360"/>
                  </a:lnTo>
                  <a:lnTo>
                    <a:pt x="594" y="378"/>
                  </a:lnTo>
                  <a:lnTo>
                    <a:pt x="594" y="390"/>
                  </a:lnTo>
                  <a:lnTo>
                    <a:pt x="588" y="396"/>
                  </a:lnTo>
                  <a:lnTo>
                    <a:pt x="546" y="396"/>
                  </a:lnTo>
                  <a:lnTo>
                    <a:pt x="534" y="408"/>
                  </a:lnTo>
                  <a:lnTo>
                    <a:pt x="534" y="426"/>
                  </a:lnTo>
                  <a:lnTo>
                    <a:pt x="546" y="450"/>
                  </a:lnTo>
                  <a:lnTo>
                    <a:pt x="558" y="462"/>
                  </a:lnTo>
                  <a:lnTo>
                    <a:pt x="570" y="486"/>
                  </a:lnTo>
                  <a:lnTo>
                    <a:pt x="570" y="504"/>
                  </a:lnTo>
                  <a:lnTo>
                    <a:pt x="564" y="510"/>
                  </a:lnTo>
                  <a:lnTo>
                    <a:pt x="546" y="510"/>
                  </a:lnTo>
                  <a:lnTo>
                    <a:pt x="528" y="528"/>
                  </a:lnTo>
                  <a:lnTo>
                    <a:pt x="516" y="516"/>
                  </a:lnTo>
                  <a:lnTo>
                    <a:pt x="468" y="516"/>
                  </a:lnTo>
                  <a:lnTo>
                    <a:pt x="444" y="504"/>
                  </a:lnTo>
                  <a:lnTo>
                    <a:pt x="432" y="504"/>
                  </a:lnTo>
                  <a:lnTo>
                    <a:pt x="420" y="498"/>
                  </a:lnTo>
                  <a:lnTo>
                    <a:pt x="408" y="498"/>
                  </a:lnTo>
                  <a:lnTo>
                    <a:pt x="408" y="636"/>
                  </a:lnTo>
                  <a:lnTo>
                    <a:pt x="414" y="636"/>
                  </a:lnTo>
                  <a:lnTo>
                    <a:pt x="420" y="642"/>
                  </a:lnTo>
                  <a:lnTo>
                    <a:pt x="426" y="642"/>
                  </a:lnTo>
                  <a:lnTo>
                    <a:pt x="432" y="648"/>
                  </a:lnTo>
                  <a:lnTo>
                    <a:pt x="432" y="660"/>
                  </a:lnTo>
                  <a:lnTo>
                    <a:pt x="426" y="666"/>
                  </a:lnTo>
                  <a:lnTo>
                    <a:pt x="420" y="666"/>
                  </a:lnTo>
                  <a:lnTo>
                    <a:pt x="408" y="654"/>
                  </a:lnTo>
                  <a:lnTo>
                    <a:pt x="390" y="666"/>
                  </a:lnTo>
                  <a:lnTo>
                    <a:pt x="384" y="660"/>
                  </a:lnTo>
                  <a:lnTo>
                    <a:pt x="378" y="648"/>
                  </a:lnTo>
                  <a:lnTo>
                    <a:pt x="372" y="642"/>
                  </a:lnTo>
                  <a:lnTo>
                    <a:pt x="360" y="642"/>
                  </a:lnTo>
                  <a:lnTo>
                    <a:pt x="324" y="660"/>
                  </a:lnTo>
                  <a:lnTo>
                    <a:pt x="312" y="660"/>
                  </a:lnTo>
                  <a:lnTo>
                    <a:pt x="300" y="666"/>
                  </a:lnTo>
                  <a:lnTo>
                    <a:pt x="288" y="666"/>
                  </a:lnTo>
                  <a:lnTo>
                    <a:pt x="276" y="672"/>
                  </a:lnTo>
                  <a:lnTo>
                    <a:pt x="270" y="678"/>
                  </a:lnTo>
                  <a:lnTo>
                    <a:pt x="270" y="684"/>
                  </a:lnTo>
                  <a:lnTo>
                    <a:pt x="276" y="690"/>
                  </a:lnTo>
                  <a:lnTo>
                    <a:pt x="288" y="696"/>
                  </a:lnTo>
                  <a:lnTo>
                    <a:pt x="306" y="696"/>
                  </a:lnTo>
                  <a:lnTo>
                    <a:pt x="306" y="726"/>
                  </a:lnTo>
                  <a:lnTo>
                    <a:pt x="318" y="750"/>
                  </a:lnTo>
                  <a:lnTo>
                    <a:pt x="360" y="792"/>
                  </a:lnTo>
                  <a:lnTo>
                    <a:pt x="366" y="804"/>
                  </a:lnTo>
                  <a:lnTo>
                    <a:pt x="378" y="810"/>
                  </a:lnTo>
                  <a:lnTo>
                    <a:pt x="378" y="822"/>
                  </a:lnTo>
                  <a:lnTo>
                    <a:pt x="360" y="822"/>
                  </a:lnTo>
                  <a:lnTo>
                    <a:pt x="354" y="828"/>
                  </a:lnTo>
                  <a:lnTo>
                    <a:pt x="354" y="834"/>
                  </a:lnTo>
                  <a:lnTo>
                    <a:pt x="372" y="852"/>
                  </a:lnTo>
                  <a:lnTo>
                    <a:pt x="348" y="852"/>
                  </a:lnTo>
                  <a:lnTo>
                    <a:pt x="348" y="864"/>
                  </a:lnTo>
                  <a:lnTo>
                    <a:pt x="354" y="870"/>
                  </a:lnTo>
                  <a:lnTo>
                    <a:pt x="354" y="882"/>
                  </a:lnTo>
                  <a:lnTo>
                    <a:pt x="372" y="900"/>
                  </a:lnTo>
                  <a:lnTo>
                    <a:pt x="372" y="912"/>
                  </a:lnTo>
                  <a:lnTo>
                    <a:pt x="366" y="918"/>
                  </a:lnTo>
                  <a:lnTo>
                    <a:pt x="342" y="918"/>
                  </a:lnTo>
                  <a:lnTo>
                    <a:pt x="294" y="936"/>
                  </a:lnTo>
                  <a:lnTo>
                    <a:pt x="282" y="948"/>
                  </a:lnTo>
                  <a:lnTo>
                    <a:pt x="270" y="954"/>
                  </a:lnTo>
                  <a:lnTo>
                    <a:pt x="264" y="960"/>
                  </a:lnTo>
                  <a:lnTo>
                    <a:pt x="264" y="978"/>
                  </a:lnTo>
                  <a:lnTo>
                    <a:pt x="258" y="990"/>
                  </a:lnTo>
                  <a:lnTo>
                    <a:pt x="252" y="996"/>
                  </a:lnTo>
                  <a:lnTo>
                    <a:pt x="234" y="996"/>
                  </a:lnTo>
                  <a:lnTo>
                    <a:pt x="216" y="990"/>
                  </a:lnTo>
                  <a:lnTo>
                    <a:pt x="186" y="990"/>
                  </a:lnTo>
                  <a:lnTo>
                    <a:pt x="168" y="1008"/>
                  </a:lnTo>
                  <a:lnTo>
                    <a:pt x="162" y="1020"/>
                  </a:lnTo>
                  <a:lnTo>
                    <a:pt x="162" y="1044"/>
                  </a:lnTo>
                  <a:lnTo>
                    <a:pt x="156" y="1050"/>
                  </a:lnTo>
                  <a:lnTo>
                    <a:pt x="126" y="1044"/>
                  </a:lnTo>
                  <a:lnTo>
                    <a:pt x="114" y="1050"/>
                  </a:lnTo>
                  <a:lnTo>
                    <a:pt x="108" y="1044"/>
                  </a:lnTo>
                  <a:lnTo>
                    <a:pt x="102" y="1032"/>
                  </a:lnTo>
                  <a:lnTo>
                    <a:pt x="96" y="1026"/>
                  </a:lnTo>
                  <a:lnTo>
                    <a:pt x="84" y="1026"/>
                  </a:lnTo>
                  <a:lnTo>
                    <a:pt x="72" y="1038"/>
                  </a:lnTo>
                  <a:lnTo>
                    <a:pt x="48" y="1038"/>
                  </a:lnTo>
                  <a:lnTo>
                    <a:pt x="48" y="1056"/>
                  </a:lnTo>
                  <a:lnTo>
                    <a:pt x="36" y="1062"/>
                  </a:lnTo>
                  <a:lnTo>
                    <a:pt x="30" y="1068"/>
                  </a:lnTo>
                  <a:lnTo>
                    <a:pt x="18" y="1068"/>
                  </a:lnTo>
                  <a:lnTo>
                    <a:pt x="6" y="1074"/>
                  </a:lnTo>
                  <a:lnTo>
                    <a:pt x="0" y="1080"/>
                  </a:lnTo>
                  <a:lnTo>
                    <a:pt x="0" y="1086"/>
                  </a:lnTo>
                  <a:lnTo>
                    <a:pt x="12" y="1092"/>
                  </a:lnTo>
                  <a:lnTo>
                    <a:pt x="18" y="1104"/>
                  </a:lnTo>
                  <a:lnTo>
                    <a:pt x="18" y="1116"/>
                  </a:lnTo>
                  <a:lnTo>
                    <a:pt x="0" y="1116"/>
                  </a:lnTo>
                  <a:lnTo>
                    <a:pt x="0" y="1140"/>
                  </a:lnTo>
                  <a:lnTo>
                    <a:pt x="18" y="1140"/>
                  </a:lnTo>
                  <a:lnTo>
                    <a:pt x="18" y="1152"/>
                  </a:lnTo>
                  <a:lnTo>
                    <a:pt x="12" y="1164"/>
                  </a:lnTo>
                  <a:lnTo>
                    <a:pt x="12" y="1176"/>
                  </a:lnTo>
                  <a:lnTo>
                    <a:pt x="24" y="1188"/>
                  </a:lnTo>
                  <a:lnTo>
                    <a:pt x="36" y="1188"/>
                  </a:lnTo>
                  <a:lnTo>
                    <a:pt x="42" y="1182"/>
                  </a:lnTo>
                  <a:lnTo>
                    <a:pt x="66" y="1182"/>
                  </a:lnTo>
                  <a:lnTo>
                    <a:pt x="78" y="1188"/>
                  </a:lnTo>
                  <a:lnTo>
                    <a:pt x="84" y="1188"/>
                  </a:lnTo>
                  <a:lnTo>
                    <a:pt x="96" y="1194"/>
                  </a:lnTo>
                  <a:lnTo>
                    <a:pt x="102" y="1200"/>
                  </a:lnTo>
                  <a:lnTo>
                    <a:pt x="102" y="1242"/>
                  </a:lnTo>
                  <a:lnTo>
                    <a:pt x="114" y="1266"/>
                  </a:lnTo>
                  <a:lnTo>
                    <a:pt x="120" y="1272"/>
                  </a:lnTo>
                  <a:lnTo>
                    <a:pt x="126" y="1272"/>
                  </a:lnTo>
                  <a:lnTo>
                    <a:pt x="138" y="1284"/>
                  </a:lnTo>
                  <a:lnTo>
                    <a:pt x="132" y="1290"/>
                  </a:lnTo>
                  <a:lnTo>
                    <a:pt x="102" y="1290"/>
                  </a:lnTo>
                  <a:lnTo>
                    <a:pt x="96" y="1296"/>
                  </a:lnTo>
                  <a:lnTo>
                    <a:pt x="96" y="1308"/>
                  </a:lnTo>
                  <a:lnTo>
                    <a:pt x="108" y="1314"/>
                  </a:lnTo>
                  <a:lnTo>
                    <a:pt x="114" y="1320"/>
                  </a:lnTo>
                  <a:lnTo>
                    <a:pt x="162" y="1320"/>
                  </a:lnTo>
                  <a:lnTo>
                    <a:pt x="168" y="1332"/>
                  </a:lnTo>
                  <a:lnTo>
                    <a:pt x="180" y="1332"/>
                  </a:lnTo>
                  <a:lnTo>
                    <a:pt x="192" y="1338"/>
                  </a:lnTo>
                  <a:lnTo>
                    <a:pt x="204" y="1350"/>
                  </a:lnTo>
                  <a:lnTo>
                    <a:pt x="216" y="1374"/>
                  </a:lnTo>
                  <a:lnTo>
                    <a:pt x="216" y="1398"/>
                  </a:lnTo>
                  <a:lnTo>
                    <a:pt x="252" y="1410"/>
                  </a:lnTo>
                  <a:lnTo>
                    <a:pt x="264" y="1404"/>
                  </a:lnTo>
                  <a:lnTo>
                    <a:pt x="264" y="1410"/>
                  </a:lnTo>
                  <a:lnTo>
                    <a:pt x="270" y="1416"/>
                  </a:lnTo>
                  <a:lnTo>
                    <a:pt x="276" y="1428"/>
                  </a:lnTo>
                  <a:lnTo>
                    <a:pt x="288" y="1434"/>
                  </a:lnTo>
                  <a:lnTo>
                    <a:pt x="366" y="1434"/>
                  </a:lnTo>
                  <a:lnTo>
                    <a:pt x="378" y="1428"/>
                  </a:lnTo>
                  <a:lnTo>
                    <a:pt x="384" y="1416"/>
                  </a:lnTo>
                  <a:lnTo>
                    <a:pt x="402" y="1410"/>
                  </a:lnTo>
                  <a:lnTo>
                    <a:pt x="426" y="1398"/>
                  </a:lnTo>
                  <a:lnTo>
                    <a:pt x="438" y="1398"/>
                  </a:lnTo>
                  <a:lnTo>
                    <a:pt x="456" y="1410"/>
                  </a:lnTo>
                  <a:lnTo>
                    <a:pt x="480" y="1434"/>
                  </a:lnTo>
                  <a:lnTo>
                    <a:pt x="522" y="1434"/>
                  </a:lnTo>
                  <a:lnTo>
                    <a:pt x="522" y="1494"/>
                  </a:lnTo>
                  <a:lnTo>
                    <a:pt x="516" y="1500"/>
                  </a:lnTo>
                  <a:lnTo>
                    <a:pt x="498" y="1500"/>
                  </a:lnTo>
                  <a:lnTo>
                    <a:pt x="498" y="1506"/>
                  </a:lnTo>
                  <a:lnTo>
                    <a:pt x="504" y="1512"/>
                  </a:lnTo>
                  <a:lnTo>
                    <a:pt x="504" y="1536"/>
                  </a:lnTo>
                  <a:lnTo>
                    <a:pt x="498" y="1548"/>
                  </a:lnTo>
                  <a:lnTo>
                    <a:pt x="486" y="1554"/>
                  </a:lnTo>
                  <a:lnTo>
                    <a:pt x="456" y="1554"/>
                  </a:lnTo>
                  <a:lnTo>
                    <a:pt x="474" y="1578"/>
                  </a:lnTo>
                  <a:lnTo>
                    <a:pt x="456" y="1584"/>
                  </a:lnTo>
                  <a:lnTo>
                    <a:pt x="456" y="1608"/>
                  </a:lnTo>
                  <a:lnTo>
                    <a:pt x="480" y="1620"/>
                  </a:lnTo>
                  <a:lnTo>
                    <a:pt x="492" y="1620"/>
                  </a:lnTo>
                  <a:lnTo>
                    <a:pt x="498" y="1626"/>
                  </a:lnTo>
                  <a:lnTo>
                    <a:pt x="504" y="1638"/>
                  </a:lnTo>
                  <a:lnTo>
                    <a:pt x="522" y="1656"/>
                  </a:lnTo>
                  <a:lnTo>
                    <a:pt x="522" y="1668"/>
                  </a:lnTo>
                  <a:lnTo>
                    <a:pt x="510" y="1674"/>
                  </a:lnTo>
                  <a:lnTo>
                    <a:pt x="504" y="1680"/>
                  </a:lnTo>
                  <a:lnTo>
                    <a:pt x="498" y="1680"/>
                  </a:lnTo>
                  <a:lnTo>
                    <a:pt x="486" y="1698"/>
                  </a:lnTo>
                  <a:lnTo>
                    <a:pt x="474" y="1686"/>
                  </a:lnTo>
                  <a:lnTo>
                    <a:pt x="474" y="1668"/>
                  </a:lnTo>
                  <a:lnTo>
                    <a:pt x="462" y="1668"/>
                  </a:lnTo>
                  <a:lnTo>
                    <a:pt x="456" y="1674"/>
                  </a:lnTo>
                  <a:lnTo>
                    <a:pt x="450" y="1674"/>
                  </a:lnTo>
                  <a:lnTo>
                    <a:pt x="450" y="1692"/>
                  </a:lnTo>
                  <a:lnTo>
                    <a:pt x="456" y="1698"/>
                  </a:lnTo>
                  <a:lnTo>
                    <a:pt x="462" y="1710"/>
                  </a:lnTo>
                  <a:lnTo>
                    <a:pt x="474" y="1722"/>
                  </a:lnTo>
                  <a:lnTo>
                    <a:pt x="480" y="1722"/>
                  </a:lnTo>
                  <a:lnTo>
                    <a:pt x="480" y="1734"/>
                  </a:lnTo>
                  <a:lnTo>
                    <a:pt x="474" y="1740"/>
                  </a:lnTo>
                  <a:lnTo>
                    <a:pt x="474" y="1758"/>
                  </a:lnTo>
                  <a:lnTo>
                    <a:pt x="480" y="1764"/>
                  </a:lnTo>
                  <a:lnTo>
                    <a:pt x="510" y="1764"/>
                  </a:lnTo>
                  <a:lnTo>
                    <a:pt x="516" y="1776"/>
                  </a:lnTo>
                  <a:lnTo>
                    <a:pt x="528" y="1788"/>
                  </a:lnTo>
                  <a:lnTo>
                    <a:pt x="540" y="1794"/>
                  </a:lnTo>
                  <a:lnTo>
                    <a:pt x="552" y="1794"/>
                  </a:lnTo>
                  <a:lnTo>
                    <a:pt x="558" y="1800"/>
                  </a:lnTo>
                  <a:lnTo>
                    <a:pt x="564" y="1800"/>
                  </a:lnTo>
                  <a:lnTo>
                    <a:pt x="582" y="1818"/>
                  </a:lnTo>
                  <a:lnTo>
                    <a:pt x="600" y="1812"/>
                  </a:lnTo>
                  <a:lnTo>
                    <a:pt x="600" y="1830"/>
                  </a:lnTo>
                  <a:lnTo>
                    <a:pt x="612" y="1836"/>
                  </a:lnTo>
                  <a:lnTo>
                    <a:pt x="624" y="1836"/>
                  </a:lnTo>
                  <a:lnTo>
                    <a:pt x="666" y="1872"/>
                  </a:lnTo>
                  <a:lnTo>
                    <a:pt x="690" y="1854"/>
                  </a:lnTo>
                  <a:lnTo>
                    <a:pt x="696" y="1848"/>
                  </a:lnTo>
                  <a:lnTo>
                    <a:pt x="708" y="1842"/>
                  </a:lnTo>
                  <a:lnTo>
                    <a:pt x="720" y="1842"/>
                  </a:lnTo>
                  <a:lnTo>
                    <a:pt x="732" y="1848"/>
                  </a:lnTo>
                  <a:lnTo>
                    <a:pt x="744" y="1860"/>
                  </a:lnTo>
                  <a:lnTo>
                    <a:pt x="750" y="1872"/>
                  </a:lnTo>
                  <a:lnTo>
                    <a:pt x="762" y="1878"/>
                  </a:lnTo>
                  <a:lnTo>
                    <a:pt x="780" y="1896"/>
                  </a:lnTo>
                  <a:lnTo>
                    <a:pt x="822" y="1902"/>
                  </a:lnTo>
                  <a:lnTo>
                    <a:pt x="828" y="1914"/>
                  </a:lnTo>
                  <a:lnTo>
                    <a:pt x="834" y="1920"/>
                  </a:lnTo>
                  <a:lnTo>
                    <a:pt x="840" y="1932"/>
                  </a:lnTo>
                  <a:lnTo>
                    <a:pt x="846" y="1938"/>
                  </a:lnTo>
                  <a:lnTo>
                    <a:pt x="846" y="1950"/>
                  </a:lnTo>
                  <a:lnTo>
                    <a:pt x="858" y="1950"/>
                  </a:lnTo>
                  <a:lnTo>
                    <a:pt x="858" y="1944"/>
                  </a:lnTo>
                  <a:lnTo>
                    <a:pt x="864" y="1938"/>
                  </a:lnTo>
                  <a:lnTo>
                    <a:pt x="870" y="1926"/>
                  </a:lnTo>
                  <a:lnTo>
                    <a:pt x="882" y="1926"/>
                  </a:lnTo>
                  <a:lnTo>
                    <a:pt x="888" y="1932"/>
                  </a:lnTo>
                  <a:lnTo>
                    <a:pt x="894" y="1944"/>
                  </a:lnTo>
                  <a:lnTo>
                    <a:pt x="894" y="1962"/>
                  </a:lnTo>
                  <a:lnTo>
                    <a:pt x="924" y="1992"/>
                  </a:lnTo>
                  <a:lnTo>
                    <a:pt x="936" y="1998"/>
                  </a:lnTo>
                  <a:lnTo>
                    <a:pt x="942" y="1992"/>
                  </a:lnTo>
                  <a:lnTo>
                    <a:pt x="954" y="1986"/>
                  </a:lnTo>
                  <a:lnTo>
                    <a:pt x="960" y="1986"/>
                  </a:lnTo>
                  <a:lnTo>
                    <a:pt x="966" y="1992"/>
                  </a:lnTo>
                  <a:lnTo>
                    <a:pt x="966" y="1998"/>
                  </a:lnTo>
                  <a:lnTo>
                    <a:pt x="960" y="2004"/>
                  </a:lnTo>
                  <a:lnTo>
                    <a:pt x="960" y="2010"/>
                  </a:lnTo>
                  <a:lnTo>
                    <a:pt x="966" y="2010"/>
                  </a:lnTo>
                  <a:lnTo>
                    <a:pt x="972" y="2016"/>
                  </a:lnTo>
                  <a:lnTo>
                    <a:pt x="990" y="2022"/>
                  </a:lnTo>
                  <a:lnTo>
                    <a:pt x="1002" y="2022"/>
                  </a:lnTo>
                  <a:lnTo>
                    <a:pt x="1008" y="2016"/>
                  </a:lnTo>
                  <a:lnTo>
                    <a:pt x="1014" y="2016"/>
                  </a:lnTo>
                  <a:lnTo>
                    <a:pt x="1014" y="2034"/>
                  </a:lnTo>
                  <a:lnTo>
                    <a:pt x="1020" y="2040"/>
                  </a:lnTo>
                  <a:lnTo>
                    <a:pt x="1032" y="2040"/>
                  </a:lnTo>
                  <a:lnTo>
                    <a:pt x="1044" y="2028"/>
                  </a:lnTo>
                  <a:lnTo>
                    <a:pt x="1044" y="2022"/>
                  </a:lnTo>
                  <a:lnTo>
                    <a:pt x="1044" y="2034"/>
                  </a:lnTo>
                  <a:lnTo>
                    <a:pt x="1050" y="2040"/>
                  </a:lnTo>
                  <a:lnTo>
                    <a:pt x="1068" y="2040"/>
                  </a:lnTo>
                  <a:lnTo>
                    <a:pt x="1074" y="2034"/>
                  </a:lnTo>
                  <a:lnTo>
                    <a:pt x="1074" y="2028"/>
                  </a:lnTo>
                  <a:lnTo>
                    <a:pt x="1086" y="2034"/>
                  </a:lnTo>
                  <a:lnTo>
                    <a:pt x="1092" y="2040"/>
                  </a:lnTo>
                  <a:lnTo>
                    <a:pt x="1110" y="2046"/>
                  </a:lnTo>
                  <a:lnTo>
                    <a:pt x="1134" y="2058"/>
                  </a:lnTo>
                  <a:lnTo>
                    <a:pt x="1158" y="2058"/>
                  </a:lnTo>
                  <a:lnTo>
                    <a:pt x="1176" y="2040"/>
                  </a:lnTo>
                  <a:lnTo>
                    <a:pt x="1194" y="2034"/>
                  </a:lnTo>
                  <a:lnTo>
                    <a:pt x="1206" y="2028"/>
                  </a:lnTo>
                  <a:lnTo>
                    <a:pt x="1212" y="2028"/>
                  </a:lnTo>
                  <a:lnTo>
                    <a:pt x="1224" y="2034"/>
                  </a:lnTo>
                  <a:lnTo>
                    <a:pt x="1230" y="2040"/>
                  </a:lnTo>
                  <a:lnTo>
                    <a:pt x="1230" y="2088"/>
                  </a:lnTo>
                  <a:lnTo>
                    <a:pt x="1236" y="2094"/>
                  </a:lnTo>
                  <a:lnTo>
                    <a:pt x="1242" y="2094"/>
                  </a:lnTo>
                  <a:lnTo>
                    <a:pt x="1242" y="2088"/>
                  </a:lnTo>
                  <a:lnTo>
                    <a:pt x="1248" y="2082"/>
                  </a:lnTo>
                  <a:lnTo>
                    <a:pt x="1254" y="2070"/>
                  </a:lnTo>
                  <a:lnTo>
                    <a:pt x="1266" y="2052"/>
                  </a:lnTo>
                  <a:lnTo>
                    <a:pt x="1272" y="2040"/>
                  </a:lnTo>
                  <a:lnTo>
                    <a:pt x="1284" y="2028"/>
                  </a:lnTo>
                  <a:lnTo>
                    <a:pt x="1290" y="2016"/>
                  </a:lnTo>
                  <a:lnTo>
                    <a:pt x="1302" y="2016"/>
                  </a:lnTo>
                  <a:lnTo>
                    <a:pt x="1314" y="2022"/>
                  </a:lnTo>
                  <a:lnTo>
                    <a:pt x="1338" y="2022"/>
                  </a:lnTo>
                  <a:lnTo>
                    <a:pt x="1338" y="2046"/>
                  </a:lnTo>
                  <a:lnTo>
                    <a:pt x="1344" y="2046"/>
                  </a:lnTo>
                  <a:lnTo>
                    <a:pt x="1350" y="2040"/>
                  </a:lnTo>
                  <a:lnTo>
                    <a:pt x="1362" y="2034"/>
                  </a:lnTo>
                  <a:lnTo>
                    <a:pt x="1374" y="2034"/>
                  </a:lnTo>
                  <a:lnTo>
                    <a:pt x="1386" y="2028"/>
                  </a:lnTo>
                  <a:lnTo>
                    <a:pt x="1398" y="2028"/>
                  </a:lnTo>
                  <a:lnTo>
                    <a:pt x="1410" y="2034"/>
                  </a:lnTo>
                  <a:lnTo>
                    <a:pt x="1422" y="2046"/>
                  </a:lnTo>
                  <a:lnTo>
                    <a:pt x="1428" y="2058"/>
                  </a:lnTo>
                  <a:lnTo>
                    <a:pt x="1428" y="2064"/>
                  </a:lnTo>
                  <a:lnTo>
                    <a:pt x="1482" y="2064"/>
                  </a:lnTo>
                  <a:lnTo>
                    <a:pt x="1494" y="2052"/>
                  </a:lnTo>
                  <a:lnTo>
                    <a:pt x="1494" y="2034"/>
                  </a:lnTo>
                  <a:lnTo>
                    <a:pt x="1488" y="2022"/>
                  </a:lnTo>
                  <a:lnTo>
                    <a:pt x="1518" y="2022"/>
                  </a:lnTo>
                  <a:lnTo>
                    <a:pt x="1524" y="2016"/>
                  </a:lnTo>
                  <a:lnTo>
                    <a:pt x="1524" y="1992"/>
                  </a:lnTo>
                  <a:lnTo>
                    <a:pt x="1518" y="1986"/>
                  </a:lnTo>
                  <a:lnTo>
                    <a:pt x="1518" y="1980"/>
                  </a:lnTo>
                  <a:lnTo>
                    <a:pt x="1554" y="1980"/>
                  </a:lnTo>
                  <a:lnTo>
                    <a:pt x="1578" y="1956"/>
                  </a:lnTo>
                  <a:lnTo>
                    <a:pt x="1590" y="1950"/>
                  </a:lnTo>
                  <a:lnTo>
                    <a:pt x="1602" y="1938"/>
                  </a:lnTo>
                  <a:lnTo>
                    <a:pt x="1620" y="1938"/>
                  </a:lnTo>
                  <a:lnTo>
                    <a:pt x="1632" y="1944"/>
                  </a:lnTo>
                  <a:lnTo>
                    <a:pt x="1650" y="1956"/>
                  </a:lnTo>
                  <a:lnTo>
                    <a:pt x="1668" y="1956"/>
                  </a:lnTo>
                  <a:lnTo>
                    <a:pt x="1668" y="1932"/>
                  </a:lnTo>
                  <a:lnTo>
                    <a:pt x="1680" y="1920"/>
                  </a:lnTo>
                  <a:lnTo>
                    <a:pt x="1716" y="1938"/>
                  </a:lnTo>
                  <a:lnTo>
                    <a:pt x="1722" y="1944"/>
                  </a:lnTo>
                  <a:lnTo>
                    <a:pt x="1710" y="1956"/>
                  </a:lnTo>
                  <a:lnTo>
                    <a:pt x="1704" y="1956"/>
                  </a:lnTo>
                  <a:lnTo>
                    <a:pt x="1710" y="1962"/>
                  </a:lnTo>
                  <a:lnTo>
                    <a:pt x="1740" y="1962"/>
                  </a:lnTo>
                  <a:lnTo>
                    <a:pt x="1758" y="1992"/>
                  </a:lnTo>
                  <a:lnTo>
                    <a:pt x="1752" y="1992"/>
                  </a:lnTo>
                  <a:lnTo>
                    <a:pt x="1740" y="2004"/>
                  </a:lnTo>
                  <a:lnTo>
                    <a:pt x="1740" y="2010"/>
                  </a:lnTo>
                  <a:lnTo>
                    <a:pt x="1806" y="2010"/>
                  </a:lnTo>
                  <a:lnTo>
                    <a:pt x="1812" y="2016"/>
                  </a:lnTo>
                  <a:lnTo>
                    <a:pt x="1818" y="2016"/>
                  </a:lnTo>
                  <a:lnTo>
                    <a:pt x="1824" y="1998"/>
                  </a:lnTo>
                  <a:lnTo>
                    <a:pt x="1830" y="1998"/>
                  </a:lnTo>
                  <a:lnTo>
                    <a:pt x="1836" y="2004"/>
                  </a:lnTo>
                  <a:lnTo>
                    <a:pt x="1842" y="2016"/>
                  </a:lnTo>
                  <a:lnTo>
                    <a:pt x="1854" y="2022"/>
                  </a:lnTo>
                  <a:lnTo>
                    <a:pt x="1872" y="2058"/>
                  </a:lnTo>
                  <a:lnTo>
                    <a:pt x="1878" y="2064"/>
                  </a:lnTo>
                  <a:lnTo>
                    <a:pt x="1878" y="2070"/>
                  </a:lnTo>
                  <a:lnTo>
                    <a:pt x="1914" y="2070"/>
                  </a:lnTo>
                  <a:lnTo>
                    <a:pt x="1920" y="2076"/>
                  </a:lnTo>
                  <a:lnTo>
                    <a:pt x="1920" y="2106"/>
                  </a:lnTo>
                  <a:lnTo>
                    <a:pt x="1932" y="2130"/>
                  </a:lnTo>
                  <a:lnTo>
                    <a:pt x="1944" y="2190"/>
                  </a:lnTo>
                  <a:lnTo>
                    <a:pt x="1932" y="2190"/>
                  </a:lnTo>
                  <a:lnTo>
                    <a:pt x="1926" y="2196"/>
                  </a:lnTo>
                  <a:lnTo>
                    <a:pt x="1914" y="2196"/>
                  </a:lnTo>
                  <a:lnTo>
                    <a:pt x="1932" y="2214"/>
                  </a:lnTo>
                  <a:lnTo>
                    <a:pt x="1932" y="2220"/>
                  </a:lnTo>
                  <a:lnTo>
                    <a:pt x="1926" y="2232"/>
                  </a:lnTo>
                  <a:lnTo>
                    <a:pt x="1920" y="2238"/>
                  </a:lnTo>
                  <a:lnTo>
                    <a:pt x="1908" y="2238"/>
                  </a:lnTo>
                  <a:lnTo>
                    <a:pt x="1902" y="2232"/>
                  </a:lnTo>
                  <a:lnTo>
                    <a:pt x="1902" y="2268"/>
                  </a:lnTo>
                  <a:lnTo>
                    <a:pt x="1896" y="2274"/>
                  </a:lnTo>
                  <a:lnTo>
                    <a:pt x="1884" y="2274"/>
                  </a:lnTo>
                  <a:lnTo>
                    <a:pt x="1890" y="2304"/>
                  </a:lnTo>
                  <a:lnTo>
                    <a:pt x="1878" y="2304"/>
                  </a:lnTo>
                  <a:lnTo>
                    <a:pt x="1878" y="2322"/>
                  </a:lnTo>
                  <a:lnTo>
                    <a:pt x="1896" y="2340"/>
                  </a:lnTo>
                  <a:lnTo>
                    <a:pt x="1902" y="2352"/>
                  </a:lnTo>
                  <a:lnTo>
                    <a:pt x="1890" y="2370"/>
                  </a:lnTo>
                  <a:lnTo>
                    <a:pt x="1902" y="2364"/>
                  </a:lnTo>
                  <a:lnTo>
                    <a:pt x="1908" y="2358"/>
                  </a:lnTo>
                  <a:lnTo>
                    <a:pt x="1920" y="2358"/>
                  </a:lnTo>
                  <a:lnTo>
                    <a:pt x="1926" y="2352"/>
                  </a:lnTo>
                  <a:lnTo>
                    <a:pt x="1986" y="2352"/>
                  </a:lnTo>
                  <a:lnTo>
                    <a:pt x="1956" y="2376"/>
                  </a:lnTo>
                  <a:lnTo>
                    <a:pt x="1980" y="2394"/>
                  </a:lnTo>
                  <a:lnTo>
                    <a:pt x="1992" y="2436"/>
                  </a:lnTo>
                  <a:lnTo>
                    <a:pt x="2022" y="2436"/>
                  </a:lnTo>
                  <a:lnTo>
                    <a:pt x="2034" y="2442"/>
                  </a:lnTo>
                  <a:lnTo>
                    <a:pt x="2040" y="2448"/>
                  </a:lnTo>
                  <a:lnTo>
                    <a:pt x="2040" y="2454"/>
                  </a:lnTo>
                  <a:lnTo>
                    <a:pt x="2034" y="2460"/>
                  </a:lnTo>
                  <a:lnTo>
                    <a:pt x="2022" y="2460"/>
                  </a:lnTo>
                  <a:lnTo>
                    <a:pt x="2016" y="2466"/>
                  </a:lnTo>
                  <a:lnTo>
                    <a:pt x="2028" y="2478"/>
                  </a:lnTo>
                  <a:lnTo>
                    <a:pt x="2028" y="2490"/>
                  </a:lnTo>
                  <a:lnTo>
                    <a:pt x="2022" y="2496"/>
                  </a:lnTo>
                  <a:lnTo>
                    <a:pt x="2022" y="2502"/>
                  </a:lnTo>
                  <a:lnTo>
                    <a:pt x="2016" y="2514"/>
                  </a:lnTo>
                  <a:lnTo>
                    <a:pt x="2070" y="2520"/>
                  </a:lnTo>
                  <a:lnTo>
                    <a:pt x="2082" y="2550"/>
                  </a:lnTo>
                  <a:lnTo>
                    <a:pt x="2094" y="2550"/>
                  </a:lnTo>
                  <a:lnTo>
                    <a:pt x="2094" y="2568"/>
                  </a:lnTo>
                  <a:lnTo>
                    <a:pt x="2136" y="2568"/>
                  </a:lnTo>
                  <a:lnTo>
                    <a:pt x="2136" y="2562"/>
                  </a:lnTo>
                  <a:lnTo>
                    <a:pt x="2154" y="2544"/>
                  </a:lnTo>
                  <a:lnTo>
                    <a:pt x="2166" y="2544"/>
                  </a:lnTo>
                  <a:lnTo>
                    <a:pt x="2172" y="2550"/>
                  </a:lnTo>
                  <a:lnTo>
                    <a:pt x="2172" y="2592"/>
                  </a:lnTo>
                  <a:lnTo>
                    <a:pt x="2214" y="2592"/>
                  </a:lnTo>
                  <a:lnTo>
                    <a:pt x="2214" y="2556"/>
                  </a:lnTo>
                  <a:lnTo>
                    <a:pt x="2190" y="2532"/>
                  </a:lnTo>
                  <a:lnTo>
                    <a:pt x="2190" y="2490"/>
                  </a:lnTo>
                  <a:lnTo>
                    <a:pt x="2196" y="2484"/>
                  </a:lnTo>
                  <a:lnTo>
                    <a:pt x="2232" y="2490"/>
                  </a:lnTo>
                  <a:lnTo>
                    <a:pt x="2232" y="2472"/>
                  </a:lnTo>
                  <a:lnTo>
                    <a:pt x="2238" y="2460"/>
                  </a:lnTo>
                  <a:lnTo>
                    <a:pt x="2250" y="2460"/>
                  </a:lnTo>
                  <a:lnTo>
                    <a:pt x="2274" y="2484"/>
                  </a:lnTo>
                  <a:lnTo>
                    <a:pt x="2286" y="2484"/>
                  </a:lnTo>
                  <a:lnTo>
                    <a:pt x="2292" y="2478"/>
                  </a:lnTo>
                  <a:lnTo>
                    <a:pt x="2298" y="2466"/>
                  </a:lnTo>
                  <a:lnTo>
                    <a:pt x="2304" y="2460"/>
                  </a:lnTo>
                  <a:lnTo>
                    <a:pt x="2322" y="2478"/>
                  </a:lnTo>
                  <a:lnTo>
                    <a:pt x="2322" y="2460"/>
                  </a:lnTo>
                  <a:lnTo>
                    <a:pt x="2328" y="2460"/>
                  </a:lnTo>
                  <a:lnTo>
                    <a:pt x="2340" y="2478"/>
                  </a:lnTo>
                  <a:lnTo>
                    <a:pt x="2346" y="2484"/>
                  </a:lnTo>
                  <a:lnTo>
                    <a:pt x="2364" y="2484"/>
                  </a:lnTo>
                  <a:lnTo>
                    <a:pt x="2364" y="2472"/>
                  </a:lnTo>
                  <a:lnTo>
                    <a:pt x="2352" y="2460"/>
                  </a:lnTo>
                  <a:lnTo>
                    <a:pt x="2370" y="2460"/>
                  </a:lnTo>
                  <a:lnTo>
                    <a:pt x="2376" y="2466"/>
                  </a:lnTo>
                  <a:lnTo>
                    <a:pt x="2382" y="2460"/>
                  </a:lnTo>
                  <a:lnTo>
                    <a:pt x="2400" y="2460"/>
                  </a:lnTo>
                  <a:lnTo>
                    <a:pt x="2400" y="2454"/>
                  </a:lnTo>
                  <a:lnTo>
                    <a:pt x="2406" y="2442"/>
                  </a:lnTo>
                  <a:lnTo>
                    <a:pt x="2406" y="2430"/>
                  </a:lnTo>
                  <a:lnTo>
                    <a:pt x="2412" y="2424"/>
                  </a:lnTo>
                  <a:lnTo>
                    <a:pt x="2424" y="2418"/>
                  </a:lnTo>
                  <a:lnTo>
                    <a:pt x="2430" y="2412"/>
                  </a:lnTo>
                  <a:lnTo>
                    <a:pt x="2436" y="2412"/>
                  </a:lnTo>
                  <a:lnTo>
                    <a:pt x="2466" y="2448"/>
                  </a:lnTo>
                  <a:lnTo>
                    <a:pt x="2496" y="2442"/>
                  </a:lnTo>
                  <a:lnTo>
                    <a:pt x="2508" y="2454"/>
                  </a:lnTo>
                  <a:lnTo>
                    <a:pt x="2538" y="2454"/>
                  </a:lnTo>
                  <a:lnTo>
                    <a:pt x="2544" y="2460"/>
                  </a:lnTo>
                  <a:lnTo>
                    <a:pt x="2544" y="2466"/>
                  </a:lnTo>
                  <a:lnTo>
                    <a:pt x="2526" y="2484"/>
                  </a:lnTo>
                  <a:lnTo>
                    <a:pt x="2532" y="2502"/>
                  </a:lnTo>
                  <a:lnTo>
                    <a:pt x="2544" y="2508"/>
                  </a:lnTo>
                  <a:lnTo>
                    <a:pt x="2544" y="2526"/>
                  </a:lnTo>
                  <a:lnTo>
                    <a:pt x="2562" y="2526"/>
                  </a:lnTo>
                  <a:lnTo>
                    <a:pt x="2568" y="2532"/>
                  </a:lnTo>
                  <a:lnTo>
                    <a:pt x="2574" y="2544"/>
                  </a:lnTo>
                  <a:lnTo>
                    <a:pt x="2586" y="2550"/>
                  </a:lnTo>
                  <a:lnTo>
                    <a:pt x="2616" y="2550"/>
                  </a:lnTo>
                  <a:lnTo>
                    <a:pt x="2622" y="2556"/>
                  </a:lnTo>
                  <a:lnTo>
                    <a:pt x="2628" y="2556"/>
                  </a:lnTo>
                  <a:lnTo>
                    <a:pt x="2676" y="2526"/>
                  </a:lnTo>
                  <a:lnTo>
                    <a:pt x="2694" y="2538"/>
                  </a:lnTo>
                  <a:lnTo>
                    <a:pt x="2718" y="2538"/>
                  </a:lnTo>
                  <a:lnTo>
                    <a:pt x="2736" y="2544"/>
                  </a:lnTo>
                  <a:lnTo>
                    <a:pt x="2748" y="2544"/>
                  </a:lnTo>
                  <a:lnTo>
                    <a:pt x="2760" y="2550"/>
                  </a:lnTo>
                  <a:lnTo>
                    <a:pt x="2766" y="2556"/>
                  </a:lnTo>
                  <a:lnTo>
                    <a:pt x="2772" y="2568"/>
                  </a:lnTo>
                  <a:lnTo>
                    <a:pt x="2766" y="2580"/>
                  </a:lnTo>
                  <a:lnTo>
                    <a:pt x="2766" y="2604"/>
                  </a:lnTo>
                  <a:lnTo>
                    <a:pt x="2760" y="2616"/>
                  </a:lnTo>
                  <a:lnTo>
                    <a:pt x="2766" y="2628"/>
                  </a:lnTo>
                  <a:lnTo>
                    <a:pt x="2772" y="2634"/>
                  </a:lnTo>
                  <a:lnTo>
                    <a:pt x="2784" y="2640"/>
                  </a:lnTo>
                  <a:lnTo>
                    <a:pt x="2790" y="2652"/>
                  </a:lnTo>
                  <a:lnTo>
                    <a:pt x="2802" y="2658"/>
                  </a:lnTo>
                  <a:lnTo>
                    <a:pt x="2808" y="2664"/>
                  </a:lnTo>
                  <a:lnTo>
                    <a:pt x="2826" y="2664"/>
                  </a:lnTo>
                  <a:lnTo>
                    <a:pt x="2832" y="2640"/>
                  </a:lnTo>
                  <a:lnTo>
                    <a:pt x="2832" y="2634"/>
                  </a:lnTo>
                  <a:lnTo>
                    <a:pt x="2826" y="2628"/>
                  </a:lnTo>
                  <a:lnTo>
                    <a:pt x="2826" y="2586"/>
                  </a:lnTo>
                  <a:lnTo>
                    <a:pt x="2832" y="2568"/>
                  </a:lnTo>
                  <a:lnTo>
                    <a:pt x="2844" y="2556"/>
                  </a:lnTo>
                  <a:lnTo>
                    <a:pt x="2856" y="2550"/>
                  </a:lnTo>
                  <a:lnTo>
                    <a:pt x="2886" y="2550"/>
                  </a:lnTo>
                  <a:lnTo>
                    <a:pt x="2898" y="2544"/>
                  </a:lnTo>
                  <a:lnTo>
                    <a:pt x="2910" y="2544"/>
                  </a:lnTo>
                  <a:lnTo>
                    <a:pt x="2922" y="2538"/>
                  </a:lnTo>
                  <a:lnTo>
                    <a:pt x="2940" y="2538"/>
                  </a:lnTo>
                  <a:lnTo>
                    <a:pt x="2964" y="2532"/>
                  </a:lnTo>
                  <a:lnTo>
                    <a:pt x="2982" y="2526"/>
                  </a:lnTo>
                  <a:lnTo>
                    <a:pt x="3000" y="2508"/>
                  </a:lnTo>
                  <a:lnTo>
                    <a:pt x="3000" y="2466"/>
                  </a:lnTo>
                  <a:lnTo>
                    <a:pt x="3006" y="2454"/>
                  </a:lnTo>
                  <a:lnTo>
                    <a:pt x="3012" y="2448"/>
                  </a:lnTo>
                  <a:lnTo>
                    <a:pt x="3024" y="2460"/>
                  </a:lnTo>
                  <a:lnTo>
                    <a:pt x="3036" y="2484"/>
                  </a:lnTo>
                  <a:lnTo>
                    <a:pt x="3042" y="2490"/>
                  </a:lnTo>
                  <a:lnTo>
                    <a:pt x="3048" y="2490"/>
                  </a:lnTo>
                  <a:lnTo>
                    <a:pt x="3054" y="2484"/>
                  </a:lnTo>
                  <a:lnTo>
                    <a:pt x="3066" y="2478"/>
                  </a:lnTo>
                  <a:lnTo>
                    <a:pt x="3072" y="2466"/>
                  </a:lnTo>
                  <a:lnTo>
                    <a:pt x="3090" y="2448"/>
                  </a:lnTo>
                  <a:lnTo>
                    <a:pt x="3096" y="2436"/>
                  </a:lnTo>
                  <a:lnTo>
                    <a:pt x="3114" y="2454"/>
                  </a:lnTo>
                  <a:lnTo>
                    <a:pt x="3144" y="2442"/>
                  </a:lnTo>
                  <a:lnTo>
                    <a:pt x="3150" y="2442"/>
                  </a:lnTo>
                  <a:lnTo>
                    <a:pt x="3156" y="2448"/>
                  </a:lnTo>
                  <a:lnTo>
                    <a:pt x="3186" y="2448"/>
                  </a:lnTo>
                  <a:lnTo>
                    <a:pt x="3234" y="2424"/>
                  </a:lnTo>
                  <a:lnTo>
                    <a:pt x="3288" y="2370"/>
                  </a:lnTo>
                  <a:lnTo>
                    <a:pt x="3294" y="2358"/>
                  </a:lnTo>
                  <a:lnTo>
                    <a:pt x="3300" y="2352"/>
                  </a:lnTo>
                  <a:lnTo>
                    <a:pt x="3294" y="2340"/>
                  </a:lnTo>
                  <a:lnTo>
                    <a:pt x="3294" y="2334"/>
                  </a:lnTo>
                  <a:lnTo>
                    <a:pt x="3288" y="2322"/>
                  </a:lnTo>
                  <a:lnTo>
                    <a:pt x="3282" y="2316"/>
                  </a:lnTo>
                  <a:lnTo>
                    <a:pt x="3300" y="2316"/>
                  </a:lnTo>
                  <a:lnTo>
                    <a:pt x="3312" y="2286"/>
                  </a:lnTo>
                  <a:lnTo>
                    <a:pt x="3336" y="2286"/>
                  </a:lnTo>
                  <a:lnTo>
                    <a:pt x="3348" y="2250"/>
                  </a:lnTo>
                  <a:lnTo>
                    <a:pt x="3360" y="2250"/>
                  </a:lnTo>
                  <a:lnTo>
                    <a:pt x="3360" y="2208"/>
                  </a:lnTo>
                  <a:lnTo>
                    <a:pt x="3372" y="2208"/>
                  </a:lnTo>
                  <a:lnTo>
                    <a:pt x="3384" y="2196"/>
                  </a:lnTo>
                  <a:lnTo>
                    <a:pt x="3384" y="2172"/>
                  </a:lnTo>
                  <a:lnTo>
                    <a:pt x="3378" y="2160"/>
                  </a:lnTo>
                  <a:lnTo>
                    <a:pt x="3372" y="2154"/>
                  </a:lnTo>
                  <a:lnTo>
                    <a:pt x="3372" y="2142"/>
                  </a:lnTo>
                  <a:lnTo>
                    <a:pt x="3378" y="2136"/>
                  </a:lnTo>
                  <a:lnTo>
                    <a:pt x="3384" y="2136"/>
                  </a:lnTo>
                  <a:lnTo>
                    <a:pt x="3390" y="2130"/>
                  </a:lnTo>
                  <a:lnTo>
                    <a:pt x="3402" y="2124"/>
                  </a:lnTo>
                  <a:lnTo>
                    <a:pt x="3408" y="2118"/>
                  </a:lnTo>
                  <a:lnTo>
                    <a:pt x="3408" y="2094"/>
                  </a:lnTo>
                  <a:lnTo>
                    <a:pt x="3390" y="2076"/>
                  </a:lnTo>
                  <a:lnTo>
                    <a:pt x="3390" y="2064"/>
                  </a:lnTo>
                  <a:lnTo>
                    <a:pt x="3402" y="2058"/>
                  </a:lnTo>
                  <a:lnTo>
                    <a:pt x="3408" y="2052"/>
                  </a:lnTo>
                  <a:lnTo>
                    <a:pt x="3408" y="2016"/>
                  </a:lnTo>
                  <a:lnTo>
                    <a:pt x="3414" y="2016"/>
                  </a:lnTo>
                  <a:lnTo>
                    <a:pt x="3420" y="2010"/>
                  </a:lnTo>
                  <a:lnTo>
                    <a:pt x="3456" y="1992"/>
                  </a:lnTo>
                  <a:lnTo>
                    <a:pt x="3462" y="1980"/>
                  </a:lnTo>
                  <a:lnTo>
                    <a:pt x="3462" y="1962"/>
                  </a:lnTo>
                  <a:lnTo>
                    <a:pt x="3456" y="1956"/>
                  </a:lnTo>
                  <a:lnTo>
                    <a:pt x="3444" y="1956"/>
                  </a:lnTo>
                  <a:lnTo>
                    <a:pt x="3450" y="1956"/>
                  </a:lnTo>
                  <a:lnTo>
                    <a:pt x="3456" y="1950"/>
                  </a:lnTo>
                  <a:lnTo>
                    <a:pt x="3468" y="1950"/>
                  </a:lnTo>
                  <a:lnTo>
                    <a:pt x="3480" y="1944"/>
                  </a:lnTo>
                  <a:lnTo>
                    <a:pt x="3492" y="1932"/>
                  </a:lnTo>
                  <a:lnTo>
                    <a:pt x="3474" y="1914"/>
                  </a:lnTo>
                  <a:lnTo>
                    <a:pt x="3468" y="1914"/>
                  </a:lnTo>
                  <a:lnTo>
                    <a:pt x="3486" y="1896"/>
                  </a:lnTo>
                  <a:lnTo>
                    <a:pt x="3498" y="1872"/>
                  </a:lnTo>
                  <a:lnTo>
                    <a:pt x="3504" y="1866"/>
                  </a:lnTo>
                  <a:lnTo>
                    <a:pt x="3504" y="1854"/>
                  </a:lnTo>
                  <a:lnTo>
                    <a:pt x="3498" y="1848"/>
                  </a:lnTo>
                  <a:lnTo>
                    <a:pt x="3474" y="1842"/>
                  </a:lnTo>
                  <a:lnTo>
                    <a:pt x="3438" y="1848"/>
                  </a:lnTo>
                  <a:lnTo>
                    <a:pt x="3396" y="1854"/>
                  </a:lnTo>
                  <a:lnTo>
                    <a:pt x="3366" y="1860"/>
                  </a:lnTo>
                  <a:lnTo>
                    <a:pt x="3354" y="1866"/>
                  </a:lnTo>
                  <a:lnTo>
                    <a:pt x="3336" y="1848"/>
                  </a:lnTo>
                  <a:lnTo>
                    <a:pt x="3378" y="1848"/>
                  </a:lnTo>
                  <a:lnTo>
                    <a:pt x="3378" y="1836"/>
                  </a:lnTo>
                  <a:lnTo>
                    <a:pt x="3384" y="1824"/>
                  </a:lnTo>
                  <a:lnTo>
                    <a:pt x="3390" y="1818"/>
                  </a:lnTo>
                  <a:lnTo>
                    <a:pt x="3402" y="1812"/>
                  </a:lnTo>
                  <a:lnTo>
                    <a:pt x="3432" y="1812"/>
                  </a:lnTo>
                  <a:lnTo>
                    <a:pt x="3426" y="1800"/>
                  </a:lnTo>
                  <a:lnTo>
                    <a:pt x="3420" y="1794"/>
                  </a:lnTo>
                  <a:lnTo>
                    <a:pt x="3414" y="1782"/>
                  </a:lnTo>
                  <a:lnTo>
                    <a:pt x="3414" y="1776"/>
                  </a:lnTo>
                  <a:lnTo>
                    <a:pt x="3408" y="1770"/>
                  </a:lnTo>
                  <a:lnTo>
                    <a:pt x="3390" y="1770"/>
                  </a:lnTo>
                  <a:lnTo>
                    <a:pt x="3378" y="1764"/>
                  </a:lnTo>
                  <a:lnTo>
                    <a:pt x="3366" y="1764"/>
                  </a:lnTo>
                  <a:lnTo>
                    <a:pt x="3354" y="1746"/>
                  </a:lnTo>
                  <a:lnTo>
                    <a:pt x="3342" y="1746"/>
                  </a:lnTo>
                  <a:lnTo>
                    <a:pt x="3336" y="1734"/>
                  </a:lnTo>
                  <a:lnTo>
                    <a:pt x="3324" y="1728"/>
                  </a:lnTo>
                  <a:lnTo>
                    <a:pt x="3294" y="1728"/>
                  </a:lnTo>
                  <a:lnTo>
                    <a:pt x="3288" y="1734"/>
                  </a:lnTo>
                  <a:lnTo>
                    <a:pt x="3282" y="1734"/>
                  </a:lnTo>
                  <a:lnTo>
                    <a:pt x="3246" y="1686"/>
                  </a:lnTo>
                  <a:lnTo>
                    <a:pt x="3252" y="1698"/>
                  </a:lnTo>
                  <a:lnTo>
                    <a:pt x="3264" y="1704"/>
                  </a:lnTo>
                  <a:lnTo>
                    <a:pt x="3270" y="1710"/>
                  </a:lnTo>
                  <a:lnTo>
                    <a:pt x="3282" y="1716"/>
                  </a:lnTo>
                  <a:lnTo>
                    <a:pt x="3294" y="1716"/>
                  </a:lnTo>
                  <a:lnTo>
                    <a:pt x="3300" y="1710"/>
                  </a:lnTo>
                  <a:lnTo>
                    <a:pt x="3306" y="1710"/>
                  </a:lnTo>
                  <a:lnTo>
                    <a:pt x="3336" y="1716"/>
                  </a:lnTo>
                  <a:lnTo>
                    <a:pt x="3348" y="1734"/>
                  </a:lnTo>
                  <a:lnTo>
                    <a:pt x="3366" y="1728"/>
                  </a:lnTo>
                  <a:lnTo>
                    <a:pt x="3408" y="1740"/>
                  </a:lnTo>
                  <a:lnTo>
                    <a:pt x="3390" y="1716"/>
                  </a:lnTo>
                  <a:lnTo>
                    <a:pt x="3372" y="1710"/>
                  </a:lnTo>
                  <a:lnTo>
                    <a:pt x="3372" y="1692"/>
                  </a:lnTo>
                  <a:lnTo>
                    <a:pt x="3360" y="1680"/>
                  </a:lnTo>
                  <a:lnTo>
                    <a:pt x="3348" y="1674"/>
                  </a:lnTo>
                  <a:lnTo>
                    <a:pt x="3330" y="1674"/>
                  </a:lnTo>
                  <a:lnTo>
                    <a:pt x="3318" y="1662"/>
                  </a:lnTo>
                  <a:lnTo>
                    <a:pt x="3318" y="1650"/>
                  </a:lnTo>
                  <a:lnTo>
                    <a:pt x="3312" y="1644"/>
                  </a:lnTo>
                  <a:lnTo>
                    <a:pt x="3312" y="1632"/>
                  </a:lnTo>
                  <a:lnTo>
                    <a:pt x="3234" y="1530"/>
                  </a:lnTo>
                  <a:lnTo>
                    <a:pt x="3198" y="1524"/>
                  </a:lnTo>
                  <a:lnTo>
                    <a:pt x="3162" y="1494"/>
                  </a:lnTo>
                  <a:lnTo>
                    <a:pt x="3144" y="1500"/>
                  </a:lnTo>
                  <a:lnTo>
                    <a:pt x="3138" y="1488"/>
                  </a:lnTo>
                  <a:lnTo>
                    <a:pt x="3132" y="1482"/>
                  </a:lnTo>
                  <a:lnTo>
                    <a:pt x="3132" y="1470"/>
                  </a:lnTo>
                  <a:lnTo>
                    <a:pt x="3126" y="1464"/>
                  </a:lnTo>
                  <a:lnTo>
                    <a:pt x="3138" y="1452"/>
                  </a:lnTo>
                  <a:lnTo>
                    <a:pt x="3150" y="1446"/>
                  </a:lnTo>
                  <a:lnTo>
                    <a:pt x="3156" y="1434"/>
                  </a:lnTo>
                  <a:lnTo>
                    <a:pt x="3162" y="1428"/>
                  </a:lnTo>
                  <a:lnTo>
                    <a:pt x="3168" y="1416"/>
                  </a:lnTo>
                  <a:lnTo>
                    <a:pt x="3168" y="1410"/>
                  </a:lnTo>
                  <a:lnTo>
                    <a:pt x="3162" y="1398"/>
                  </a:lnTo>
                  <a:lnTo>
                    <a:pt x="3162" y="1392"/>
                  </a:lnTo>
                  <a:lnTo>
                    <a:pt x="3156" y="1380"/>
                  </a:lnTo>
                  <a:lnTo>
                    <a:pt x="3168" y="1386"/>
                  </a:lnTo>
                  <a:lnTo>
                    <a:pt x="3174" y="1392"/>
                  </a:lnTo>
                  <a:lnTo>
                    <a:pt x="3186" y="1398"/>
                  </a:lnTo>
                  <a:lnTo>
                    <a:pt x="3198" y="1386"/>
                  </a:lnTo>
                  <a:lnTo>
                    <a:pt x="3198" y="1368"/>
                  </a:lnTo>
                  <a:lnTo>
                    <a:pt x="3192" y="1356"/>
                  </a:lnTo>
                  <a:lnTo>
                    <a:pt x="3192" y="1344"/>
                  </a:lnTo>
                  <a:lnTo>
                    <a:pt x="3216" y="1344"/>
                  </a:lnTo>
                  <a:lnTo>
                    <a:pt x="3252" y="1320"/>
                  </a:lnTo>
                  <a:lnTo>
                    <a:pt x="3264" y="1320"/>
                  </a:lnTo>
                  <a:lnTo>
                    <a:pt x="3270" y="1326"/>
                  </a:lnTo>
                  <a:lnTo>
                    <a:pt x="3294" y="1326"/>
                  </a:lnTo>
                  <a:lnTo>
                    <a:pt x="3294" y="1320"/>
                  </a:lnTo>
                  <a:lnTo>
                    <a:pt x="3288" y="1314"/>
                  </a:lnTo>
                  <a:lnTo>
                    <a:pt x="3288" y="1308"/>
                  </a:lnTo>
                  <a:lnTo>
                    <a:pt x="3282" y="1302"/>
                  </a:lnTo>
                  <a:lnTo>
                    <a:pt x="3288" y="1278"/>
                  </a:lnTo>
                  <a:lnTo>
                    <a:pt x="3258" y="1278"/>
                  </a:lnTo>
                  <a:lnTo>
                    <a:pt x="3246" y="1266"/>
                  </a:lnTo>
                  <a:lnTo>
                    <a:pt x="3240" y="1278"/>
                  </a:lnTo>
                  <a:lnTo>
                    <a:pt x="3204" y="1278"/>
                  </a:lnTo>
                  <a:lnTo>
                    <a:pt x="3198" y="1272"/>
                  </a:lnTo>
                  <a:lnTo>
                    <a:pt x="3192" y="1260"/>
                  </a:lnTo>
                  <a:lnTo>
                    <a:pt x="3180" y="1254"/>
                  </a:lnTo>
                  <a:lnTo>
                    <a:pt x="3174" y="1248"/>
                  </a:lnTo>
                  <a:lnTo>
                    <a:pt x="3150" y="1248"/>
                  </a:lnTo>
                  <a:lnTo>
                    <a:pt x="3144" y="1260"/>
                  </a:lnTo>
                  <a:lnTo>
                    <a:pt x="3132" y="1266"/>
                  </a:lnTo>
                  <a:lnTo>
                    <a:pt x="3114" y="1284"/>
                  </a:lnTo>
                  <a:lnTo>
                    <a:pt x="3114" y="1296"/>
                  </a:lnTo>
                  <a:lnTo>
                    <a:pt x="3108" y="1302"/>
                  </a:lnTo>
                  <a:lnTo>
                    <a:pt x="3108" y="1308"/>
                  </a:lnTo>
                  <a:lnTo>
                    <a:pt x="3078" y="1308"/>
                  </a:lnTo>
                  <a:lnTo>
                    <a:pt x="3054" y="1296"/>
                  </a:lnTo>
                  <a:lnTo>
                    <a:pt x="3048" y="1290"/>
                  </a:lnTo>
                  <a:lnTo>
                    <a:pt x="3042" y="1278"/>
                  </a:lnTo>
                  <a:lnTo>
                    <a:pt x="3030" y="1242"/>
                  </a:lnTo>
                  <a:lnTo>
                    <a:pt x="3024" y="1230"/>
                  </a:lnTo>
                  <a:lnTo>
                    <a:pt x="3018" y="1224"/>
                  </a:lnTo>
                  <a:lnTo>
                    <a:pt x="3006" y="1224"/>
                  </a:lnTo>
                  <a:lnTo>
                    <a:pt x="3000" y="1230"/>
                  </a:lnTo>
                  <a:lnTo>
                    <a:pt x="3000" y="1242"/>
                  </a:lnTo>
                  <a:lnTo>
                    <a:pt x="2988" y="1224"/>
                  </a:lnTo>
                  <a:lnTo>
                    <a:pt x="2952" y="1224"/>
                  </a:lnTo>
                  <a:lnTo>
                    <a:pt x="2940" y="1218"/>
                  </a:lnTo>
                  <a:lnTo>
                    <a:pt x="2934" y="1212"/>
                  </a:lnTo>
                  <a:lnTo>
                    <a:pt x="2928" y="1200"/>
                  </a:lnTo>
                  <a:lnTo>
                    <a:pt x="2916" y="1194"/>
                  </a:lnTo>
                  <a:lnTo>
                    <a:pt x="2910" y="1182"/>
                  </a:lnTo>
                  <a:lnTo>
                    <a:pt x="2910" y="1140"/>
                  </a:lnTo>
                  <a:lnTo>
                    <a:pt x="2928" y="1140"/>
                  </a:lnTo>
                  <a:lnTo>
                    <a:pt x="2940" y="1152"/>
                  </a:lnTo>
                  <a:lnTo>
                    <a:pt x="2946" y="1152"/>
                  </a:lnTo>
                  <a:lnTo>
                    <a:pt x="2952" y="1146"/>
                  </a:lnTo>
                  <a:lnTo>
                    <a:pt x="2952" y="1140"/>
                  </a:lnTo>
                  <a:lnTo>
                    <a:pt x="2958" y="1134"/>
                  </a:lnTo>
                  <a:lnTo>
                    <a:pt x="2964" y="1134"/>
                  </a:lnTo>
                  <a:lnTo>
                    <a:pt x="2970" y="1140"/>
                  </a:lnTo>
                  <a:lnTo>
                    <a:pt x="2982" y="1140"/>
                  </a:lnTo>
                  <a:lnTo>
                    <a:pt x="2994" y="1134"/>
                  </a:lnTo>
                  <a:lnTo>
                    <a:pt x="3000" y="1128"/>
                  </a:lnTo>
                  <a:lnTo>
                    <a:pt x="3000" y="1116"/>
                  </a:lnTo>
                  <a:lnTo>
                    <a:pt x="2994" y="1110"/>
                  </a:lnTo>
                  <a:lnTo>
                    <a:pt x="2994" y="1086"/>
                  </a:lnTo>
                  <a:lnTo>
                    <a:pt x="3000" y="1074"/>
                  </a:lnTo>
                  <a:lnTo>
                    <a:pt x="3000" y="1068"/>
                  </a:lnTo>
                  <a:lnTo>
                    <a:pt x="3036" y="1068"/>
                  </a:lnTo>
                  <a:lnTo>
                    <a:pt x="3042" y="1062"/>
                  </a:lnTo>
                  <a:lnTo>
                    <a:pt x="3048" y="1050"/>
                  </a:lnTo>
                  <a:lnTo>
                    <a:pt x="3048" y="1038"/>
                  </a:lnTo>
                  <a:lnTo>
                    <a:pt x="3054" y="1032"/>
                  </a:lnTo>
                  <a:lnTo>
                    <a:pt x="3054" y="1026"/>
                  </a:lnTo>
                  <a:lnTo>
                    <a:pt x="3072" y="1014"/>
                  </a:lnTo>
                  <a:lnTo>
                    <a:pt x="3060" y="1002"/>
                  </a:lnTo>
                  <a:lnTo>
                    <a:pt x="3096" y="1014"/>
                  </a:lnTo>
                  <a:lnTo>
                    <a:pt x="3114" y="996"/>
                  </a:lnTo>
                  <a:lnTo>
                    <a:pt x="3126" y="1002"/>
                  </a:lnTo>
                  <a:lnTo>
                    <a:pt x="3132" y="1014"/>
                  </a:lnTo>
                  <a:lnTo>
                    <a:pt x="3144" y="1020"/>
                  </a:lnTo>
                  <a:lnTo>
                    <a:pt x="3156" y="1044"/>
                  </a:lnTo>
                  <a:lnTo>
                    <a:pt x="3156" y="1050"/>
                  </a:lnTo>
                  <a:lnTo>
                    <a:pt x="3144" y="1074"/>
                  </a:lnTo>
                  <a:lnTo>
                    <a:pt x="3126" y="1092"/>
                  </a:lnTo>
                  <a:lnTo>
                    <a:pt x="3126" y="1104"/>
                  </a:lnTo>
                  <a:lnTo>
                    <a:pt x="3132" y="1116"/>
                  </a:lnTo>
                  <a:lnTo>
                    <a:pt x="3144" y="1128"/>
                  </a:lnTo>
                  <a:lnTo>
                    <a:pt x="3150" y="1128"/>
                  </a:lnTo>
                  <a:lnTo>
                    <a:pt x="3162" y="1122"/>
                  </a:lnTo>
                  <a:lnTo>
                    <a:pt x="3168" y="1122"/>
                  </a:lnTo>
                  <a:lnTo>
                    <a:pt x="3162" y="1152"/>
                  </a:lnTo>
                  <a:lnTo>
                    <a:pt x="3144" y="1170"/>
                  </a:lnTo>
                  <a:lnTo>
                    <a:pt x="3144" y="1176"/>
                  </a:lnTo>
                  <a:lnTo>
                    <a:pt x="3150" y="1176"/>
                  </a:lnTo>
                  <a:lnTo>
                    <a:pt x="3162" y="1170"/>
                  </a:lnTo>
                  <a:lnTo>
                    <a:pt x="3168" y="1164"/>
                  </a:lnTo>
                  <a:lnTo>
                    <a:pt x="3180" y="1158"/>
                  </a:lnTo>
                  <a:lnTo>
                    <a:pt x="3186" y="1158"/>
                  </a:lnTo>
                  <a:lnTo>
                    <a:pt x="3198" y="1146"/>
                  </a:lnTo>
                  <a:lnTo>
                    <a:pt x="3198" y="1122"/>
                  </a:lnTo>
                  <a:lnTo>
                    <a:pt x="3204" y="1122"/>
                  </a:lnTo>
                  <a:lnTo>
                    <a:pt x="3210" y="1116"/>
                  </a:lnTo>
                  <a:lnTo>
                    <a:pt x="3258" y="1092"/>
                  </a:lnTo>
                  <a:lnTo>
                    <a:pt x="3264" y="1086"/>
                  </a:lnTo>
                  <a:lnTo>
                    <a:pt x="3306" y="1086"/>
                  </a:lnTo>
                  <a:lnTo>
                    <a:pt x="3312" y="1074"/>
                  </a:lnTo>
                  <a:lnTo>
                    <a:pt x="3312" y="1062"/>
                  </a:lnTo>
                  <a:lnTo>
                    <a:pt x="3318" y="1056"/>
                  </a:lnTo>
                  <a:lnTo>
                    <a:pt x="3324" y="1044"/>
                  </a:lnTo>
                  <a:lnTo>
                    <a:pt x="3360" y="1026"/>
                  </a:lnTo>
                  <a:lnTo>
                    <a:pt x="3372" y="1014"/>
                  </a:lnTo>
                  <a:lnTo>
                    <a:pt x="3390" y="978"/>
                  </a:lnTo>
                  <a:lnTo>
                    <a:pt x="3390" y="948"/>
                  </a:lnTo>
                  <a:lnTo>
                    <a:pt x="3396" y="942"/>
                  </a:lnTo>
                  <a:lnTo>
                    <a:pt x="3396" y="936"/>
                  </a:lnTo>
                  <a:lnTo>
                    <a:pt x="3408" y="936"/>
                  </a:lnTo>
                  <a:lnTo>
                    <a:pt x="3420" y="942"/>
                  </a:lnTo>
                  <a:lnTo>
                    <a:pt x="3432" y="954"/>
                  </a:lnTo>
                  <a:lnTo>
                    <a:pt x="3444" y="954"/>
                  </a:lnTo>
                  <a:lnTo>
                    <a:pt x="3456" y="960"/>
                  </a:lnTo>
                  <a:lnTo>
                    <a:pt x="3504" y="960"/>
                  </a:lnTo>
                  <a:lnTo>
                    <a:pt x="3504" y="948"/>
                  </a:lnTo>
                  <a:lnTo>
                    <a:pt x="3498" y="948"/>
                  </a:lnTo>
                  <a:lnTo>
                    <a:pt x="3474" y="924"/>
                  </a:lnTo>
                  <a:lnTo>
                    <a:pt x="3474" y="912"/>
                  </a:lnTo>
                  <a:lnTo>
                    <a:pt x="3480" y="906"/>
                  </a:lnTo>
                  <a:lnTo>
                    <a:pt x="3486" y="912"/>
                  </a:lnTo>
                  <a:lnTo>
                    <a:pt x="3510" y="912"/>
                  </a:lnTo>
                  <a:lnTo>
                    <a:pt x="3522" y="918"/>
                  </a:lnTo>
                  <a:lnTo>
                    <a:pt x="3534" y="912"/>
                  </a:lnTo>
                  <a:lnTo>
                    <a:pt x="3540" y="900"/>
                  </a:lnTo>
                  <a:lnTo>
                    <a:pt x="3540" y="894"/>
                  </a:lnTo>
                  <a:lnTo>
                    <a:pt x="3534" y="882"/>
                  </a:lnTo>
                  <a:lnTo>
                    <a:pt x="3558" y="882"/>
                  </a:lnTo>
                  <a:lnTo>
                    <a:pt x="3558" y="864"/>
                  </a:lnTo>
                  <a:lnTo>
                    <a:pt x="3552" y="852"/>
                  </a:lnTo>
                  <a:lnTo>
                    <a:pt x="3546" y="846"/>
                  </a:lnTo>
                  <a:lnTo>
                    <a:pt x="3546" y="840"/>
                  </a:lnTo>
                  <a:lnTo>
                    <a:pt x="3576" y="840"/>
                  </a:lnTo>
                  <a:lnTo>
                    <a:pt x="3594" y="864"/>
                  </a:lnTo>
                  <a:lnTo>
                    <a:pt x="3600" y="840"/>
                  </a:lnTo>
                  <a:lnTo>
                    <a:pt x="3630" y="846"/>
                  </a:lnTo>
                  <a:lnTo>
                    <a:pt x="3624" y="810"/>
                  </a:lnTo>
                  <a:lnTo>
                    <a:pt x="3618" y="798"/>
                  </a:lnTo>
                  <a:lnTo>
                    <a:pt x="3606" y="786"/>
                  </a:lnTo>
                  <a:lnTo>
                    <a:pt x="3606" y="774"/>
                  </a:lnTo>
                  <a:lnTo>
                    <a:pt x="3600" y="756"/>
                  </a:lnTo>
                  <a:lnTo>
                    <a:pt x="3588" y="744"/>
                  </a:lnTo>
                  <a:lnTo>
                    <a:pt x="3576" y="726"/>
                  </a:lnTo>
                  <a:lnTo>
                    <a:pt x="3564" y="720"/>
                  </a:lnTo>
                  <a:lnTo>
                    <a:pt x="3552" y="708"/>
                  </a:lnTo>
                  <a:lnTo>
                    <a:pt x="3546" y="708"/>
                  </a:lnTo>
                  <a:lnTo>
                    <a:pt x="3540" y="696"/>
                  </a:lnTo>
                  <a:lnTo>
                    <a:pt x="3540" y="684"/>
                  </a:lnTo>
                  <a:lnTo>
                    <a:pt x="3564" y="684"/>
                  </a:lnTo>
                  <a:lnTo>
                    <a:pt x="3564" y="672"/>
                  </a:lnTo>
                  <a:lnTo>
                    <a:pt x="3558" y="666"/>
                  </a:lnTo>
                  <a:lnTo>
                    <a:pt x="3564" y="660"/>
                  </a:lnTo>
                  <a:lnTo>
                    <a:pt x="3588" y="660"/>
                  </a:lnTo>
                  <a:lnTo>
                    <a:pt x="3600" y="666"/>
                  </a:lnTo>
                  <a:lnTo>
                    <a:pt x="3618" y="672"/>
                  </a:lnTo>
                  <a:lnTo>
                    <a:pt x="3630" y="672"/>
                  </a:lnTo>
                  <a:lnTo>
                    <a:pt x="3642" y="678"/>
                  </a:lnTo>
                  <a:lnTo>
                    <a:pt x="3648" y="678"/>
                  </a:lnTo>
                  <a:lnTo>
                    <a:pt x="3654" y="672"/>
                  </a:lnTo>
                  <a:lnTo>
                    <a:pt x="3654" y="660"/>
                  </a:lnTo>
                  <a:lnTo>
                    <a:pt x="3648" y="648"/>
                  </a:lnTo>
                  <a:lnTo>
                    <a:pt x="3648" y="630"/>
                  </a:lnTo>
                  <a:lnTo>
                    <a:pt x="3654" y="630"/>
                  </a:lnTo>
                  <a:lnTo>
                    <a:pt x="3660" y="62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2" name="Chad" descr="© INSCALE GmbH, 05.05.2010&#10;http://www.presentationload.com/">
              <a:extLst>
                <a:ext uri="{FF2B5EF4-FFF2-40B4-BE49-F238E27FC236}">
                  <a16:creationId xmlns:a16="http://schemas.microsoft.com/office/drawing/2014/main" id="{514C8D71-98A3-4146-9800-611D427CF8F7}"/>
                </a:ext>
              </a:extLst>
            </p:cNvPr>
            <p:cNvSpPr>
              <a:spLocks/>
            </p:cNvSpPr>
            <p:nvPr/>
          </p:nvSpPr>
          <p:spPr bwMode="gray">
            <a:xfrm>
              <a:off x="4595608" y="2501007"/>
              <a:ext cx="281650" cy="489185"/>
            </a:xfrm>
            <a:custGeom>
              <a:avLst/>
              <a:gdLst>
                <a:gd name="T0" fmla="*/ 2147483647 w 744"/>
                <a:gd name="T1" fmla="*/ 2147483647 h 1290"/>
                <a:gd name="T2" fmla="*/ 2147483647 w 744"/>
                <a:gd name="T3" fmla="*/ 0 h 1290"/>
                <a:gd name="T4" fmla="*/ 2147483647 w 744"/>
                <a:gd name="T5" fmla="*/ 2147483647 h 1290"/>
                <a:gd name="T6" fmla="*/ 2147483647 w 744"/>
                <a:gd name="T7" fmla="*/ 2147483647 h 1290"/>
                <a:gd name="T8" fmla="*/ 2147483647 w 744"/>
                <a:gd name="T9" fmla="*/ 2147483647 h 1290"/>
                <a:gd name="T10" fmla="*/ 2147483647 w 744"/>
                <a:gd name="T11" fmla="*/ 2147483647 h 1290"/>
                <a:gd name="T12" fmla="*/ 2147483647 w 744"/>
                <a:gd name="T13" fmla="*/ 2147483647 h 1290"/>
                <a:gd name="T14" fmla="*/ 2147483647 w 744"/>
                <a:gd name="T15" fmla="*/ 2147483647 h 1290"/>
                <a:gd name="T16" fmla="*/ 2147483647 w 744"/>
                <a:gd name="T17" fmla="*/ 2147483647 h 1290"/>
                <a:gd name="T18" fmla="*/ 0 w 744"/>
                <a:gd name="T19" fmla="*/ 2147483647 h 1290"/>
                <a:gd name="T20" fmla="*/ 2147483647 w 744"/>
                <a:gd name="T21" fmla="*/ 2147483647 h 1290"/>
                <a:gd name="T22" fmla="*/ 2147483647 w 744"/>
                <a:gd name="T23" fmla="*/ 2147483647 h 1290"/>
                <a:gd name="T24" fmla="*/ 2147483647 w 744"/>
                <a:gd name="T25" fmla="*/ 2147483647 h 1290"/>
                <a:gd name="T26" fmla="*/ 2147483647 w 744"/>
                <a:gd name="T27" fmla="*/ 2147483647 h 1290"/>
                <a:gd name="T28" fmla="*/ 2147483647 w 744"/>
                <a:gd name="T29" fmla="*/ 2147483647 h 1290"/>
                <a:gd name="T30" fmla="*/ 2147483647 w 744"/>
                <a:gd name="T31" fmla="*/ 2147483647 h 1290"/>
                <a:gd name="T32" fmla="*/ 2147483647 w 744"/>
                <a:gd name="T33" fmla="*/ 2147483647 h 1290"/>
                <a:gd name="T34" fmla="*/ 2147483647 w 744"/>
                <a:gd name="T35" fmla="*/ 2147483647 h 1290"/>
                <a:gd name="T36" fmla="*/ 2147483647 w 744"/>
                <a:gd name="T37" fmla="*/ 2147483647 h 1290"/>
                <a:gd name="T38" fmla="*/ 2147483647 w 744"/>
                <a:gd name="T39" fmla="*/ 2147483647 h 1290"/>
                <a:gd name="T40" fmla="*/ 2147483647 w 744"/>
                <a:gd name="T41" fmla="*/ 2147483647 h 1290"/>
                <a:gd name="T42" fmla="*/ 2147483647 w 744"/>
                <a:gd name="T43" fmla="*/ 2147483647 h 1290"/>
                <a:gd name="T44" fmla="*/ 2147483647 w 744"/>
                <a:gd name="T45" fmla="*/ 2147483647 h 1290"/>
                <a:gd name="T46" fmla="*/ 2147483647 w 744"/>
                <a:gd name="T47" fmla="*/ 2147483647 h 1290"/>
                <a:gd name="T48" fmla="*/ 2147483647 w 744"/>
                <a:gd name="T49" fmla="*/ 2147483647 h 1290"/>
                <a:gd name="T50" fmla="*/ 2147483647 w 744"/>
                <a:gd name="T51" fmla="*/ 2147483647 h 1290"/>
                <a:gd name="T52" fmla="*/ 2147483647 w 744"/>
                <a:gd name="T53" fmla="*/ 2147483647 h 1290"/>
                <a:gd name="T54" fmla="*/ 2147483647 w 744"/>
                <a:gd name="T55" fmla="*/ 2147483647 h 1290"/>
                <a:gd name="T56" fmla="*/ 2147483647 w 744"/>
                <a:gd name="T57" fmla="*/ 2147483647 h 1290"/>
                <a:gd name="T58" fmla="*/ 2147483647 w 744"/>
                <a:gd name="T59" fmla="*/ 2147483647 h 1290"/>
                <a:gd name="T60" fmla="*/ 2147483647 w 744"/>
                <a:gd name="T61" fmla="*/ 2147483647 h 1290"/>
                <a:gd name="T62" fmla="*/ 2147483647 w 744"/>
                <a:gd name="T63" fmla="*/ 2147483647 h 1290"/>
                <a:gd name="T64" fmla="*/ 2147483647 w 744"/>
                <a:gd name="T65" fmla="*/ 2147483647 h 1290"/>
                <a:gd name="T66" fmla="*/ 2147483647 w 744"/>
                <a:gd name="T67" fmla="*/ 2147483647 h 1290"/>
                <a:gd name="T68" fmla="*/ 2147483647 w 744"/>
                <a:gd name="T69" fmla="*/ 2147483647 h 1290"/>
                <a:gd name="T70" fmla="*/ 2147483647 w 744"/>
                <a:gd name="T71" fmla="*/ 2147483647 h 1290"/>
                <a:gd name="T72" fmla="*/ 2147483647 w 744"/>
                <a:gd name="T73" fmla="*/ 2147483647 h 1290"/>
                <a:gd name="T74" fmla="*/ 2147483647 w 744"/>
                <a:gd name="T75" fmla="*/ 2147483647 h 1290"/>
                <a:gd name="T76" fmla="*/ 2147483647 w 744"/>
                <a:gd name="T77" fmla="*/ 2147483647 h 1290"/>
                <a:gd name="T78" fmla="*/ 2147483647 w 744"/>
                <a:gd name="T79" fmla="*/ 2147483647 h 1290"/>
                <a:gd name="T80" fmla="*/ 2147483647 w 744"/>
                <a:gd name="T81" fmla="*/ 2147483647 h 1290"/>
                <a:gd name="T82" fmla="*/ 2147483647 w 744"/>
                <a:gd name="T83" fmla="*/ 2147483647 h 1290"/>
                <a:gd name="T84" fmla="*/ 2147483647 w 744"/>
                <a:gd name="T85" fmla="*/ 2147483647 h 1290"/>
                <a:gd name="T86" fmla="*/ 2147483647 w 744"/>
                <a:gd name="T87" fmla="*/ 2147483647 h 1290"/>
                <a:gd name="T88" fmla="*/ 2147483647 w 744"/>
                <a:gd name="T89" fmla="*/ 2147483647 h 1290"/>
                <a:gd name="T90" fmla="*/ 2147483647 w 744"/>
                <a:gd name="T91" fmla="*/ 2147483647 h 1290"/>
                <a:gd name="T92" fmla="*/ 2147483647 w 744"/>
                <a:gd name="T93" fmla="*/ 2147483647 h 1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4"/>
                <a:gd name="T142" fmla="*/ 0 h 1290"/>
                <a:gd name="T143" fmla="*/ 744 w 744"/>
                <a:gd name="T144" fmla="*/ 1290 h 129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4" h="1290">
                  <a:moveTo>
                    <a:pt x="678" y="624"/>
                  </a:moveTo>
                  <a:lnTo>
                    <a:pt x="720" y="624"/>
                  </a:lnTo>
                  <a:lnTo>
                    <a:pt x="732" y="630"/>
                  </a:lnTo>
                  <a:lnTo>
                    <a:pt x="744" y="630"/>
                  </a:lnTo>
                  <a:lnTo>
                    <a:pt x="738" y="324"/>
                  </a:lnTo>
                  <a:lnTo>
                    <a:pt x="180" y="0"/>
                  </a:lnTo>
                  <a:lnTo>
                    <a:pt x="156" y="12"/>
                  </a:lnTo>
                  <a:lnTo>
                    <a:pt x="144" y="24"/>
                  </a:lnTo>
                  <a:lnTo>
                    <a:pt x="126" y="30"/>
                  </a:lnTo>
                  <a:lnTo>
                    <a:pt x="108" y="42"/>
                  </a:lnTo>
                  <a:lnTo>
                    <a:pt x="126" y="108"/>
                  </a:lnTo>
                  <a:lnTo>
                    <a:pt x="114" y="156"/>
                  </a:lnTo>
                  <a:lnTo>
                    <a:pt x="144" y="192"/>
                  </a:lnTo>
                  <a:lnTo>
                    <a:pt x="150" y="216"/>
                  </a:lnTo>
                  <a:lnTo>
                    <a:pt x="180" y="252"/>
                  </a:lnTo>
                  <a:lnTo>
                    <a:pt x="162" y="288"/>
                  </a:lnTo>
                  <a:lnTo>
                    <a:pt x="144" y="534"/>
                  </a:lnTo>
                  <a:lnTo>
                    <a:pt x="138" y="540"/>
                  </a:lnTo>
                  <a:lnTo>
                    <a:pt x="120" y="564"/>
                  </a:lnTo>
                  <a:lnTo>
                    <a:pt x="96" y="588"/>
                  </a:lnTo>
                  <a:lnTo>
                    <a:pt x="72" y="618"/>
                  </a:lnTo>
                  <a:lnTo>
                    <a:pt x="54" y="636"/>
                  </a:lnTo>
                  <a:lnTo>
                    <a:pt x="48" y="648"/>
                  </a:lnTo>
                  <a:lnTo>
                    <a:pt x="36" y="666"/>
                  </a:lnTo>
                  <a:lnTo>
                    <a:pt x="30" y="678"/>
                  </a:lnTo>
                  <a:lnTo>
                    <a:pt x="24" y="696"/>
                  </a:lnTo>
                  <a:lnTo>
                    <a:pt x="24" y="708"/>
                  </a:lnTo>
                  <a:lnTo>
                    <a:pt x="18" y="714"/>
                  </a:lnTo>
                  <a:lnTo>
                    <a:pt x="18" y="720"/>
                  </a:lnTo>
                  <a:lnTo>
                    <a:pt x="0" y="726"/>
                  </a:lnTo>
                  <a:lnTo>
                    <a:pt x="6" y="786"/>
                  </a:lnTo>
                  <a:lnTo>
                    <a:pt x="18" y="786"/>
                  </a:lnTo>
                  <a:lnTo>
                    <a:pt x="48" y="834"/>
                  </a:lnTo>
                  <a:lnTo>
                    <a:pt x="48" y="846"/>
                  </a:lnTo>
                  <a:lnTo>
                    <a:pt x="48" y="840"/>
                  </a:lnTo>
                  <a:lnTo>
                    <a:pt x="72" y="834"/>
                  </a:lnTo>
                  <a:lnTo>
                    <a:pt x="72" y="852"/>
                  </a:lnTo>
                  <a:lnTo>
                    <a:pt x="78" y="864"/>
                  </a:lnTo>
                  <a:lnTo>
                    <a:pt x="84" y="870"/>
                  </a:lnTo>
                  <a:lnTo>
                    <a:pt x="96" y="870"/>
                  </a:lnTo>
                  <a:lnTo>
                    <a:pt x="102" y="876"/>
                  </a:lnTo>
                  <a:lnTo>
                    <a:pt x="108" y="876"/>
                  </a:lnTo>
                  <a:lnTo>
                    <a:pt x="102" y="912"/>
                  </a:lnTo>
                  <a:lnTo>
                    <a:pt x="114" y="918"/>
                  </a:lnTo>
                  <a:lnTo>
                    <a:pt x="120" y="930"/>
                  </a:lnTo>
                  <a:lnTo>
                    <a:pt x="120" y="966"/>
                  </a:lnTo>
                  <a:lnTo>
                    <a:pt x="114" y="966"/>
                  </a:lnTo>
                  <a:lnTo>
                    <a:pt x="114" y="1002"/>
                  </a:lnTo>
                  <a:lnTo>
                    <a:pt x="120" y="1020"/>
                  </a:lnTo>
                  <a:lnTo>
                    <a:pt x="120" y="1038"/>
                  </a:lnTo>
                  <a:lnTo>
                    <a:pt x="126" y="1050"/>
                  </a:lnTo>
                  <a:lnTo>
                    <a:pt x="138" y="1056"/>
                  </a:lnTo>
                  <a:lnTo>
                    <a:pt x="144" y="1068"/>
                  </a:lnTo>
                  <a:lnTo>
                    <a:pt x="162" y="1086"/>
                  </a:lnTo>
                  <a:lnTo>
                    <a:pt x="66" y="1086"/>
                  </a:lnTo>
                  <a:lnTo>
                    <a:pt x="54" y="1092"/>
                  </a:lnTo>
                  <a:lnTo>
                    <a:pt x="48" y="1098"/>
                  </a:lnTo>
                  <a:lnTo>
                    <a:pt x="48" y="1110"/>
                  </a:lnTo>
                  <a:lnTo>
                    <a:pt x="60" y="1134"/>
                  </a:lnTo>
                  <a:lnTo>
                    <a:pt x="72" y="1146"/>
                  </a:lnTo>
                  <a:lnTo>
                    <a:pt x="78" y="1158"/>
                  </a:lnTo>
                  <a:lnTo>
                    <a:pt x="90" y="1170"/>
                  </a:lnTo>
                  <a:lnTo>
                    <a:pt x="108" y="1182"/>
                  </a:lnTo>
                  <a:lnTo>
                    <a:pt x="120" y="1188"/>
                  </a:lnTo>
                  <a:lnTo>
                    <a:pt x="132" y="1200"/>
                  </a:lnTo>
                  <a:lnTo>
                    <a:pt x="144" y="1224"/>
                  </a:lnTo>
                  <a:lnTo>
                    <a:pt x="144" y="1242"/>
                  </a:lnTo>
                  <a:lnTo>
                    <a:pt x="150" y="1254"/>
                  </a:lnTo>
                  <a:lnTo>
                    <a:pt x="156" y="1272"/>
                  </a:lnTo>
                  <a:lnTo>
                    <a:pt x="156" y="1284"/>
                  </a:lnTo>
                  <a:lnTo>
                    <a:pt x="162" y="1284"/>
                  </a:lnTo>
                  <a:lnTo>
                    <a:pt x="168" y="1290"/>
                  </a:lnTo>
                  <a:lnTo>
                    <a:pt x="186" y="1290"/>
                  </a:lnTo>
                  <a:lnTo>
                    <a:pt x="198" y="1284"/>
                  </a:lnTo>
                  <a:lnTo>
                    <a:pt x="216" y="1266"/>
                  </a:lnTo>
                  <a:lnTo>
                    <a:pt x="228" y="1260"/>
                  </a:lnTo>
                  <a:lnTo>
                    <a:pt x="234" y="1254"/>
                  </a:lnTo>
                  <a:lnTo>
                    <a:pt x="234" y="1278"/>
                  </a:lnTo>
                  <a:lnTo>
                    <a:pt x="240" y="1284"/>
                  </a:lnTo>
                  <a:lnTo>
                    <a:pt x="246" y="1284"/>
                  </a:lnTo>
                  <a:lnTo>
                    <a:pt x="258" y="1278"/>
                  </a:lnTo>
                  <a:lnTo>
                    <a:pt x="270" y="1266"/>
                  </a:lnTo>
                  <a:lnTo>
                    <a:pt x="276" y="1254"/>
                  </a:lnTo>
                  <a:lnTo>
                    <a:pt x="282" y="1248"/>
                  </a:lnTo>
                  <a:lnTo>
                    <a:pt x="372" y="1248"/>
                  </a:lnTo>
                  <a:lnTo>
                    <a:pt x="378" y="1242"/>
                  </a:lnTo>
                  <a:lnTo>
                    <a:pt x="384" y="1230"/>
                  </a:lnTo>
                  <a:lnTo>
                    <a:pt x="390" y="1224"/>
                  </a:lnTo>
                  <a:lnTo>
                    <a:pt x="396" y="1212"/>
                  </a:lnTo>
                  <a:lnTo>
                    <a:pt x="402" y="1206"/>
                  </a:lnTo>
                  <a:lnTo>
                    <a:pt x="402" y="1194"/>
                  </a:lnTo>
                  <a:lnTo>
                    <a:pt x="390" y="1182"/>
                  </a:lnTo>
                  <a:lnTo>
                    <a:pt x="384" y="1182"/>
                  </a:lnTo>
                  <a:lnTo>
                    <a:pt x="402" y="1170"/>
                  </a:lnTo>
                  <a:lnTo>
                    <a:pt x="420" y="1170"/>
                  </a:lnTo>
                  <a:lnTo>
                    <a:pt x="462" y="1164"/>
                  </a:lnTo>
                  <a:lnTo>
                    <a:pt x="510" y="1146"/>
                  </a:lnTo>
                  <a:lnTo>
                    <a:pt x="528" y="1134"/>
                  </a:lnTo>
                  <a:lnTo>
                    <a:pt x="552" y="1110"/>
                  </a:lnTo>
                  <a:lnTo>
                    <a:pt x="552" y="1092"/>
                  </a:lnTo>
                  <a:lnTo>
                    <a:pt x="588" y="1068"/>
                  </a:lnTo>
                  <a:lnTo>
                    <a:pt x="594" y="1038"/>
                  </a:lnTo>
                  <a:lnTo>
                    <a:pt x="648" y="1008"/>
                  </a:lnTo>
                  <a:lnTo>
                    <a:pt x="672" y="1008"/>
                  </a:lnTo>
                  <a:lnTo>
                    <a:pt x="672" y="996"/>
                  </a:lnTo>
                  <a:lnTo>
                    <a:pt x="684" y="996"/>
                  </a:lnTo>
                  <a:lnTo>
                    <a:pt x="684" y="990"/>
                  </a:lnTo>
                  <a:lnTo>
                    <a:pt x="678" y="984"/>
                  </a:lnTo>
                  <a:lnTo>
                    <a:pt x="666" y="966"/>
                  </a:lnTo>
                  <a:lnTo>
                    <a:pt x="654" y="960"/>
                  </a:lnTo>
                  <a:lnTo>
                    <a:pt x="648" y="960"/>
                  </a:lnTo>
                  <a:lnTo>
                    <a:pt x="642" y="936"/>
                  </a:lnTo>
                  <a:lnTo>
                    <a:pt x="660" y="930"/>
                  </a:lnTo>
                  <a:lnTo>
                    <a:pt x="642" y="918"/>
                  </a:lnTo>
                  <a:lnTo>
                    <a:pt x="642" y="876"/>
                  </a:lnTo>
                  <a:lnTo>
                    <a:pt x="636" y="870"/>
                  </a:lnTo>
                  <a:lnTo>
                    <a:pt x="624" y="870"/>
                  </a:lnTo>
                  <a:lnTo>
                    <a:pt x="618" y="876"/>
                  </a:lnTo>
                  <a:lnTo>
                    <a:pt x="606" y="876"/>
                  </a:lnTo>
                  <a:lnTo>
                    <a:pt x="600" y="870"/>
                  </a:lnTo>
                  <a:lnTo>
                    <a:pt x="600" y="852"/>
                  </a:lnTo>
                  <a:lnTo>
                    <a:pt x="606" y="840"/>
                  </a:lnTo>
                  <a:lnTo>
                    <a:pt x="618" y="834"/>
                  </a:lnTo>
                  <a:lnTo>
                    <a:pt x="630" y="822"/>
                  </a:lnTo>
                  <a:lnTo>
                    <a:pt x="630" y="810"/>
                  </a:lnTo>
                  <a:lnTo>
                    <a:pt x="618" y="786"/>
                  </a:lnTo>
                  <a:lnTo>
                    <a:pt x="612" y="780"/>
                  </a:lnTo>
                  <a:lnTo>
                    <a:pt x="630" y="762"/>
                  </a:lnTo>
                  <a:lnTo>
                    <a:pt x="648" y="750"/>
                  </a:lnTo>
                  <a:lnTo>
                    <a:pt x="642" y="732"/>
                  </a:lnTo>
                  <a:lnTo>
                    <a:pt x="636" y="708"/>
                  </a:lnTo>
                  <a:lnTo>
                    <a:pt x="648" y="708"/>
                  </a:lnTo>
                  <a:lnTo>
                    <a:pt x="648" y="690"/>
                  </a:lnTo>
                  <a:lnTo>
                    <a:pt x="660" y="678"/>
                  </a:lnTo>
                  <a:lnTo>
                    <a:pt x="672" y="672"/>
                  </a:lnTo>
                  <a:lnTo>
                    <a:pt x="678" y="666"/>
                  </a:lnTo>
                  <a:lnTo>
                    <a:pt x="678" y="660"/>
                  </a:lnTo>
                  <a:lnTo>
                    <a:pt x="672" y="654"/>
                  </a:lnTo>
                  <a:lnTo>
                    <a:pt x="672" y="642"/>
                  </a:lnTo>
                  <a:lnTo>
                    <a:pt x="666" y="636"/>
                  </a:lnTo>
                  <a:lnTo>
                    <a:pt x="678" y="62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3" name="Central African Republic" descr="© INSCALE GmbH, 05.05.2010&#10;http://www.presentationload.com/">
              <a:extLst>
                <a:ext uri="{FF2B5EF4-FFF2-40B4-BE49-F238E27FC236}">
                  <a16:creationId xmlns:a16="http://schemas.microsoft.com/office/drawing/2014/main" id="{2D82C7F7-4DBC-4F89-8122-19CE4F16F92C}"/>
                </a:ext>
              </a:extLst>
            </p:cNvPr>
            <p:cNvSpPr>
              <a:spLocks/>
            </p:cNvSpPr>
            <p:nvPr/>
          </p:nvSpPr>
          <p:spPr bwMode="gray">
            <a:xfrm>
              <a:off x="4622291" y="2883461"/>
              <a:ext cx="346876" cy="265347"/>
            </a:xfrm>
            <a:custGeom>
              <a:avLst/>
              <a:gdLst>
                <a:gd name="T0" fmla="*/ 2147483647 w 912"/>
                <a:gd name="T1" fmla="*/ 2147483647 h 702"/>
                <a:gd name="T2" fmla="*/ 2147483647 w 912"/>
                <a:gd name="T3" fmla="*/ 2147483647 h 702"/>
                <a:gd name="T4" fmla="*/ 2147483647 w 912"/>
                <a:gd name="T5" fmla="*/ 2147483647 h 702"/>
                <a:gd name="T6" fmla="*/ 2147483647 w 912"/>
                <a:gd name="T7" fmla="*/ 2147483647 h 702"/>
                <a:gd name="T8" fmla="*/ 2147483647 w 912"/>
                <a:gd name="T9" fmla="*/ 2147483647 h 702"/>
                <a:gd name="T10" fmla="*/ 2147483647 w 912"/>
                <a:gd name="T11" fmla="*/ 2147483647 h 702"/>
                <a:gd name="T12" fmla="*/ 2147483647 w 912"/>
                <a:gd name="T13" fmla="*/ 2147483647 h 702"/>
                <a:gd name="T14" fmla="*/ 2147483647 w 912"/>
                <a:gd name="T15" fmla="*/ 2147483647 h 702"/>
                <a:gd name="T16" fmla="*/ 2147483647 w 912"/>
                <a:gd name="T17" fmla="*/ 2147483647 h 702"/>
                <a:gd name="T18" fmla="*/ 2147483647 w 912"/>
                <a:gd name="T19" fmla="*/ 2147483647 h 702"/>
                <a:gd name="T20" fmla="*/ 2147483647 w 912"/>
                <a:gd name="T21" fmla="*/ 2147483647 h 702"/>
                <a:gd name="T22" fmla="*/ 2147483647 w 912"/>
                <a:gd name="T23" fmla="*/ 2147483647 h 702"/>
                <a:gd name="T24" fmla="*/ 2147483647 w 912"/>
                <a:gd name="T25" fmla="*/ 2147483647 h 702"/>
                <a:gd name="T26" fmla="*/ 2147483647 w 912"/>
                <a:gd name="T27" fmla="*/ 2147483647 h 702"/>
                <a:gd name="T28" fmla="*/ 2147483647 w 912"/>
                <a:gd name="T29" fmla="*/ 2147483647 h 702"/>
                <a:gd name="T30" fmla="*/ 2147483647 w 912"/>
                <a:gd name="T31" fmla="*/ 0 h 702"/>
                <a:gd name="T32" fmla="*/ 2147483647 w 912"/>
                <a:gd name="T33" fmla="*/ 2147483647 h 702"/>
                <a:gd name="T34" fmla="*/ 2147483647 w 912"/>
                <a:gd name="T35" fmla="*/ 2147483647 h 702"/>
                <a:gd name="T36" fmla="*/ 2147483647 w 912"/>
                <a:gd name="T37" fmla="*/ 2147483647 h 702"/>
                <a:gd name="T38" fmla="*/ 2147483647 w 912"/>
                <a:gd name="T39" fmla="*/ 2147483647 h 702"/>
                <a:gd name="T40" fmla="*/ 2147483647 w 912"/>
                <a:gd name="T41" fmla="*/ 2147483647 h 702"/>
                <a:gd name="T42" fmla="*/ 2147483647 w 912"/>
                <a:gd name="T43" fmla="*/ 2147483647 h 702"/>
                <a:gd name="T44" fmla="*/ 2147483647 w 912"/>
                <a:gd name="T45" fmla="*/ 2147483647 h 702"/>
                <a:gd name="T46" fmla="*/ 2147483647 w 912"/>
                <a:gd name="T47" fmla="*/ 2147483647 h 702"/>
                <a:gd name="T48" fmla="*/ 2147483647 w 912"/>
                <a:gd name="T49" fmla="*/ 2147483647 h 702"/>
                <a:gd name="T50" fmla="*/ 2147483647 w 912"/>
                <a:gd name="T51" fmla="*/ 2147483647 h 702"/>
                <a:gd name="T52" fmla="*/ 2147483647 w 912"/>
                <a:gd name="T53" fmla="*/ 2147483647 h 702"/>
                <a:gd name="T54" fmla="*/ 2147483647 w 912"/>
                <a:gd name="T55" fmla="*/ 2147483647 h 702"/>
                <a:gd name="T56" fmla="*/ 2147483647 w 912"/>
                <a:gd name="T57" fmla="*/ 2147483647 h 702"/>
                <a:gd name="T58" fmla="*/ 2147483647 w 912"/>
                <a:gd name="T59" fmla="*/ 2147483647 h 702"/>
                <a:gd name="T60" fmla="*/ 0 w 912"/>
                <a:gd name="T61" fmla="*/ 2147483647 h 702"/>
                <a:gd name="T62" fmla="*/ 2147483647 w 912"/>
                <a:gd name="T63" fmla="*/ 2147483647 h 702"/>
                <a:gd name="T64" fmla="*/ 2147483647 w 912"/>
                <a:gd name="T65" fmla="*/ 2147483647 h 702"/>
                <a:gd name="T66" fmla="*/ 2147483647 w 912"/>
                <a:gd name="T67" fmla="*/ 2147483647 h 702"/>
                <a:gd name="T68" fmla="*/ 2147483647 w 912"/>
                <a:gd name="T69" fmla="*/ 2147483647 h 702"/>
                <a:gd name="T70" fmla="*/ 2147483647 w 912"/>
                <a:gd name="T71" fmla="*/ 2147483647 h 702"/>
                <a:gd name="T72" fmla="*/ 2147483647 w 912"/>
                <a:gd name="T73" fmla="*/ 2147483647 h 702"/>
                <a:gd name="T74" fmla="*/ 2147483647 w 912"/>
                <a:gd name="T75" fmla="*/ 2147483647 h 702"/>
                <a:gd name="T76" fmla="*/ 2147483647 w 912"/>
                <a:gd name="T77" fmla="*/ 2147483647 h 702"/>
                <a:gd name="T78" fmla="*/ 2147483647 w 912"/>
                <a:gd name="T79" fmla="*/ 2147483647 h 702"/>
                <a:gd name="T80" fmla="*/ 2147483647 w 912"/>
                <a:gd name="T81" fmla="*/ 2147483647 h 702"/>
                <a:gd name="T82" fmla="*/ 2147483647 w 912"/>
                <a:gd name="T83" fmla="*/ 2147483647 h 702"/>
                <a:gd name="T84" fmla="*/ 2147483647 w 912"/>
                <a:gd name="T85" fmla="*/ 2147483647 h 702"/>
                <a:gd name="T86" fmla="*/ 2147483647 w 912"/>
                <a:gd name="T87" fmla="*/ 2147483647 h 702"/>
                <a:gd name="T88" fmla="*/ 2147483647 w 912"/>
                <a:gd name="T89" fmla="*/ 2147483647 h 702"/>
                <a:gd name="T90" fmla="*/ 2147483647 w 912"/>
                <a:gd name="T91" fmla="*/ 2147483647 h 702"/>
                <a:gd name="T92" fmla="*/ 2147483647 w 912"/>
                <a:gd name="T93" fmla="*/ 2147483647 h 702"/>
                <a:gd name="T94" fmla="*/ 2147483647 w 912"/>
                <a:gd name="T95" fmla="*/ 2147483647 h 702"/>
                <a:gd name="T96" fmla="*/ 2147483647 w 912"/>
                <a:gd name="T97" fmla="*/ 2147483647 h 702"/>
                <a:gd name="T98" fmla="*/ 2147483647 w 912"/>
                <a:gd name="T99" fmla="*/ 2147483647 h 702"/>
                <a:gd name="T100" fmla="*/ 2147483647 w 912"/>
                <a:gd name="T101" fmla="*/ 2147483647 h 702"/>
                <a:gd name="T102" fmla="*/ 2147483647 w 912"/>
                <a:gd name="T103" fmla="*/ 2147483647 h 702"/>
                <a:gd name="T104" fmla="*/ 2147483647 w 912"/>
                <a:gd name="T105" fmla="*/ 2147483647 h 702"/>
                <a:gd name="T106" fmla="*/ 2147483647 w 912"/>
                <a:gd name="T107" fmla="*/ 2147483647 h 702"/>
                <a:gd name="T108" fmla="*/ 2147483647 w 912"/>
                <a:gd name="T109" fmla="*/ 2147483647 h 702"/>
                <a:gd name="T110" fmla="*/ 2147483647 w 912"/>
                <a:gd name="T111" fmla="*/ 2147483647 h 702"/>
                <a:gd name="T112" fmla="*/ 2147483647 w 912"/>
                <a:gd name="T113" fmla="*/ 2147483647 h 702"/>
                <a:gd name="T114" fmla="*/ 2147483647 w 912"/>
                <a:gd name="T115" fmla="*/ 2147483647 h 702"/>
                <a:gd name="T116" fmla="*/ 2147483647 w 912"/>
                <a:gd name="T117" fmla="*/ 2147483647 h 702"/>
                <a:gd name="T118" fmla="*/ 2147483647 w 912"/>
                <a:gd name="T119" fmla="*/ 2147483647 h 702"/>
                <a:gd name="T120" fmla="*/ 2147483647 w 912"/>
                <a:gd name="T121" fmla="*/ 2147483647 h 7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912"/>
                <a:gd name="T184" fmla="*/ 0 h 702"/>
                <a:gd name="T185" fmla="*/ 912 w 912"/>
                <a:gd name="T186" fmla="*/ 702 h 7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912" h="702">
                  <a:moveTo>
                    <a:pt x="906" y="420"/>
                  </a:moveTo>
                  <a:lnTo>
                    <a:pt x="900" y="414"/>
                  </a:lnTo>
                  <a:lnTo>
                    <a:pt x="888" y="408"/>
                  </a:lnTo>
                  <a:lnTo>
                    <a:pt x="882" y="402"/>
                  </a:lnTo>
                  <a:lnTo>
                    <a:pt x="858" y="396"/>
                  </a:lnTo>
                  <a:lnTo>
                    <a:pt x="858" y="378"/>
                  </a:lnTo>
                  <a:lnTo>
                    <a:pt x="846" y="366"/>
                  </a:lnTo>
                  <a:lnTo>
                    <a:pt x="846" y="360"/>
                  </a:lnTo>
                  <a:lnTo>
                    <a:pt x="858" y="360"/>
                  </a:lnTo>
                  <a:lnTo>
                    <a:pt x="858" y="348"/>
                  </a:lnTo>
                  <a:lnTo>
                    <a:pt x="852" y="342"/>
                  </a:lnTo>
                  <a:lnTo>
                    <a:pt x="834" y="342"/>
                  </a:lnTo>
                  <a:lnTo>
                    <a:pt x="834" y="336"/>
                  </a:lnTo>
                  <a:lnTo>
                    <a:pt x="828" y="330"/>
                  </a:lnTo>
                  <a:lnTo>
                    <a:pt x="822" y="318"/>
                  </a:lnTo>
                  <a:lnTo>
                    <a:pt x="810" y="306"/>
                  </a:lnTo>
                  <a:lnTo>
                    <a:pt x="798" y="300"/>
                  </a:lnTo>
                  <a:lnTo>
                    <a:pt x="792" y="300"/>
                  </a:lnTo>
                  <a:lnTo>
                    <a:pt x="780" y="294"/>
                  </a:lnTo>
                  <a:lnTo>
                    <a:pt x="768" y="282"/>
                  </a:lnTo>
                  <a:lnTo>
                    <a:pt x="768" y="276"/>
                  </a:lnTo>
                  <a:lnTo>
                    <a:pt x="774" y="276"/>
                  </a:lnTo>
                  <a:lnTo>
                    <a:pt x="774" y="270"/>
                  </a:lnTo>
                  <a:lnTo>
                    <a:pt x="780" y="270"/>
                  </a:lnTo>
                  <a:lnTo>
                    <a:pt x="780" y="264"/>
                  </a:lnTo>
                  <a:lnTo>
                    <a:pt x="768" y="252"/>
                  </a:lnTo>
                  <a:lnTo>
                    <a:pt x="756" y="246"/>
                  </a:lnTo>
                  <a:lnTo>
                    <a:pt x="750" y="246"/>
                  </a:lnTo>
                  <a:lnTo>
                    <a:pt x="750" y="228"/>
                  </a:lnTo>
                  <a:lnTo>
                    <a:pt x="720" y="228"/>
                  </a:lnTo>
                  <a:lnTo>
                    <a:pt x="696" y="216"/>
                  </a:lnTo>
                  <a:lnTo>
                    <a:pt x="696" y="186"/>
                  </a:lnTo>
                  <a:lnTo>
                    <a:pt x="648" y="180"/>
                  </a:lnTo>
                  <a:lnTo>
                    <a:pt x="654" y="162"/>
                  </a:lnTo>
                  <a:lnTo>
                    <a:pt x="648" y="162"/>
                  </a:lnTo>
                  <a:lnTo>
                    <a:pt x="642" y="156"/>
                  </a:lnTo>
                  <a:lnTo>
                    <a:pt x="642" y="150"/>
                  </a:lnTo>
                  <a:lnTo>
                    <a:pt x="648" y="144"/>
                  </a:lnTo>
                  <a:lnTo>
                    <a:pt x="654" y="132"/>
                  </a:lnTo>
                  <a:lnTo>
                    <a:pt x="660" y="126"/>
                  </a:lnTo>
                  <a:lnTo>
                    <a:pt x="660" y="96"/>
                  </a:lnTo>
                  <a:lnTo>
                    <a:pt x="654" y="84"/>
                  </a:lnTo>
                  <a:lnTo>
                    <a:pt x="648" y="66"/>
                  </a:lnTo>
                  <a:lnTo>
                    <a:pt x="636" y="54"/>
                  </a:lnTo>
                  <a:lnTo>
                    <a:pt x="630" y="42"/>
                  </a:lnTo>
                  <a:lnTo>
                    <a:pt x="600" y="12"/>
                  </a:lnTo>
                  <a:lnTo>
                    <a:pt x="600" y="0"/>
                  </a:lnTo>
                  <a:lnTo>
                    <a:pt x="576" y="0"/>
                  </a:lnTo>
                  <a:lnTo>
                    <a:pt x="522" y="30"/>
                  </a:lnTo>
                  <a:lnTo>
                    <a:pt x="516" y="60"/>
                  </a:lnTo>
                  <a:lnTo>
                    <a:pt x="480" y="84"/>
                  </a:lnTo>
                  <a:lnTo>
                    <a:pt x="480" y="102"/>
                  </a:lnTo>
                  <a:lnTo>
                    <a:pt x="456" y="126"/>
                  </a:lnTo>
                  <a:lnTo>
                    <a:pt x="438" y="138"/>
                  </a:lnTo>
                  <a:lnTo>
                    <a:pt x="390" y="156"/>
                  </a:lnTo>
                  <a:lnTo>
                    <a:pt x="348" y="162"/>
                  </a:lnTo>
                  <a:lnTo>
                    <a:pt x="330" y="162"/>
                  </a:lnTo>
                  <a:lnTo>
                    <a:pt x="312" y="174"/>
                  </a:lnTo>
                  <a:lnTo>
                    <a:pt x="318" y="174"/>
                  </a:lnTo>
                  <a:lnTo>
                    <a:pt x="330" y="186"/>
                  </a:lnTo>
                  <a:lnTo>
                    <a:pt x="330" y="198"/>
                  </a:lnTo>
                  <a:lnTo>
                    <a:pt x="324" y="204"/>
                  </a:lnTo>
                  <a:lnTo>
                    <a:pt x="318" y="216"/>
                  </a:lnTo>
                  <a:lnTo>
                    <a:pt x="312" y="222"/>
                  </a:lnTo>
                  <a:lnTo>
                    <a:pt x="306" y="234"/>
                  </a:lnTo>
                  <a:lnTo>
                    <a:pt x="300" y="240"/>
                  </a:lnTo>
                  <a:lnTo>
                    <a:pt x="210" y="240"/>
                  </a:lnTo>
                  <a:lnTo>
                    <a:pt x="204" y="246"/>
                  </a:lnTo>
                  <a:lnTo>
                    <a:pt x="198" y="258"/>
                  </a:lnTo>
                  <a:lnTo>
                    <a:pt x="186" y="270"/>
                  </a:lnTo>
                  <a:lnTo>
                    <a:pt x="174" y="276"/>
                  </a:lnTo>
                  <a:lnTo>
                    <a:pt x="168" y="276"/>
                  </a:lnTo>
                  <a:lnTo>
                    <a:pt x="162" y="270"/>
                  </a:lnTo>
                  <a:lnTo>
                    <a:pt x="162" y="246"/>
                  </a:lnTo>
                  <a:lnTo>
                    <a:pt x="156" y="252"/>
                  </a:lnTo>
                  <a:lnTo>
                    <a:pt x="144" y="258"/>
                  </a:lnTo>
                  <a:lnTo>
                    <a:pt x="126" y="276"/>
                  </a:lnTo>
                  <a:lnTo>
                    <a:pt x="114" y="282"/>
                  </a:lnTo>
                  <a:lnTo>
                    <a:pt x="96" y="282"/>
                  </a:lnTo>
                  <a:lnTo>
                    <a:pt x="90" y="276"/>
                  </a:lnTo>
                  <a:lnTo>
                    <a:pt x="78" y="276"/>
                  </a:lnTo>
                  <a:lnTo>
                    <a:pt x="66" y="288"/>
                  </a:lnTo>
                  <a:lnTo>
                    <a:pt x="60" y="300"/>
                  </a:lnTo>
                  <a:lnTo>
                    <a:pt x="54" y="306"/>
                  </a:lnTo>
                  <a:lnTo>
                    <a:pt x="54" y="324"/>
                  </a:lnTo>
                  <a:lnTo>
                    <a:pt x="48" y="336"/>
                  </a:lnTo>
                  <a:lnTo>
                    <a:pt x="42" y="336"/>
                  </a:lnTo>
                  <a:lnTo>
                    <a:pt x="36" y="372"/>
                  </a:lnTo>
                  <a:lnTo>
                    <a:pt x="30" y="372"/>
                  </a:lnTo>
                  <a:lnTo>
                    <a:pt x="24" y="378"/>
                  </a:lnTo>
                  <a:lnTo>
                    <a:pt x="12" y="384"/>
                  </a:lnTo>
                  <a:lnTo>
                    <a:pt x="0" y="396"/>
                  </a:lnTo>
                  <a:lnTo>
                    <a:pt x="0" y="402"/>
                  </a:lnTo>
                  <a:lnTo>
                    <a:pt x="12" y="408"/>
                  </a:lnTo>
                  <a:lnTo>
                    <a:pt x="18" y="408"/>
                  </a:lnTo>
                  <a:lnTo>
                    <a:pt x="18" y="444"/>
                  </a:lnTo>
                  <a:lnTo>
                    <a:pt x="6" y="456"/>
                  </a:lnTo>
                  <a:lnTo>
                    <a:pt x="24" y="468"/>
                  </a:lnTo>
                  <a:lnTo>
                    <a:pt x="24" y="516"/>
                  </a:lnTo>
                  <a:lnTo>
                    <a:pt x="30" y="516"/>
                  </a:lnTo>
                  <a:lnTo>
                    <a:pt x="48" y="534"/>
                  </a:lnTo>
                  <a:lnTo>
                    <a:pt x="54" y="534"/>
                  </a:lnTo>
                  <a:lnTo>
                    <a:pt x="54" y="576"/>
                  </a:lnTo>
                  <a:lnTo>
                    <a:pt x="60" y="582"/>
                  </a:lnTo>
                  <a:lnTo>
                    <a:pt x="72" y="606"/>
                  </a:lnTo>
                  <a:lnTo>
                    <a:pt x="84" y="618"/>
                  </a:lnTo>
                  <a:lnTo>
                    <a:pt x="96" y="624"/>
                  </a:lnTo>
                  <a:lnTo>
                    <a:pt x="102" y="636"/>
                  </a:lnTo>
                  <a:lnTo>
                    <a:pt x="114" y="642"/>
                  </a:lnTo>
                  <a:lnTo>
                    <a:pt x="120" y="660"/>
                  </a:lnTo>
                  <a:lnTo>
                    <a:pt x="120" y="690"/>
                  </a:lnTo>
                  <a:lnTo>
                    <a:pt x="132" y="702"/>
                  </a:lnTo>
                  <a:lnTo>
                    <a:pt x="138" y="696"/>
                  </a:lnTo>
                  <a:lnTo>
                    <a:pt x="144" y="684"/>
                  </a:lnTo>
                  <a:lnTo>
                    <a:pt x="150" y="678"/>
                  </a:lnTo>
                  <a:lnTo>
                    <a:pt x="156" y="666"/>
                  </a:lnTo>
                  <a:lnTo>
                    <a:pt x="156" y="642"/>
                  </a:lnTo>
                  <a:lnTo>
                    <a:pt x="144" y="630"/>
                  </a:lnTo>
                  <a:lnTo>
                    <a:pt x="162" y="600"/>
                  </a:lnTo>
                  <a:lnTo>
                    <a:pt x="192" y="600"/>
                  </a:lnTo>
                  <a:lnTo>
                    <a:pt x="210" y="582"/>
                  </a:lnTo>
                  <a:lnTo>
                    <a:pt x="228" y="582"/>
                  </a:lnTo>
                  <a:lnTo>
                    <a:pt x="264" y="600"/>
                  </a:lnTo>
                  <a:lnTo>
                    <a:pt x="276" y="600"/>
                  </a:lnTo>
                  <a:lnTo>
                    <a:pt x="288" y="588"/>
                  </a:lnTo>
                  <a:lnTo>
                    <a:pt x="300" y="570"/>
                  </a:lnTo>
                  <a:lnTo>
                    <a:pt x="300" y="552"/>
                  </a:lnTo>
                  <a:lnTo>
                    <a:pt x="294" y="552"/>
                  </a:lnTo>
                  <a:lnTo>
                    <a:pt x="294" y="540"/>
                  </a:lnTo>
                  <a:lnTo>
                    <a:pt x="306" y="528"/>
                  </a:lnTo>
                  <a:lnTo>
                    <a:pt x="312" y="528"/>
                  </a:lnTo>
                  <a:lnTo>
                    <a:pt x="324" y="516"/>
                  </a:lnTo>
                  <a:lnTo>
                    <a:pt x="330" y="504"/>
                  </a:lnTo>
                  <a:lnTo>
                    <a:pt x="330" y="498"/>
                  </a:lnTo>
                  <a:lnTo>
                    <a:pt x="336" y="486"/>
                  </a:lnTo>
                  <a:lnTo>
                    <a:pt x="336" y="480"/>
                  </a:lnTo>
                  <a:lnTo>
                    <a:pt x="342" y="474"/>
                  </a:lnTo>
                  <a:lnTo>
                    <a:pt x="354" y="468"/>
                  </a:lnTo>
                  <a:lnTo>
                    <a:pt x="366" y="468"/>
                  </a:lnTo>
                  <a:lnTo>
                    <a:pt x="384" y="474"/>
                  </a:lnTo>
                  <a:lnTo>
                    <a:pt x="396" y="474"/>
                  </a:lnTo>
                  <a:lnTo>
                    <a:pt x="408" y="480"/>
                  </a:lnTo>
                  <a:lnTo>
                    <a:pt x="408" y="492"/>
                  </a:lnTo>
                  <a:lnTo>
                    <a:pt x="426" y="492"/>
                  </a:lnTo>
                  <a:lnTo>
                    <a:pt x="432" y="498"/>
                  </a:lnTo>
                  <a:lnTo>
                    <a:pt x="432" y="528"/>
                  </a:lnTo>
                  <a:lnTo>
                    <a:pt x="474" y="528"/>
                  </a:lnTo>
                  <a:lnTo>
                    <a:pt x="480" y="534"/>
                  </a:lnTo>
                  <a:lnTo>
                    <a:pt x="492" y="540"/>
                  </a:lnTo>
                  <a:lnTo>
                    <a:pt x="540" y="540"/>
                  </a:lnTo>
                  <a:lnTo>
                    <a:pt x="552" y="546"/>
                  </a:lnTo>
                  <a:lnTo>
                    <a:pt x="558" y="552"/>
                  </a:lnTo>
                  <a:lnTo>
                    <a:pt x="570" y="558"/>
                  </a:lnTo>
                  <a:lnTo>
                    <a:pt x="576" y="552"/>
                  </a:lnTo>
                  <a:lnTo>
                    <a:pt x="582" y="540"/>
                  </a:lnTo>
                  <a:lnTo>
                    <a:pt x="588" y="534"/>
                  </a:lnTo>
                  <a:lnTo>
                    <a:pt x="588" y="522"/>
                  </a:lnTo>
                  <a:lnTo>
                    <a:pt x="606" y="504"/>
                  </a:lnTo>
                  <a:lnTo>
                    <a:pt x="612" y="492"/>
                  </a:lnTo>
                  <a:lnTo>
                    <a:pt x="636" y="516"/>
                  </a:lnTo>
                  <a:lnTo>
                    <a:pt x="642" y="516"/>
                  </a:lnTo>
                  <a:lnTo>
                    <a:pt x="648" y="510"/>
                  </a:lnTo>
                  <a:lnTo>
                    <a:pt x="660" y="504"/>
                  </a:lnTo>
                  <a:lnTo>
                    <a:pt x="672" y="492"/>
                  </a:lnTo>
                  <a:lnTo>
                    <a:pt x="690" y="492"/>
                  </a:lnTo>
                  <a:lnTo>
                    <a:pt x="714" y="474"/>
                  </a:lnTo>
                  <a:lnTo>
                    <a:pt x="726" y="486"/>
                  </a:lnTo>
                  <a:lnTo>
                    <a:pt x="750" y="486"/>
                  </a:lnTo>
                  <a:lnTo>
                    <a:pt x="756" y="480"/>
                  </a:lnTo>
                  <a:lnTo>
                    <a:pt x="768" y="480"/>
                  </a:lnTo>
                  <a:lnTo>
                    <a:pt x="768" y="468"/>
                  </a:lnTo>
                  <a:lnTo>
                    <a:pt x="786" y="450"/>
                  </a:lnTo>
                  <a:lnTo>
                    <a:pt x="792" y="450"/>
                  </a:lnTo>
                  <a:lnTo>
                    <a:pt x="792" y="456"/>
                  </a:lnTo>
                  <a:lnTo>
                    <a:pt x="804" y="468"/>
                  </a:lnTo>
                  <a:lnTo>
                    <a:pt x="840" y="462"/>
                  </a:lnTo>
                  <a:lnTo>
                    <a:pt x="840" y="468"/>
                  </a:lnTo>
                  <a:lnTo>
                    <a:pt x="852" y="480"/>
                  </a:lnTo>
                  <a:lnTo>
                    <a:pt x="876" y="480"/>
                  </a:lnTo>
                  <a:lnTo>
                    <a:pt x="894" y="474"/>
                  </a:lnTo>
                  <a:lnTo>
                    <a:pt x="912" y="456"/>
                  </a:lnTo>
                  <a:lnTo>
                    <a:pt x="912" y="432"/>
                  </a:lnTo>
                  <a:lnTo>
                    <a:pt x="906" y="42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4" name="Canada" descr="© INSCALE GmbH, 05.05.2010&#10;http://www.presentationload.com/">
              <a:extLst>
                <a:ext uri="{FF2B5EF4-FFF2-40B4-BE49-F238E27FC236}">
                  <a16:creationId xmlns:a16="http://schemas.microsoft.com/office/drawing/2014/main" id="{9A417ADB-3441-48AE-A4FB-621B38A45A3B}"/>
                </a:ext>
              </a:extLst>
            </p:cNvPr>
            <p:cNvSpPr>
              <a:spLocks noEditPoints="1"/>
            </p:cNvSpPr>
            <p:nvPr/>
          </p:nvSpPr>
          <p:spPr bwMode="gray">
            <a:xfrm>
              <a:off x="1241000" y="843708"/>
              <a:ext cx="2112381" cy="1093995"/>
            </a:xfrm>
            <a:custGeom>
              <a:avLst/>
              <a:gdLst>
                <a:gd name="T0" fmla="*/ 2147483647 w 5574"/>
                <a:gd name="T1" fmla="*/ 2147483647 h 2886"/>
                <a:gd name="T2" fmla="*/ 2147483647 w 5574"/>
                <a:gd name="T3" fmla="*/ 2147483647 h 2886"/>
                <a:gd name="T4" fmla="*/ 2147483647 w 5574"/>
                <a:gd name="T5" fmla="*/ 2147483647 h 2886"/>
                <a:gd name="T6" fmla="*/ 2147483647 w 5574"/>
                <a:gd name="T7" fmla="*/ 2147483647 h 2886"/>
                <a:gd name="T8" fmla="*/ 2147483647 w 5574"/>
                <a:gd name="T9" fmla="*/ 2147483647 h 2886"/>
                <a:gd name="T10" fmla="*/ 2147483647 w 5574"/>
                <a:gd name="T11" fmla="*/ 2147483647 h 2886"/>
                <a:gd name="T12" fmla="*/ 2147483647 w 5574"/>
                <a:gd name="T13" fmla="*/ 2147483647 h 2886"/>
                <a:gd name="T14" fmla="*/ 2147483647 w 5574"/>
                <a:gd name="T15" fmla="*/ 2147483647 h 2886"/>
                <a:gd name="T16" fmla="*/ 2147483647 w 5574"/>
                <a:gd name="T17" fmla="*/ 2147483647 h 2886"/>
                <a:gd name="T18" fmla="*/ 2147483647 w 5574"/>
                <a:gd name="T19" fmla="*/ 2147483647 h 2886"/>
                <a:gd name="T20" fmla="*/ 2147483647 w 5574"/>
                <a:gd name="T21" fmla="*/ 2147483647 h 2886"/>
                <a:gd name="T22" fmla="*/ 2147483647 w 5574"/>
                <a:gd name="T23" fmla="*/ 2147483647 h 2886"/>
                <a:gd name="T24" fmla="*/ 2147483647 w 5574"/>
                <a:gd name="T25" fmla="*/ 2147483647 h 2886"/>
                <a:gd name="T26" fmla="*/ 2147483647 w 5574"/>
                <a:gd name="T27" fmla="*/ 2147483647 h 2886"/>
                <a:gd name="T28" fmla="*/ 2147483647 w 5574"/>
                <a:gd name="T29" fmla="*/ 2147483647 h 2886"/>
                <a:gd name="T30" fmla="*/ 2147483647 w 5574"/>
                <a:gd name="T31" fmla="*/ 2147483647 h 2886"/>
                <a:gd name="T32" fmla="*/ 2147483647 w 5574"/>
                <a:gd name="T33" fmla="*/ 2147483647 h 2886"/>
                <a:gd name="T34" fmla="*/ 2147483647 w 5574"/>
                <a:gd name="T35" fmla="*/ 2147483647 h 2886"/>
                <a:gd name="T36" fmla="*/ 2147483647 w 5574"/>
                <a:gd name="T37" fmla="*/ 2147483647 h 2886"/>
                <a:gd name="T38" fmla="*/ 2147483647 w 5574"/>
                <a:gd name="T39" fmla="*/ 2147483647 h 2886"/>
                <a:gd name="T40" fmla="*/ 2147483647 w 5574"/>
                <a:gd name="T41" fmla="*/ 2147483647 h 2886"/>
                <a:gd name="T42" fmla="*/ 2147483647 w 5574"/>
                <a:gd name="T43" fmla="*/ 2147483647 h 2886"/>
                <a:gd name="T44" fmla="*/ 2147483647 w 5574"/>
                <a:gd name="T45" fmla="*/ 2147483647 h 2886"/>
                <a:gd name="T46" fmla="*/ 2147483647 w 5574"/>
                <a:gd name="T47" fmla="*/ 2147483647 h 2886"/>
                <a:gd name="T48" fmla="*/ 2147483647 w 5574"/>
                <a:gd name="T49" fmla="*/ 2147483647 h 2886"/>
                <a:gd name="T50" fmla="*/ 2147483647 w 5574"/>
                <a:gd name="T51" fmla="*/ 2147483647 h 2886"/>
                <a:gd name="T52" fmla="*/ 2147483647 w 5574"/>
                <a:gd name="T53" fmla="*/ 2147483647 h 2886"/>
                <a:gd name="T54" fmla="*/ 2147483647 w 5574"/>
                <a:gd name="T55" fmla="*/ 2147483647 h 2886"/>
                <a:gd name="T56" fmla="*/ 2147483647 w 5574"/>
                <a:gd name="T57" fmla="*/ 2147483647 h 2886"/>
                <a:gd name="T58" fmla="*/ 2147483647 w 5574"/>
                <a:gd name="T59" fmla="*/ 2147483647 h 2886"/>
                <a:gd name="T60" fmla="*/ 2147483647 w 5574"/>
                <a:gd name="T61" fmla="*/ 2147483647 h 2886"/>
                <a:gd name="T62" fmla="*/ 2147483647 w 5574"/>
                <a:gd name="T63" fmla="*/ 2147483647 h 2886"/>
                <a:gd name="T64" fmla="*/ 2147483647 w 5574"/>
                <a:gd name="T65" fmla="*/ 2147483647 h 2886"/>
                <a:gd name="T66" fmla="*/ 2147483647 w 5574"/>
                <a:gd name="T67" fmla="*/ 2147483647 h 2886"/>
                <a:gd name="T68" fmla="*/ 2147483647 w 5574"/>
                <a:gd name="T69" fmla="*/ 2147483647 h 2886"/>
                <a:gd name="T70" fmla="*/ 2147483647 w 5574"/>
                <a:gd name="T71" fmla="*/ 2147483647 h 2886"/>
                <a:gd name="T72" fmla="*/ 2147483647 w 5574"/>
                <a:gd name="T73" fmla="*/ 2147483647 h 2886"/>
                <a:gd name="T74" fmla="*/ 2147483647 w 5574"/>
                <a:gd name="T75" fmla="*/ 2147483647 h 2886"/>
                <a:gd name="T76" fmla="*/ 2147483647 w 5574"/>
                <a:gd name="T77" fmla="*/ 2147483647 h 2886"/>
                <a:gd name="T78" fmla="*/ 2147483647 w 5574"/>
                <a:gd name="T79" fmla="*/ 2147483647 h 2886"/>
                <a:gd name="T80" fmla="*/ 2147483647 w 5574"/>
                <a:gd name="T81" fmla="*/ 2147483647 h 2886"/>
                <a:gd name="T82" fmla="*/ 2147483647 w 5574"/>
                <a:gd name="T83" fmla="*/ 2147483647 h 2886"/>
                <a:gd name="T84" fmla="*/ 2147483647 w 5574"/>
                <a:gd name="T85" fmla="*/ 2147483647 h 2886"/>
                <a:gd name="T86" fmla="*/ 2147483647 w 5574"/>
                <a:gd name="T87" fmla="*/ 2147483647 h 2886"/>
                <a:gd name="T88" fmla="*/ 2147483647 w 5574"/>
                <a:gd name="T89" fmla="*/ 2147483647 h 2886"/>
                <a:gd name="T90" fmla="*/ 2147483647 w 5574"/>
                <a:gd name="T91" fmla="*/ 2147483647 h 2886"/>
                <a:gd name="T92" fmla="*/ 2147483647 w 5574"/>
                <a:gd name="T93" fmla="*/ 2147483647 h 2886"/>
                <a:gd name="T94" fmla="*/ 2147483647 w 5574"/>
                <a:gd name="T95" fmla="*/ 2147483647 h 2886"/>
                <a:gd name="T96" fmla="*/ 2147483647 w 5574"/>
                <a:gd name="T97" fmla="*/ 2147483647 h 2886"/>
                <a:gd name="T98" fmla="*/ 2147483647 w 5574"/>
                <a:gd name="T99" fmla="*/ 2147483647 h 2886"/>
                <a:gd name="T100" fmla="*/ 2147483647 w 5574"/>
                <a:gd name="T101" fmla="*/ 2147483647 h 2886"/>
                <a:gd name="T102" fmla="*/ 2147483647 w 5574"/>
                <a:gd name="T103" fmla="*/ 2147483647 h 2886"/>
                <a:gd name="T104" fmla="*/ 2147483647 w 5574"/>
                <a:gd name="T105" fmla="*/ 2147483647 h 2886"/>
                <a:gd name="T106" fmla="*/ 2147483647 w 5574"/>
                <a:gd name="T107" fmla="*/ 2147483647 h 2886"/>
                <a:gd name="T108" fmla="*/ 2147483647 w 5574"/>
                <a:gd name="T109" fmla="*/ 2147483647 h 2886"/>
                <a:gd name="T110" fmla="*/ 2147483647 w 5574"/>
                <a:gd name="T111" fmla="*/ 2147483647 h 2886"/>
                <a:gd name="T112" fmla="*/ 2147483647 w 5574"/>
                <a:gd name="T113" fmla="*/ 2147483647 h 2886"/>
                <a:gd name="T114" fmla="*/ 2147483647 w 5574"/>
                <a:gd name="T115" fmla="*/ 2147483647 h 2886"/>
                <a:gd name="T116" fmla="*/ 2147483647 w 5574"/>
                <a:gd name="T117" fmla="*/ 2147483647 h 2886"/>
                <a:gd name="T118" fmla="*/ 2147483647 w 5574"/>
                <a:gd name="T119" fmla="*/ 2147483647 h 2886"/>
                <a:gd name="T120" fmla="*/ 2147483647 w 5574"/>
                <a:gd name="T121" fmla="*/ 2147483647 h 2886"/>
                <a:gd name="T122" fmla="*/ 2147483647 w 5574"/>
                <a:gd name="T123" fmla="*/ 2147483647 h 2886"/>
                <a:gd name="T124" fmla="*/ 2147483647 w 5574"/>
                <a:gd name="T125" fmla="*/ 2147483647 h 28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574"/>
                <a:gd name="T190" fmla="*/ 0 h 2886"/>
                <a:gd name="T191" fmla="*/ 5574 w 5574"/>
                <a:gd name="T192" fmla="*/ 2886 h 28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574" h="2886">
                  <a:moveTo>
                    <a:pt x="3114" y="252"/>
                  </a:moveTo>
                  <a:lnTo>
                    <a:pt x="3138" y="252"/>
                  </a:lnTo>
                  <a:lnTo>
                    <a:pt x="3150" y="258"/>
                  </a:lnTo>
                  <a:lnTo>
                    <a:pt x="3168" y="258"/>
                  </a:lnTo>
                  <a:lnTo>
                    <a:pt x="3174" y="252"/>
                  </a:lnTo>
                  <a:lnTo>
                    <a:pt x="3174" y="246"/>
                  </a:lnTo>
                  <a:lnTo>
                    <a:pt x="3168" y="234"/>
                  </a:lnTo>
                  <a:lnTo>
                    <a:pt x="3156" y="228"/>
                  </a:lnTo>
                  <a:lnTo>
                    <a:pt x="3108" y="228"/>
                  </a:lnTo>
                  <a:lnTo>
                    <a:pt x="3066" y="234"/>
                  </a:lnTo>
                  <a:lnTo>
                    <a:pt x="3036" y="246"/>
                  </a:lnTo>
                  <a:lnTo>
                    <a:pt x="3018" y="246"/>
                  </a:lnTo>
                  <a:lnTo>
                    <a:pt x="3060" y="246"/>
                  </a:lnTo>
                  <a:lnTo>
                    <a:pt x="3096" y="252"/>
                  </a:lnTo>
                  <a:lnTo>
                    <a:pt x="3114" y="252"/>
                  </a:lnTo>
                  <a:close/>
                  <a:moveTo>
                    <a:pt x="2988" y="318"/>
                  </a:moveTo>
                  <a:lnTo>
                    <a:pt x="3036" y="318"/>
                  </a:lnTo>
                  <a:lnTo>
                    <a:pt x="3048" y="312"/>
                  </a:lnTo>
                  <a:lnTo>
                    <a:pt x="3060" y="312"/>
                  </a:lnTo>
                  <a:lnTo>
                    <a:pt x="3072" y="300"/>
                  </a:lnTo>
                  <a:lnTo>
                    <a:pt x="3072" y="294"/>
                  </a:lnTo>
                  <a:lnTo>
                    <a:pt x="3066" y="282"/>
                  </a:lnTo>
                  <a:lnTo>
                    <a:pt x="3138" y="270"/>
                  </a:lnTo>
                  <a:lnTo>
                    <a:pt x="3120" y="264"/>
                  </a:lnTo>
                  <a:lnTo>
                    <a:pt x="3054" y="264"/>
                  </a:lnTo>
                  <a:lnTo>
                    <a:pt x="3042" y="276"/>
                  </a:lnTo>
                  <a:lnTo>
                    <a:pt x="3030" y="276"/>
                  </a:lnTo>
                  <a:lnTo>
                    <a:pt x="2994" y="270"/>
                  </a:lnTo>
                  <a:lnTo>
                    <a:pt x="2958" y="270"/>
                  </a:lnTo>
                  <a:lnTo>
                    <a:pt x="2940" y="282"/>
                  </a:lnTo>
                  <a:lnTo>
                    <a:pt x="2940" y="294"/>
                  </a:lnTo>
                  <a:lnTo>
                    <a:pt x="2946" y="300"/>
                  </a:lnTo>
                  <a:lnTo>
                    <a:pt x="2970" y="312"/>
                  </a:lnTo>
                  <a:lnTo>
                    <a:pt x="2976" y="318"/>
                  </a:lnTo>
                  <a:lnTo>
                    <a:pt x="2988" y="318"/>
                  </a:lnTo>
                  <a:close/>
                  <a:moveTo>
                    <a:pt x="2682" y="384"/>
                  </a:moveTo>
                  <a:lnTo>
                    <a:pt x="2628" y="408"/>
                  </a:lnTo>
                  <a:lnTo>
                    <a:pt x="2634" y="408"/>
                  </a:lnTo>
                  <a:lnTo>
                    <a:pt x="2646" y="414"/>
                  </a:lnTo>
                  <a:lnTo>
                    <a:pt x="2652" y="414"/>
                  </a:lnTo>
                  <a:lnTo>
                    <a:pt x="2658" y="420"/>
                  </a:lnTo>
                  <a:lnTo>
                    <a:pt x="2658" y="426"/>
                  </a:lnTo>
                  <a:lnTo>
                    <a:pt x="2622" y="426"/>
                  </a:lnTo>
                  <a:lnTo>
                    <a:pt x="2586" y="432"/>
                  </a:lnTo>
                  <a:lnTo>
                    <a:pt x="2556" y="438"/>
                  </a:lnTo>
                  <a:lnTo>
                    <a:pt x="2544" y="438"/>
                  </a:lnTo>
                  <a:lnTo>
                    <a:pt x="2520" y="456"/>
                  </a:lnTo>
                  <a:lnTo>
                    <a:pt x="2580" y="450"/>
                  </a:lnTo>
                  <a:lnTo>
                    <a:pt x="2586" y="450"/>
                  </a:lnTo>
                  <a:lnTo>
                    <a:pt x="2592" y="456"/>
                  </a:lnTo>
                  <a:lnTo>
                    <a:pt x="2610" y="456"/>
                  </a:lnTo>
                  <a:lnTo>
                    <a:pt x="2628" y="462"/>
                  </a:lnTo>
                  <a:lnTo>
                    <a:pt x="2658" y="462"/>
                  </a:lnTo>
                  <a:lnTo>
                    <a:pt x="2694" y="450"/>
                  </a:lnTo>
                  <a:lnTo>
                    <a:pt x="2730" y="444"/>
                  </a:lnTo>
                  <a:lnTo>
                    <a:pt x="2742" y="438"/>
                  </a:lnTo>
                  <a:lnTo>
                    <a:pt x="2742" y="450"/>
                  </a:lnTo>
                  <a:lnTo>
                    <a:pt x="2760" y="450"/>
                  </a:lnTo>
                  <a:lnTo>
                    <a:pt x="2796" y="444"/>
                  </a:lnTo>
                  <a:lnTo>
                    <a:pt x="2856" y="444"/>
                  </a:lnTo>
                  <a:lnTo>
                    <a:pt x="2850" y="444"/>
                  </a:lnTo>
                  <a:lnTo>
                    <a:pt x="2844" y="450"/>
                  </a:lnTo>
                  <a:lnTo>
                    <a:pt x="2832" y="450"/>
                  </a:lnTo>
                  <a:lnTo>
                    <a:pt x="2790" y="456"/>
                  </a:lnTo>
                  <a:lnTo>
                    <a:pt x="2730" y="468"/>
                  </a:lnTo>
                  <a:lnTo>
                    <a:pt x="2706" y="468"/>
                  </a:lnTo>
                  <a:lnTo>
                    <a:pt x="2688" y="474"/>
                  </a:lnTo>
                  <a:lnTo>
                    <a:pt x="2670" y="474"/>
                  </a:lnTo>
                  <a:lnTo>
                    <a:pt x="2652" y="480"/>
                  </a:lnTo>
                  <a:lnTo>
                    <a:pt x="2646" y="486"/>
                  </a:lnTo>
                  <a:lnTo>
                    <a:pt x="2640" y="486"/>
                  </a:lnTo>
                  <a:lnTo>
                    <a:pt x="2658" y="486"/>
                  </a:lnTo>
                  <a:lnTo>
                    <a:pt x="2694" y="492"/>
                  </a:lnTo>
                  <a:lnTo>
                    <a:pt x="2760" y="498"/>
                  </a:lnTo>
                  <a:lnTo>
                    <a:pt x="2808" y="492"/>
                  </a:lnTo>
                  <a:lnTo>
                    <a:pt x="2850" y="480"/>
                  </a:lnTo>
                  <a:lnTo>
                    <a:pt x="2874" y="474"/>
                  </a:lnTo>
                  <a:lnTo>
                    <a:pt x="2886" y="468"/>
                  </a:lnTo>
                  <a:lnTo>
                    <a:pt x="2958" y="450"/>
                  </a:lnTo>
                  <a:lnTo>
                    <a:pt x="3000" y="450"/>
                  </a:lnTo>
                  <a:lnTo>
                    <a:pt x="3054" y="444"/>
                  </a:lnTo>
                  <a:lnTo>
                    <a:pt x="3096" y="438"/>
                  </a:lnTo>
                  <a:lnTo>
                    <a:pt x="3120" y="432"/>
                  </a:lnTo>
                  <a:lnTo>
                    <a:pt x="3138" y="420"/>
                  </a:lnTo>
                  <a:lnTo>
                    <a:pt x="3156" y="414"/>
                  </a:lnTo>
                  <a:lnTo>
                    <a:pt x="3168" y="408"/>
                  </a:lnTo>
                  <a:lnTo>
                    <a:pt x="3168" y="396"/>
                  </a:lnTo>
                  <a:lnTo>
                    <a:pt x="3156" y="384"/>
                  </a:lnTo>
                  <a:lnTo>
                    <a:pt x="3144" y="378"/>
                  </a:lnTo>
                  <a:lnTo>
                    <a:pt x="3120" y="378"/>
                  </a:lnTo>
                  <a:lnTo>
                    <a:pt x="3114" y="384"/>
                  </a:lnTo>
                  <a:lnTo>
                    <a:pt x="3108" y="384"/>
                  </a:lnTo>
                  <a:lnTo>
                    <a:pt x="3108" y="396"/>
                  </a:lnTo>
                  <a:lnTo>
                    <a:pt x="3072" y="396"/>
                  </a:lnTo>
                  <a:lnTo>
                    <a:pt x="3078" y="390"/>
                  </a:lnTo>
                  <a:lnTo>
                    <a:pt x="3078" y="378"/>
                  </a:lnTo>
                  <a:lnTo>
                    <a:pt x="3102" y="354"/>
                  </a:lnTo>
                  <a:lnTo>
                    <a:pt x="3102" y="342"/>
                  </a:lnTo>
                  <a:lnTo>
                    <a:pt x="3096" y="342"/>
                  </a:lnTo>
                  <a:lnTo>
                    <a:pt x="3054" y="348"/>
                  </a:lnTo>
                  <a:lnTo>
                    <a:pt x="2988" y="372"/>
                  </a:lnTo>
                  <a:lnTo>
                    <a:pt x="2976" y="378"/>
                  </a:lnTo>
                  <a:lnTo>
                    <a:pt x="3024" y="378"/>
                  </a:lnTo>
                  <a:lnTo>
                    <a:pt x="3018" y="408"/>
                  </a:lnTo>
                  <a:lnTo>
                    <a:pt x="2898" y="420"/>
                  </a:lnTo>
                  <a:lnTo>
                    <a:pt x="2898" y="414"/>
                  </a:lnTo>
                  <a:lnTo>
                    <a:pt x="2892" y="408"/>
                  </a:lnTo>
                  <a:lnTo>
                    <a:pt x="2892" y="372"/>
                  </a:lnTo>
                  <a:lnTo>
                    <a:pt x="2886" y="366"/>
                  </a:lnTo>
                  <a:lnTo>
                    <a:pt x="2874" y="366"/>
                  </a:lnTo>
                  <a:lnTo>
                    <a:pt x="2856" y="360"/>
                  </a:lnTo>
                  <a:lnTo>
                    <a:pt x="2814" y="360"/>
                  </a:lnTo>
                  <a:lnTo>
                    <a:pt x="2682" y="384"/>
                  </a:lnTo>
                  <a:close/>
                  <a:moveTo>
                    <a:pt x="2832" y="342"/>
                  </a:moveTo>
                  <a:lnTo>
                    <a:pt x="2844" y="330"/>
                  </a:lnTo>
                  <a:lnTo>
                    <a:pt x="2844" y="318"/>
                  </a:lnTo>
                  <a:lnTo>
                    <a:pt x="2838" y="312"/>
                  </a:lnTo>
                  <a:lnTo>
                    <a:pt x="2814" y="312"/>
                  </a:lnTo>
                  <a:lnTo>
                    <a:pt x="2802" y="318"/>
                  </a:lnTo>
                  <a:lnTo>
                    <a:pt x="2796" y="324"/>
                  </a:lnTo>
                  <a:lnTo>
                    <a:pt x="2796" y="330"/>
                  </a:lnTo>
                  <a:lnTo>
                    <a:pt x="2802" y="336"/>
                  </a:lnTo>
                  <a:lnTo>
                    <a:pt x="2814" y="336"/>
                  </a:lnTo>
                  <a:lnTo>
                    <a:pt x="2820" y="342"/>
                  </a:lnTo>
                  <a:lnTo>
                    <a:pt x="2832" y="342"/>
                  </a:lnTo>
                  <a:close/>
                  <a:moveTo>
                    <a:pt x="3012" y="564"/>
                  </a:moveTo>
                  <a:lnTo>
                    <a:pt x="2988" y="540"/>
                  </a:lnTo>
                  <a:lnTo>
                    <a:pt x="2958" y="540"/>
                  </a:lnTo>
                  <a:lnTo>
                    <a:pt x="2952" y="534"/>
                  </a:lnTo>
                  <a:lnTo>
                    <a:pt x="2946" y="534"/>
                  </a:lnTo>
                  <a:lnTo>
                    <a:pt x="2934" y="528"/>
                  </a:lnTo>
                  <a:lnTo>
                    <a:pt x="2916" y="528"/>
                  </a:lnTo>
                  <a:lnTo>
                    <a:pt x="2898" y="534"/>
                  </a:lnTo>
                  <a:lnTo>
                    <a:pt x="2892" y="540"/>
                  </a:lnTo>
                  <a:lnTo>
                    <a:pt x="2892" y="552"/>
                  </a:lnTo>
                  <a:lnTo>
                    <a:pt x="2928" y="570"/>
                  </a:lnTo>
                  <a:lnTo>
                    <a:pt x="2934" y="576"/>
                  </a:lnTo>
                  <a:lnTo>
                    <a:pt x="2946" y="582"/>
                  </a:lnTo>
                  <a:lnTo>
                    <a:pt x="3012" y="564"/>
                  </a:lnTo>
                  <a:close/>
                  <a:moveTo>
                    <a:pt x="2460" y="414"/>
                  </a:moveTo>
                  <a:lnTo>
                    <a:pt x="2442" y="420"/>
                  </a:lnTo>
                  <a:lnTo>
                    <a:pt x="2430" y="426"/>
                  </a:lnTo>
                  <a:lnTo>
                    <a:pt x="2430" y="438"/>
                  </a:lnTo>
                  <a:lnTo>
                    <a:pt x="2442" y="438"/>
                  </a:lnTo>
                  <a:lnTo>
                    <a:pt x="2472" y="432"/>
                  </a:lnTo>
                  <a:lnTo>
                    <a:pt x="2490" y="426"/>
                  </a:lnTo>
                  <a:lnTo>
                    <a:pt x="2502" y="420"/>
                  </a:lnTo>
                  <a:lnTo>
                    <a:pt x="2502" y="414"/>
                  </a:lnTo>
                  <a:lnTo>
                    <a:pt x="2496" y="408"/>
                  </a:lnTo>
                  <a:lnTo>
                    <a:pt x="2484" y="408"/>
                  </a:lnTo>
                  <a:lnTo>
                    <a:pt x="2460" y="414"/>
                  </a:lnTo>
                  <a:close/>
                  <a:moveTo>
                    <a:pt x="2970" y="858"/>
                  </a:moveTo>
                  <a:lnTo>
                    <a:pt x="2988" y="858"/>
                  </a:lnTo>
                  <a:lnTo>
                    <a:pt x="3006" y="864"/>
                  </a:lnTo>
                  <a:lnTo>
                    <a:pt x="3018" y="870"/>
                  </a:lnTo>
                  <a:lnTo>
                    <a:pt x="3036" y="876"/>
                  </a:lnTo>
                  <a:lnTo>
                    <a:pt x="3060" y="882"/>
                  </a:lnTo>
                  <a:lnTo>
                    <a:pt x="3096" y="882"/>
                  </a:lnTo>
                  <a:lnTo>
                    <a:pt x="3126" y="876"/>
                  </a:lnTo>
                  <a:lnTo>
                    <a:pt x="3138" y="876"/>
                  </a:lnTo>
                  <a:lnTo>
                    <a:pt x="3120" y="810"/>
                  </a:lnTo>
                  <a:lnTo>
                    <a:pt x="3018" y="792"/>
                  </a:lnTo>
                  <a:lnTo>
                    <a:pt x="2988" y="828"/>
                  </a:lnTo>
                  <a:lnTo>
                    <a:pt x="2958" y="828"/>
                  </a:lnTo>
                  <a:lnTo>
                    <a:pt x="2952" y="834"/>
                  </a:lnTo>
                  <a:lnTo>
                    <a:pt x="2952" y="846"/>
                  </a:lnTo>
                  <a:lnTo>
                    <a:pt x="2958" y="852"/>
                  </a:lnTo>
                  <a:lnTo>
                    <a:pt x="2970" y="858"/>
                  </a:lnTo>
                  <a:close/>
                  <a:moveTo>
                    <a:pt x="168" y="2034"/>
                  </a:moveTo>
                  <a:lnTo>
                    <a:pt x="168" y="2040"/>
                  </a:lnTo>
                  <a:lnTo>
                    <a:pt x="174" y="2046"/>
                  </a:lnTo>
                  <a:lnTo>
                    <a:pt x="192" y="2046"/>
                  </a:lnTo>
                  <a:lnTo>
                    <a:pt x="186" y="2070"/>
                  </a:lnTo>
                  <a:lnTo>
                    <a:pt x="216" y="2052"/>
                  </a:lnTo>
                  <a:lnTo>
                    <a:pt x="216" y="2028"/>
                  </a:lnTo>
                  <a:lnTo>
                    <a:pt x="174" y="2028"/>
                  </a:lnTo>
                  <a:lnTo>
                    <a:pt x="168" y="2034"/>
                  </a:lnTo>
                  <a:close/>
                  <a:moveTo>
                    <a:pt x="252" y="2298"/>
                  </a:moveTo>
                  <a:lnTo>
                    <a:pt x="252" y="2292"/>
                  </a:lnTo>
                  <a:lnTo>
                    <a:pt x="246" y="2286"/>
                  </a:lnTo>
                  <a:lnTo>
                    <a:pt x="246" y="2268"/>
                  </a:lnTo>
                  <a:lnTo>
                    <a:pt x="252" y="2256"/>
                  </a:lnTo>
                  <a:lnTo>
                    <a:pt x="252" y="2238"/>
                  </a:lnTo>
                  <a:lnTo>
                    <a:pt x="246" y="2226"/>
                  </a:lnTo>
                  <a:lnTo>
                    <a:pt x="228" y="2226"/>
                  </a:lnTo>
                  <a:lnTo>
                    <a:pt x="216" y="2220"/>
                  </a:lnTo>
                  <a:lnTo>
                    <a:pt x="204" y="2220"/>
                  </a:lnTo>
                  <a:lnTo>
                    <a:pt x="192" y="2214"/>
                  </a:lnTo>
                  <a:lnTo>
                    <a:pt x="186" y="2208"/>
                  </a:lnTo>
                  <a:lnTo>
                    <a:pt x="174" y="2202"/>
                  </a:lnTo>
                  <a:lnTo>
                    <a:pt x="150" y="2178"/>
                  </a:lnTo>
                  <a:lnTo>
                    <a:pt x="138" y="2172"/>
                  </a:lnTo>
                  <a:lnTo>
                    <a:pt x="126" y="2172"/>
                  </a:lnTo>
                  <a:lnTo>
                    <a:pt x="102" y="2184"/>
                  </a:lnTo>
                  <a:lnTo>
                    <a:pt x="96" y="2196"/>
                  </a:lnTo>
                  <a:lnTo>
                    <a:pt x="96" y="2202"/>
                  </a:lnTo>
                  <a:lnTo>
                    <a:pt x="108" y="2208"/>
                  </a:lnTo>
                  <a:lnTo>
                    <a:pt x="114" y="2214"/>
                  </a:lnTo>
                  <a:lnTo>
                    <a:pt x="120" y="2214"/>
                  </a:lnTo>
                  <a:lnTo>
                    <a:pt x="132" y="2202"/>
                  </a:lnTo>
                  <a:lnTo>
                    <a:pt x="144" y="2208"/>
                  </a:lnTo>
                  <a:lnTo>
                    <a:pt x="132" y="2220"/>
                  </a:lnTo>
                  <a:lnTo>
                    <a:pt x="120" y="2220"/>
                  </a:lnTo>
                  <a:lnTo>
                    <a:pt x="114" y="2226"/>
                  </a:lnTo>
                  <a:lnTo>
                    <a:pt x="102" y="2232"/>
                  </a:lnTo>
                  <a:lnTo>
                    <a:pt x="102" y="2244"/>
                  </a:lnTo>
                  <a:lnTo>
                    <a:pt x="108" y="2250"/>
                  </a:lnTo>
                  <a:lnTo>
                    <a:pt x="126" y="2250"/>
                  </a:lnTo>
                  <a:lnTo>
                    <a:pt x="138" y="2244"/>
                  </a:lnTo>
                  <a:lnTo>
                    <a:pt x="132" y="2262"/>
                  </a:lnTo>
                  <a:lnTo>
                    <a:pt x="150" y="2262"/>
                  </a:lnTo>
                  <a:lnTo>
                    <a:pt x="132" y="2280"/>
                  </a:lnTo>
                  <a:lnTo>
                    <a:pt x="168" y="2274"/>
                  </a:lnTo>
                  <a:lnTo>
                    <a:pt x="156" y="2280"/>
                  </a:lnTo>
                  <a:lnTo>
                    <a:pt x="144" y="2292"/>
                  </a:lnTo>
                  <a:lnTo>
                    <a:pt x="138" y="2292"/>
                  </a:lnTo>
                  <a:lnTo>
                    <a:pt x="138" y="2298"/>
                  </a:lnTo>
                  <a:lnTo>
                    <a:pt x="150" y="2298"/>
                  </a:lnTo>
                  <a:lnTo>
                    <a:pt x="162" y="2286"/>
                  </a:lnTo>
                  <a:lnTo>
                    <a:pt x="168" y="2286"/>
                  </a:lnTo>
                  <a:lnTo>
                    <a:pt x="174" y="2292"/>
                  </a:lnTo>
                  <a:lnTo>
                    <a:pt x="174" y="2304"/>
                  </a:lnTo>
                  <a:lnTo>
                    <a:pt x="162" y="2316"/>
                  </a:lnTo>
                  <a:lnTo>
                    <a:pt x="162" y="2328"/>
                  </a:lnTo>
                  <a:lnTo>
                    <a:pt x="210" y="2328"/>
                  </a:lnTo>
                  <a:lnTo>
                    <a:pt x="228" y="2316"/>
                  </a:lnTo>
                  <a:lnTo>
                    <a:pt x="210" y="2340"/>
                  </a:lnTo>
                  <a:lnTo>
                    <a:pt x="192" y="2340"/>
                  </a:lnTo>
                  <a:lnTo>
                    <a:pt x="186" y="2346"/>
                  </a:lnTo>
                  <a:lnTo>
                    <a:pt x="186" y="2352"/>
                  </a:lnTo>
                  <a:lnTo>
                    <a:pt x="210" y="2364"/>
                  </a:lnTo>
                  <a:lnTo>
                    <a:pt x="216" y="2364"/>
                  </a:lnTo>
                  <a:lnTo>
                    <a:pt x="228" y="2370"/>
                  </a:lnTo>
                  <a:lnTo>
                    <a:pt x="234" y="2376"/>
                  </a:lnTo>
                  <a:lnTo>
                    <a:pt x="246" y="2376"/>
                  </a:lnTo>
                  <a:lnTo>
                    <a:pt x="258" y="2382"/>
                  </a:lnTo>
                  <a:lnTo>
                    <a:pt x="270" y="2376"/>
                  </a:lnTo>
                  <a:lnTo>
                    <a:pt x="288" y="2358"/>
                  </a:lnTo>
                  <a:lnTo>
                    <a:pt x="294" y="2346"/>
                  </a:lnTo>
                  <a:lnTo>
                    <a:pt x="294" y="2340"/>
                  </a:lnTo>
                  <a:lnTo>
                    <a:pt x="288" y="2334"/>
                  </a:lnTo>
                  <a:lnTo>
                    <a:pt x="282" y="2322"/>
                  </a:lnTo>
                  <a:lnTo>
                    <a:pt x="270" y="2316"/>
                  </a:lnTo>
                  <a:lnTo>
                    <a:pt x="264" y="2304"/>
                  </a:lnTo>
                  <a:lnTo>
                    <a:pt x="252" y="2298"/>
                  </a:lnTo>
                  <a:close/>
                  <a:moveTo>
                    <a:pt x="2304" y="372"/>
                  </a:moveTo>
                  <a:lnTo>
                    <a:pt x="2316" y="372"/>
                  </a:lnTo>
                  <a:lnTo>
                    <a:pt x="2328" y="366"/>
                  </a:lnTo>
                  <a:lnTo>
                    <a:pt x="2376" y="366"/>
                  </a:lnTo>
                  <a:lnTo>
                    <a:pt x="2388" y="378"/>
                  </a:lnTo>
                  <a:lnTo>
                    <a:pt x="2388" y="390"/>
                  </a:lnTo>
                  <a:lnTo>
                    <a:pt x="2424" y="390"/>
                  </a:lnTo>
                  <a:lnTo>
                    <a:pt x="2442" y="384"/>
                  </a:lnTo>
                  <a:lnTo>
                    <a:pt x="2454" y="384"/>
                  </a:lnTo>
                  <a:lnTo>
                    <a:pt x="2466" y="390"/>
                  </a:lnTo>
                  <a:lnTo>
                    <a:pt x="2472" y="396"/>
                  </a:lnTo>
                  <a:lnTo>
                    <a:pt x="2490" y="396"/>
                  </a:lnTo>
                  <a:lnTo>
                    <a:pt x="2514" y="384"/>
                  </a:lnTo>
                  <a:lnTo>
                    <a:pt x="2520" y="372"/>
                  </a:lnTo>
                  <a:lnTo>
                    <a:pt x="2520" y="354"/>
                  </a:lnTo>
                  <a:lnTo>
                    <a:pt x="2550" y="354"/>
                  </a:lnTo>
                  <a:lnTo>
                    <a:pt x="2616" y="336"/>
                  </a:lnTo>
                  <a:lnTo>
                    <a:pt x="2580" y="366"/>
                  </a:lnTo>
                  <a:lnTo>
                    <a:pt x="2634" y="378"/>
                  </a:lnTo>
                  <a:lnTo>
                    <a:pt x="2688" y="354"/>
                  </a:lnTo>
                  <a:lnTo>
                    <a:pt x="2784" y="312"/>
                  </a:lnTo>
                  <a:lnTo>
                    <a:pt x="2778" y="312"/>
                  </a:lnTo>
                  <a:lnTo>
                    <a:pt x="2772" y="306"/>
                  </a:lnTo>
                  <a:lnTo>
                    <a:pt x="2754" y="300"/>
                  </a:lnTo>
                  <a:lnTo>
                    <a:pt x="2736" y="300"/>
                  </a:lnTo>
                  <a:lnTo>
                    <a:pt x="2724" y="294"/>
                  </a:lnTo>
                  <a:lnTo>
                    <a:pt x="2706" y="288"/>
                  </a:lnTo>
                  <a:lnTo>
                    <a:pt x="2676" y="288"/>
                  </a:lnTo>
                  <a:lnTo>
                    <a:pt x="2646" y="282"/>
                  </a:lnTo>
                  <a:lnTo>
                    <a:pt x="2604" y="282"/>
                  </a:lnTo>
                  <a:lnTo>
                    <a:pt x="2526" y="294"/>
                  </a:lnTo>
                  <a:lnTo>
                    <a:pt x="2526" y="318"/>
                  </a:lnTo>
                  <a:lnTo>
                    <a:pt x="2406" y="324"/>
                  </a:lnTo>
                  <a:lnTo>
                    <a:pt x="2400" y="324"/>
                  </a:lnTo>
                  <a:lnTo>
                    <a:pt x="2394" y="318"/>
                  </a:lnTo>
                  <a:lnTo>
                    <a:pt x="2334" y="318"/>
                  </a:lnTo>
                  <a:lnTo>
                    <a:pt x="2322" y="324"/>
                  </a:lnTo>
                  <a:lnTo>
                    <a:pt x="2310" y="324"/>
                  </a:lnTo>
                  <a:lnTo>
                    <a:pt x="2304" y="330"/>
                  </a:lnTo>
                  <a:lnTo>
                    <a:pt x="2304" y="372"/>
                  </a:lnTo>
                  <a:close/>
                  <a:moveTo>
                    <a:pt x="150" y="1980"/>
                  </a:moveTo>
                  <a:lnTo>
                    <a:pt x="162" y="2004"/>
                  </a:lnTo>
                  <a:lnTo>
                    <a:pt x="174" y="2010"/>
                  </a:lnTo>
                  <a:lnTo>
                    <a:pt x="186" y="1980"/>
                  </a:lnTo>
                  <a:lnTo>
                    <a:pt x="180" y="1974"/>
                  </a:lnTo>
                  <a:lnTo>
                    <a:pt x="174" y="1974"/>
                  </a:lnTo>
                  <a:lnTo>
                    <a:pt x="162" y="1968"/>
                  </a:lnTo>
                  <a:lnTo>
                    <a:pt x="156" y="1968"/>
                  </a:lnTo>
                  <a:lnTo>
                    <a:pt x="150" y="1974"/>
                  </a:lnTo>
                  <a:lnTo>
                    <a:pt x="150" y="1980"/>
                  </a:lnTo>
                  <a:close/>
                  <a:moveTo>
                    <a:pt x="126" y="1932"/>
                  </a:moveTo>
                  <a:lnTo>
                    <a:pt x="120" y="1932"/>
                  </a:lnTo>
                  <a:lnTo>
                    <a:pt x="108" y="1938"/>
                  </a:lnTo>
                  <a:lnTo>
                    <a:pt x="96" y="1938"/>
                  </a:lnTo>
                  <a:lnTo>
                    <a:pt x="84" y="1944"/>
                  </a:lnTo>
                  <a:lnTo>
                    <a:pt x="78" y="1944"/>
                  </a:lnTo>
                  <a:lnTo>
                    <a:pt x="78" y="1950"/>
                  </a:lnTo>
                  <a:lnTo>
                    <a:pt x="72" y="1962"/>
                  </a:lnTo>
                  <a:lnTo>
                    <a:pt x="66" y="1968"/>
                  </a:lnTo>
                  <a:lnTo>
                    <a:pt x="48" y="1968"/>
                  </a:lnTo>
                  <a:lnTo>
                    <a:pt x="42" y="1962"/>
                  </a:lnTo>
                  <a:lnTo>
                    <a:pt x="48" y="1956"/>
                  </a:lnTo>
                  <a:lnTo>
                    <a:pt x="60" y="1956"/>
                  </a:lnTo>
                  <a:lnTo>
                    <a:pt x="66" y="1950"/>
                  </a:lnTo>
                  <a:lnTo>
                    <a:pt x="72" y="1950"/>
                  </a:lnTo>
                  <a:lnTo>
                    <a:pt x="78" y="1944"/>
                  </a:lnTo>
                  <a:lnTo>
                    <a:pt x="84" y="1944"/>
                  </a:lnTo>
                  <a:lnTo>
                    <a:pt x="78" y="1938"/>
                  </a:lnTo>
                  <a:lnTo>
                    <a:pt x="54" y="1938"/>
                  </a:lnTo>
                  <a:lnTo>
                    <a:pt x="48" y="1944"/>
                  </a:lnTo>
                  <a:lnTo>
                    <a:pt x="48" y="1932"/>
                  </a:lnTo>
                  <a:lnTo>
                    <a:pt x="36" y="1932"/>
                  </a:lnTo>
                  <a:lnTo>
                    <a:pt x="24" y="1944"/>
                  </a:lnTo>
                  <a:lnTo>
                    <a:pt x="6" y="1980"/>
                  </a:lnTo>
                  <a:lnTo>
                    <a:pt x="6" y="2004"/>
                  </a:lnTo>
                  <a:lnTo>
                    <a:pt x="12" y="2004"/>
                  </a:lnTo>
                  <a:lnTo>
                    <a:pt x="12" y="2010"/>
                  </a:lnTo>
                  <a:lnTo>
                    <a:pt x="18" y="2016"/>
                  </a:lnTo>
                  <a:lnTo>
                    <a:pt x="0" y="2022"/>
                  </a:lnTo>
                  <a:lnTo>
                    <a:pt x="12" y="2076"/>
                  </a:lnTo>
                  <a:lnTo>
                    <a:pt x="12" y="2082"/>
                  </a:lnTo>
                  <a:lnTo>
                    <a:pt x="6" y="2082"/>
                  </a:lnTo>
                  <a:lnTo>
                    <a:pt x="12" y="2088"/>
                  </a:lnTo>
                  <a:lnTo>
                    <a:pt x="12" y="2094"/>
                  </a:lnTo>
                  <a:lnTo>
                    <a:pt x="30" y="2094"/>
                  </a:lnTo>
                  <a:lnTo>
                    <a:pt x="30" y="2070"/>
                  </a:lnTo>
                  <a:lnTo>
                    <a:pt x="24" y="2058"/>
                  </a:lnTo>
                  <a:lnTo>
                    <a:pt x="24" y="2040"/>
                  </a:lnTo>
                  <a:lnTo>
                    <a:pt x="36" y="2028"/>
                  </a:lnTo>
                  <a:lnTo>
                    <a:pt x="42" y="2028"/>
                  </a:lnTo>
                  <a:lnTo>
                    <a:pt x="48" y="2016"/>
                  </a:lnTo>
                  <a:lnTo>
                    <a:pt x="54" y="2010"/>
                  </a:lnTo>
                  <a:lnTo>
                    <a:pt x="54" y="1986"/>
                  </a:lnTo>
                  <a:lnTo>
                    <a:pt x="84" y="1956"/>
                  </a:lnTo>
                  <a:lnTo>
                    <a:pt x="108" y="1944"/>
                  </a:lnTo>
                  <a:lnTo>
                    <a:pt x="114" y="1944"/>
                  </a:lnTo>
                  <a:lnTo>
                    <a:pt x="126" y="1938"/>
                  </a:lnTo>
                  <a:lnTo>
                    <a:pt x="126" y="1932"/>
                  </a:lnTo>
                  <a:close/>
                  <a:moveTo>
                    <a:pt x="1896" y="678"/>
                  </a:moveTo>
                  <a:lnTo>
                    <a:pt x="1896" y="690"/>
                  </a:lnTo>
                  <a:lnTo>
                    <a:pt x="1884" y="702"/>
                  </a:lnTo>
                  <a:lnTo>
                    <a:pt x="1884" y="714"/>
                  </a:lnTo>
                  <a:lnTo>
                    <a:pt x="1902" y="714"/>
                  </a:lnTo>
                  <a:lnTo>
                    <a:pt x="1926" y="708"/>
                  </a:lnTo>
                  <a:lnTo>
                    <a:pt x="1944" y="708"/>
                  </a:lnTo>
                  <a:lnTo>
                    <a:pt x="1980" y="696"/>
                  </a:lnTo>
                  <a:lnTo>
                    <a:pt x="1986" y="690"/>
                  </a:lnTo>
                  <a:lnTo>
                    <a:pt x="1992" y="690"/>
                  </a:lnTo>
                  <a:lnTo>
                    <a:pt x="2034" y="702"/>
                  </a:lnTo>
                  <a:lnTo>
                    <a:pt x="2112" y="642"/>
                  </a:lnTo>
                  <a:lnTo>
                    <a:pt x="2244" y="600"/>
                  </a:lnTo>
                  <a:lnTo>
                    <a:pt x="2370" y="564"/>
                  </a:lnTo>
                  <a:lnTo>
                    <a:pt x="2466" y="546"/>
                  </a:lnTo>
                  <a:lnTo>
                    <a:pt x="2454" y="540"/>
                  </a:lnTo>
                  <a:lnTo>
                    <a:pt x="2448" y="528"/>
                  </a:lnTo>
                  <a:lnTo>
                    <a:pt x="2436" y="522"/>
                  </a:lnTo>
                  <a:lnTo>
                    <a:pt x="2424" y="510"/>
                  </a:lnTo>
                  <a:lnTo>
                    <a:pt x="2412" y="504"/>
                  </a:lnTo>
                  <a:lnTo>
                    <a:pt x="2400" y="492"/>
                  </a:lnTo>
                  <a:lnTo>
                    <a:pt x="2352" y="492"/>
                  </a:lnTo>
                  <a:lnTo>
                    <a:pt x="2340" y="498"/>
                  </a:lnTo>
                  <a:lnTo>
                    <a:pt x="2328" y="498"/>
                  </a:lnTo>
                  <a:lnTo>
                    <a:pt x="2262" y="504"/>
                  </a:lnTo>
                  <a:lnTo>
                    <a:pt x="2226" y="480"/>
                  </a:lnTo>
                  <a:lnTo>
                    <a:pt x="2142" y="486"/>
                  </a:lnTo>
                  <a:lnTo>
                    <a:pt x="2094" y="504"/>
                  </a:lnTo>
                  <a:lnTo>
                    <a:pt x="2076" y="522"/>
                  </a:lnTo>
                  <a:lnTo>
                    <a:pt x="2064" y="552"/>
                  </a:lnTo>
                  <a:lnTo>
                    <a:pt x="2010" y="564"/>
                  </a:lnTo>
                  <a:lnTo>
                    <a:pt x="1944" y="588"/>
                  </a:lnTo>
                  <a:lnTo>
                    <a:pt x="1962" y="600"/>
                  </a:lnTo>
                  <a:lnTo>
                    <a:pt x="1842" y="654"/>
                  </a:lnTo>
                  <a:lnTo>
                    <a:pt x="1854" y="654"/>
                  </a:lnTo>
                  <a:lnTo>
                    <a:pt x="1890" y="672"/>
                  </a:lnTo>
                  <a:lnTo>
                    <a:pt x="1896" y="678"/>
                  </a:lnTo>
                  <a:close/>
                  <a:moveTo>
                    <a:pt x="198" y="1968"/>
                  </a:moveTo>
                  <a:lnTo>
                    <a:pt x="192" y="1992"/>
                  </a:lnTo>
                  <a:lnTo>
                    <a:pt x="192" y="2010"/>
                  </a:lnTo>
                  <a:lnTo>
                    <a:pt x="216" y="1998"/>
                  </a:lnTo>
                  <a:lnTo>
                    <a:pt x="198" y="1968"/>
                  </a:lnTo>
                  <a:close/>
                  <a:moveTo>
                    <a:pt x="4182" y="600"/>
                  </a:moveTo>
                  <a:lnTo>
                    <a:pt x="4194" y="606"/>
                  </a:lnTo>
                  <a:lnTo>
                    <a:pt x="4206" y="600"/>
                  </a:lnTo>
                  <a:lnTo>
                    <a:pt x="4218" y="600"/>
                  </a:lnTo>
                  <a:lnTo>
                    <a:pt x="4242" y="588"/>
                  </a:lnTo>
                  <a:lnTo>
                    <a:pt x="4308" y="588"/>
                  </a:lnTo>
                  <a:lnTo>
                    <a:pt x="4314" y="594"/>
                  </a:lnTo>
                  <a:lnTo>
                    <a:pt x="4350" y="594"/>
                  </a:lnTo>
                  <a:lnTo>
                    <a:pt x="4356" y="588"/>
                  </a:lnTo>
                  <a:lnTo>
                    <a:pt x="4356" y="582"/>
                  </a:lnTo>
                  <a:lnTo>
                    <a:pt x="4344" y="558"/>
                  </a:lnTo>
                  <a:lnTo>
                    <a:pt x="4338" y="552"/>
                  </a:lnTo>
                  <a:lnTo>
                    <a:pt x="4326" y="546"/>
                  </a:lnTo>
                  <a:lnTo>
                    <a:pt x="4230" y="546"/>
                  </a:lnTo>
                  <a:lnTo>
                    <a:pt x="4224" y="540"/>
                  </a:lnTo>
                  <a:lnTo>
                    <a:pt x="4212" y="540"/>
                  </a:lnTo>
                  <a:lnTo>
                    <a:pt x="4200" y="534"/>
                  </a:lnTo>
                  <a:lnTo>
                    <a:pt x="4188" y="534"/>
                  </a:lnTo>
                  <a:lnTo>
                    <a:pt x="4176" y="540"/>
                  </a:lnTo>
                  <a:lnTo>
                    <a:pt x="4158" y="558"/>
                  </a:lnTo>
                  <a:lnTo>
                    <a:pt x="4158" y="564"/>
                  </a:lnTo>
                  <a:lnTo>
                    <a:pt x="4176" y="576"/>
                  </a:lnTo>
                  <a:lnTo>
                    <a:pt x="4170" y="582"/>
                  </a:lnTo>
                  <a:lnTo>
                    <a:pt x="4170" y="594"/>
                  </a:lnTo>
                  <a:lnTo>
                    <a:pt x="4176" y="594"/>
                  </a:lnTo>
                  <a:lnTo>
                    <a:pt x="4182" y="600"/>
                  </a:lnTo>
                  <a:close/>
                  <a:moveTo>
                    <a:pt x="3708" y="516"/>
                  </a:moveTo>
                  <a:lnTo>
                    <a:pt x="3678" y="516"/>
                  </a:lnTo>
                  <a:lnTo>
                    <a:pt x="3624" y="510"/>
                  </a:lnTo>
                  <a:lnTo>
                    <a:pt x="3564" y="504"/>
                  </a:lnTo>
                  <a:lnTo>
                    <a:pt x="3468" y="504"/>
                  </a:lnTo>
                  <a:lnTo>
                    <a:pt x="3468" y="516"/>
                  </a:lnTo>
                  <a:lnTo>
                    <a:pt x="3462" y="522"/>
                  </a:lnTo>
                  <a:lnTo>
                    <a:pt x="3426" y="540"/>
                  </a:lnTo>
                  <a:lnTo>
                    <a:pt x="3396" y="546"/>
                  </a:lnTo>
                  <a:lnTo>
                    <a:pt x="3378" y="552"/>
                  </a:lnTo>
                  <a:lnTo>
                    <a:pt x="3372" y="552"/>
                  </a:lnTo>
                  <a:lnTo>
                    <a:pt x="3372" y="558"/>
                  </a:lnTo>
                  <a:lnTo>
                    <a:pt x="3384" y="570"/>
                  </a:lnTo>
                  <a:lnTo>
                    <a:pt x="3390" y="582"/>
                  </a:lnTo>
                  <a:lnTo>
                    <a:pt x="3390" y="594"/>
                  </a:lnTo>
                  <a:lnTo>
                    <a:pt x="3372" y="618"/>
                  </a:lnTo>
                  <a:lnTo>
                    <a:pt x="3402" y="636"/>
                  </a:lnTo>
                  <a:lnTo>
                    <a:pt x="3480" y="606"/>
                  </a:lnTo>
                  <a:lnTo>
                    <a:pt x="3474" y="600"/>
                  </a:lnTo>
                  <a:lnTo>
                    <a:pt x="3468" y="600"/>
                  </a:lnTo>
                  <a:lnTo>
                    <a:pt x="3468" y="594"/>
                  </a:lnTo>
                  <a:lnTo>
                    <a:pt x="3474" y="588"/>
                  </a:lnTo>
                  <a:lnTo>
                    <a:pt x="3486" y="582"/>
                  </a:lnTo>
                  <a:lnTo>
                    <a:pt x="3522" y="582"/>
                  </a:lnTo>
                  <a:lnTo>
                    <a:pt x="3546" y="594"/>
                  </a:lnTo>
                  <a:lnTo>
                    <a:pt x="3552" y="600"/>
                  </a:lnTo>
                  <a:lnTo>
                    <a:pt x="3606" y="594"/>
                  </a:lnTo>
                  <a:lnTo>
                    <a:pt x="3600" y="570"/>
                  </a:lnTo>
                  <a:lnTo>
                    <a:pt x="3630" y="570"/>
                  </a:lnTo>
                  <a:lnTo>
                    <a:pt x="3648" y="564"/>
                  </a:lnTo>
                  <a:lnTo>
                    <a:pt x="3666" y="564"/>
                  </a:lnTo>
                  <a:lnTo>
                    <a:pt x="3690" y="552"/>
                  </a:lnTo>
                  <a:lnTo>
                    <a:pt x="3696" y="546"/>
                  </a:lnTo>
                  <a:lnTo>
                    <a:pt x="3702" y="534"/>
                  </a:lnTo>
                  <a:lnTo>
                    <a:pt x="3714" y="522"/>
                  </a:lnTo>
                  <a:lnTo>
                    <a:pt x="3720" y="522"/>
                  </a:lnTo>
                  <a:lnTo>
                    <a:pt x="3714" y="516"/>
                  </a:lnTo>
                  <a:lnTo>
                    <a:pt x="3708" y="516"/>
                  </a:lnTo>
                  <a:close/>
                  <a:moveTo>
                    <a:pt x="3792" y="150"/>
                  </a:moveTo>
                  <a:lnTo>
                    <a:pt x="3738" y="156"/>
                  </a:lnTo>
                  <a:lnTo>
                    <a:pt x="3756" y="180"/>
                  </a:lnTo>
                  <a:lnTo>
                    <a:pt x="3792" y="150"/>
                  </a:lnTo>
                  <a:close/>
                  <a:moveTo>
                    <a:pt x="3612" y="480"/>
                  </a:moveTo>
                  <a:lnTo>
                    <a:pt x="3636" y="468"/>
                  </a:lnTo>
                  <a:lnTo>
                    <a:pt x="3642" y="456"/>
                  </a:lnTo>
                  <a:lnTo>
                    <a:pt x="3654" y="450"/>
                  </a:lnTo>
                  <a:lnTo>
                    <a:pt x="3660" y="438"/>
                  </a:lnTo>
                  <a:lnTo>
                    <a:pt x="3660" y="432"/>
                  </a:lnTo>
                  <a:lnTo>
                    <a:pt x="3654" y="426"/>
                  </a:lnTo>
                  <a:lnTo>
                    <a:pt x="3642" y="426"/>
                  </a:lnTo>
                  <a:lnTo>
                    <a:pt x="3630" y="420"/>
                  </a:lnTo>
                  <a:lnTo>
                    <a:pt x="3588" y="420"/>
                  </a:lnTo>
                  <a:lnTo>
                    <a:pt x="3570" y="426"/>
                  </a:lnTo>
                  <a:lnTo>
                    <a:pt x="3552" y="426"/>
                  </a:lnTo>
                  <a:lnTo>
                    <a:pt x="3534" y="438"/>
                  </a:lnTo>
                  <a:lnTo>
                    <a:pt x="3516" y="444"/>
                  </a:lnTo>
                  <a:lnTo>
                    <a:pt x="3504" y="450"/>
                  </a:lnTo>
                  <a:lnTo>
                    <a:pt x="3504" y="462"/>
                  </a:lnTo>
                  <a:lnTo>
                    <a:pt x="3528" y="468"/>
                  </a:lnTo>
                  <a:lnTo>
                    <a:pt x="3600" y="480"/>
                  </a:lnTo>
                  <a:lnTo>
                    <a:pt x="3612" y="480"/>
                  </a:lnTo>
                  <a:close/>
                  <a:moveTo>
                    <a:pt x="3954" y="180"/>
                  </a:moveTo>
                  <a:lnTo>
                    <a:pt x="3900" y="192"/>
                  </a:lnTo>
                  <a:lnTo>
                    <a:pt x="3936" y="210"/>
                  </a:lnTo>
                  <a:lnTo>
                    <a:pt x="3924" y="216"/>
                  </a:lnTo>
                  <a:lnTo>
                    <a:pt x="3918" y="222"/>
                  </a:lnTo>
                  <a:lnTo>
                    <a:pt x="3918" y="228"/>
                  </a:lnTo>
                  <a:lnTo>
                    <a:pt x="3924" y="234"/>
                  </a:lnTo>
                  <a:lnTo>
                    <a:pt x="3936" y="240"/>
                  </a:lnTo>
                  <a:lnTo>
                    <a:pt x="3966" y="240"/>
                  </a:lnTo>
                  <a:lnTo>
                    <a:pt x="3942" y="252"/>
                  </a:lnTo>
                  <a:lnTo>
                    <a:pt x="3954" y="252"/>
                  </a:lnTo>
                  <a:lnTo>
                    <a:pt x="4002" y="276"/>
                  </a:lnTo>
                  <a:lnTo>
                    <a:pt x="4014" y="276"/>
                  </a:lnTo>
                  <a:lnTo>
                    <a:pt x="4026" y="270"/>
                  </a:lnTo>
                  <a:lnTo>
                    <a:pt x="4032" y="264"/>
                  </a:lnTo>
                  <a:lnTo>
                    <a:pt x="4044" y="258"/>
                  </a:lnTo>
                  <a:lnTo>
                    <a:pt x="4050" y="252"/>
                  </a:lnTo>
                  <a:lnTo>
                    <a:pt x="4074" y="246"/>
                  </a:lnTo>
                  <a:lnTo>
                    <a:pt x="4086" y="258"/>
                  </a:lnTo>
                  <a:lnTo>
                    <a:pt x="4092" y="270"/>
                  </a:lnTo>
                  <a:lnTo>
                    <a:pt x="4098" y="276"/>
                  </a:lnTo>
                  <a:lnTo>
                    <a:pt x="4104" y="270"/>
                  </a:lnTo>
                  <a:lnTo>
                    <a:pt x="4116" y="270"/>
                  </a:lnTo>
                  <a:lnTo>
                    <a:pt x="4128" y="264"/>
                  </a:lnTo>
                  <a:lnTo>
                    <a:pt x="4134" y="258"/>
                  </a:lnTo>
                  <a:lnTo>
                    <a:pt x="4146" y="258"/>
                  </a:lnTo>
                  <a:lnTo>
                    <a:pt x="4152" y="252"/>
                  </a:lnTo>
                  <a:lnTo>
                    <a:pt x="4158" y="252"/>
                  </a:lnTo>
                  <a:lnTo>
                    <a:pt x="4170" y="246"/>
                  </a:lnTo>
                  <a:lnTo>
                    <a:pt x="4176" y="234"/>
                  </a:lnTo>
                  <a:lnTo>
                    <a:pt x="4182" y="228"/>
                  </a:lnTo>
                  <a:lnTo>
                    <a:pt x="4194" y="246"/>
                  </a:lnTo>
                  <a:lnTo>
                    <a:pt x="4218" y="222"/>
                  </a:lnTo>
                  <a:lnTo>
                    <a:pt x="4218" y="216"/>
                  </a:lnTo>
                  <a:lnTo>
                    <a:pt x="4236" y="210"/>
                  </a:lnTo>
                  <a:lnTo>
                    <a:pt x="4326" y="210"/>
                  </a:lnTo>
                  <a:lnTo>
                    <a:pt x="4332" y="204"/>
                  </a:lnTo>
                  <a:lnTo>
                    <a:pt x="4332" y="192"/>
                  </a:lnTo>
                  <a:lnTo>
                    <a:pt x="4266" y="186"/>
                  </a:lnTo>
                  <a:lnTo>
                    <a:pt x="4302" y="174"/>
                  </a:lnTo>
                  <a:lnTo>
                    <a:pt x="4302" y="132"/>
                  </a:lnTo>
                  <a:lnTo>
                    <a:pt x="4278" y="132"/>
                  </a:lnTo>
                  <a:lnTo>
                    <a:pt x="4266" y="138"/>
                  </a:lnTo>
                  <a:lnTo>
                    <a:pt x="4260" y="144"/>
                  </a:lnTo>
                  <a:lnTo>
                    <a:pt x="4248" y="150"/>
                  </a:lnTo>
                  <a:lnTo>
                    <a:pt x="4242" y="126"/>
                  </a:lnTo>
                  <a:lnTo>
                    <a:pt x="4194" y="132"/>
                  </a:lnTo>
                  <a:lnTo>
                    <a:pt x="4194" y="120"/>
                  </a:lnTo>
                  <a:lnTo>
                    <a:pt x="4176" y="84"/>
                  </a:lnTo>
                  <a:lnTo>
                    <a:pt x="4140" y="84"/>
                  </a:lnTo>
                  <a:lnTo>
                    <a:pt x="4122" y="90"/>
                  </a:lnTo>
                  <a:lnTo>
                    <a:pt x="4110" y="96"/>
                  </a:lnTo>
                  <a:lnTo>
                    <a:pt x="4104" y="102"/>
                  </a:lnTo>
                  <a:lnTo>
                    <a:pt x="4098" y="102"/>
                  </a:lnTo>
                  <a:lnTo>
                    <a:pt x="4020" y="108"/>
                  </a:lnTo>
                  <a:lnTo>
                    <a:pt x="4044" y="126"/>
                  </a:lnTo>
                  <a:lnTo>
                    <a:pt x="3996" y="126"/>
                  </a:lnTo>
                  <a:lnTo>
                    <a:pt x="3984" y="132"/>
                  </a:lnTo>
                  <a:lnTo>
                    <a:pt x="3972" y="132"/>
                  </a:lnTo>
                  <a:lnTo>
                    <a:pt x="3966" y="138"/>
                  </a:lnTo>
                  <a:lnTo>
                    <a:pt x="3984" y="156"/>
                  </a:lnTo>
                  <a:lnTo>
                    <a:pt x="3972" y="156"/>
                  </a:lnTo>
                  <a:lnTo>
                    <a:pt x="3936" y="150"/>
                  </a:lnTo>
                  <a:lnTo>
                    <a:pt x="3906" y="156"/>
                  </a:lnTo>
                  <a:lnTo>
                    <a:pt x="3888" y="168"/>
                  </a:lnTo>
                  <a:lnTo>
                    <a:pt x="3888" y="174"/>
                  </a:lnTo>
                  <a:lnTo>
                    <a:pt x="3894" y="180"/>
                  </a:lnTo>
                  <a:lnTo>
                    <a:pt x="3954" y="180"/>
                  </a:lnTo>
                  <a:close/>
                  <a:moveTo>
                    <a:pt x="3972" y="294"/>
                  </a:moveTo>
                  <a:lnTo>
                    <a:pt x="3954" y="300"/>
                  </a:lnTo>
                  <a:lnTo>
                    <a:pt x="3942" y="306"/>
                  </a:lnTo>
                  <a:lnTo>
                    <a:pt x="3936" y="312"/>
                  </a:lnTo>
                  <a:lnTo>
                    <a:pt x="3936" y="318"/>
                  </a:lnTo>
                  <a:lnTo>
                    <a:pt x="3966" y="324"/>
                  </a:lnTo>
                  <a:lnTo>
                    <a:pt x="3972" y="324"/>
                  </a:lnTo>
                  <a:lnTo>
                    <a:pt x="3990" y="306"/>
                  </a:lnTo>
                  <a:lnTo>
                    <a:pt x="3990" y="300"/>
                  </a:lnTo>
                  <a:lnTo>
                    <a:pt x="3984" y="294"/>
                  </a:lnTo>
                  <a:lnTo>
                    <a:pt x="3972" y="294"/>
                  </a:lnTo>
                  <a:close/>
                  <a:moveTo>
                    <a:pt x="3738" y="336"/>
                  </a:moveTo>
                  <a:lnTo>
                    <a:pt x="3726" y="336"/>
                  </a:lnTo>
                  <a:lnTo>
                    <a:pt x="3720" y="330"/>
                  </a:lnTo>
                  <a:lnTo>
                    <a:pt x="3672" y="330"/>
                  </a:lnTo>
                  <a:lnTo>
                    <a:pt x="3636" y="336"/>
                  </a:lnTo>
                  <a:lnTo>
                    <a:pt x="3624" y="342"/>
                  </a:lnTo>
                  <a:lnTo>
                    <a:pt x="3642" y="360"/>
                  </a:lnTo>
                  <a:lnTo>
                    <a:pt x="3654" y="360"/>
                  </a:lnTo>
                  <a:lnTo>
                    <a:pt x="3660" y="378"/>
                  </a:lnTo>
                  <a:lnTo>
                    <a:pt x="3768" y="378"/>
                  </a:lnTo>
                  <a:lnTo>
                    <a:pt x="3768" y="390"/>
                  </a:lnTo>
                  <a:lnTo>
                    <a:pt x="3762" y="396"/>
                  </a:lnTo>
                  <a:lnTo>
                    <a:pt x="3762" y="408"/>
                  </a:lnTo>
                  <a:lnTo>
                    <a:pt x="3708" y="450"/>
                  </a:lnTo>
                  <a:lnTo>
                    <a:pt x="3732" y="456"/>
                  </a:lnTo>
                  <a:lnTo>
                    <a:pt x="3720" y="468"/>
                  </a:lnTo>
                  <a:lnTo>
                    <a:pt x="3714" y="468"/>
                  </a:lnTo>
                  <a:lnTo>
                    <a:pt x="3708" y="474"/>
                  </a:lnTo>
                  <a:lnTo>
                    <a:pt x="3708" y="480"/>
                  </a:lnTo>
                  <a:lnTo>
                    <a:pt x="3726" y="480"/>
                  </a:lnTo>
                  <a:lnTo>
                    <a:pt x="3738" y="474"/>
                  </a:lnTo>
                  <a:lnTo>
                    <a:pt x="3744" y="474"/>
                  </a:lnTo>
                  <a:lnTo>
                    <a:pt x="3756" y="468"/>
                  </a:lnTo>
                  <a:lnTo>
                    <a:pt x="3756" y="480"/>
                  </a:lnTo>
                  <a:lnTo>
                    <a:pt x="3792" y="480"/>
                  </a:lnTo>
                  <a:lnTo>
                    <a:pt x="3810" y="474"/>
                  </a:lnTo>
                  <a:lnTo>
                    <a:pt x="3822" y="468"/>
                  </a:lnTo>
                  <a:lnTo>
                    <a:pt x="3840" y="468"/>
                  </a:lnTo>
                  <a:lnTo>
                    <a:pt x="3846" y="462"/>
                  </a:lnTo>
                  <a:lnTo>
                    <a:pt x="3852" y="462"/>
                  </a:lnTo>
                  <a:lnTo>
                    <a:pt x="3858" y="486"/>
                  </a:lnTo>
                  <a:lnTo>
                    <a:pt x="3924" y="480"/>
                  </a:lnTo>
                  <a:lnTo>
                    <a:pt x="4002" y="498"/>
                  </a:lnTo>
                  <a:lnTo>
                    <a:pt x="4098" y="486"/>
                  </a:lnTo>
                  <a:lnTo>
                    <a:pt x="4128" y="468"/>
                  </a:lnTo>
                  <a:lnTo>
                    <a:pt x="4122" y="474"/>
                  </a:lnTo>
                  <a:lnTo>
                    <a:pt x="4122" y="486"/>
                  </a:lnTo>
                  <a:lnTo>
                    <a:pt x="4260" y="486"/>
                  </a:lnTo>
                  <a:lnTo>
                    <a:pt x="4272" y="468"/>
                  </a:lnTo>
                  <a:lnTo>
                    <a:pt x="4338" y="438"/>
                  </a:lnTo>
                  <a:lnTo>
                    <a:pt x="4320" y="432"/>
                  </a:lnTo>
                  <a:lnTo>
                    <a:pt x="4320" y="420"/>
                  </a:lnTo>
                  <a:lnTo>
                    <a:pt x="4314" y="420"/>
                  </a:lnTo>
                  <a:lnTo>
                    <a:pt x="4308" y="414"/>
                  </a:lnTo>
                  <a:lnTo>
                    <a:pt x="4290" y="414"/>
                  </a:lnTo>
                  <a:lnTo>
                    <a:pt x="4278" y="408"/>
                  </a:lnTo>
                  <a:lnTo>
                    <a:pt x="4260" y="408"/>
                  </a:lnTo>
                  <a:lnTo>
                    <a:pt x="4242" y="402"/>
                  </a:lnTo>
                  <a:lnTo>
                    <a:pt x="4206" y="402"/>
                  </a:lnTo>
                  <a:lnTo>
                    <a:pt x="4164" y="414"/>
                  </a:lnTo>
                  <a:lnTo>
                    <a:pt x="4116" y="420"/>
                  </a:lnTo>
                  <a:lnTo>
                    <a:pt x="4074" y="426"/>
                  </a:lnTo>
                  <a:lnTo>
                    <a:pt x="4038" y="438"/>
                  </a:lnTo>
                  <a:lnTo>
                    <a:pt x="4026" y="438"/>
                  </a:lnTo>
                  <a:lnTo>
                    <a:pt x="4014" y="432"/>
                  </a:lnTo>
                  <a:lnTo>
                    <a:pt x="4008" y="426"/>
                  </a:lnTo>
                  <a:lnTo>
                    <a:pt x="3996" y="420"/>
                  </a:lnTo>
                  <a:lnTo>
                    <a:pt x="3984" y="420"/>
                  </a:lnTo>
                  <a:lnTo>
                    <a:pt x="3972" y="426"/>
                  </a:lnTo>
                  <a:lnTo>
                    <a:pt x="3960" y="426"/>
                  </a:lnTo>
                  <a:lnTo>
                    <a:pt x="3948" y="432"/>
                  </a:lnTo>
                  <a:lnTo>
                    <a:pt x="3942" y="438"/>
                  </a:lnTo>
                  <a:lnTo>
                    <a:pt x="3936" y="438"/>
                  </a:lnTo>
                  <a:lnTo>
                    <a:pt x="3912" y="414"/>
                  </a:lnTo>
                  <a:lnTo>
                    <a:pt x="3894" y="426"/>
                  </a:lnTo>
                  <a:lnTo>
                    <a:pt x="3864" y="420"/>
                  </a:lnTo>
                  <a:lnTo>
                    <a:pt x="3894" y="408"/>
                  </a:lnTo>
                  <a:lnTo>
                    <a:pt x="3876" y="396"/>
                  </a:lnTo>
                  <a:lnTo>
                    <a:pt x="3822" y="408"/>
                  </a:lnTo>
                  <a:lnTo>
                    <a:pt x="3858" y="396"/>
                  </a:lnTo>
                  <a:lnTo>
                    <a:pt x="3858" y="390"/>
                  </a:lnTo>
                  <a:lnTo>
                    <a:pt x="3924" y="384"/>
                  </a:lnTo>
                  <a:lnTo>
                    <a:pt x="3888" y="372"/>
                  </a:lnTo>
                  <a:lnTo>
                    <a:pt x="3870" y="372"/>
                  </a:lnTo>
                  <a:lnTo>
                    <a:pt x="3876" y="366"/>
                  </a:lnTo>
                  <a:lnTo>
                    <a:pt x="3876" y="360"/>
                  </a:lnTo>
                  <a:lnTo>
                    <a:pt x="3870" y="354"/>
                  </a:lnTo>
                  <a:lnTo>
                    <a:pt x="3840" y="354"/>
                  </a:lnTo>
                  <a:lnTo>
                    <a:pt x="3822" y="360"/>
                  </a:lnTo>
                  <a:lnTo>
                    <a:pt x="3804" y="360"/>
                  </a:lnTo>
                  <a:lnTo>
                    <a:pt x="3786" y="366"/>
                  </a:lnTo>
                  <a:lnTo>
                    <a:pt x="3774" y="354"/>
                  </a:lnTo>
                  <a:lnTo>
                    <a:pt x="3762" y="348"/>
                  </a:lnTo>
                  <a:lnTo>
                    <a:pt x="3756" y="342"/>
                  </a:lnTo>
                  <a:lnTo>
                    <a:pt x="3744" y="336"/>
                  </a:lnTo>
                  <a:lnTo>
                    <a:pt x="3738" y="336"/>
                  </a:lnTo>
                  <a:close/>
                  <a:moveTo>
                    <a:pt x="3264" y="420"/>
                  </a:moveTo>
                  <a:lnTo>
                    <a:pt x="3282" y="420"/>
                  </a:lnTo>
                  <a:lnTo>
                    <a:pt x="3300" y="426"/>
                  </a:lnTo>
                  <a:lnTo>
                    <a:pt x="3318" y="426"/>
                  </a:lnTo>
                  <a:lnTo>
                    <a:pt x="3330" y="432"/>
                  </a:lnTo>
                  <a:lnTo>
                    <a:pt x="3342" y="432"/>
                  </a:lnTo>
                  <a:lnTo>
                    <a:pt x="3330" y="444"/>
                  </a:lnTo>
                  <a:lnTo>
                    <a:pt x="3324" y="444"/>
                  </a:lnTo>
                  <a:lnTo>
                    <a:pt x="3324" y="456"/>
                  </a:lnTo>
                  <a:lnTo>
                    <a:pt x="3438" y="456"/>
                  </a:lnTo>
                  <a:lnTo>
                    <a:pt x="3462" y="444"/>
                  </a:lnTo>
                  <a:lnTo>
                    <a:pt x="3462" y="432"/>
                  </a:lnTo>
                  <a:lnTo>
                    <a:pt x="3468" y="426"/>
                  </a:lnTo>
                  <a:lnTo>
                    <a:pt x="3480" y="426"/>
                  </a:lnTo>
                  <a:lnTo>
                    <a:pt x="3492" y="420"/>
                  </a:lnTo>
                  <a:lnTo>
                    <a:pt x="3504" y="420"/>
                  </a:lnTo>
                  <a:lnTo>
                    <a:pt x="3510" y="414"/>
                  </a:lnTo>
                  <a:lnTo>
                    <a:pt x="3510" y="408"/>
                  </a:lnTo>
                  <a:lnTo>
                    <a:pt x="3522" y="396"/>
                  </a:lnTo>
                  <a:lnTo>
                    <a:pt x="3534" y="390"/>
                  </a:lnTo>
                  <a:lnTo>
                    <a:pt x="3540" y="384"/>
                  </a:lnTo>
                  <a:lnTo>
                    <a:pt x="3552" y="378"/>
                  </a:lnTo>
                  <a:lnTo>
                    <a:pt x="3552" y="372"/>
                  </a:lnTo>
                  <a:lnTo>
                    <a:pt x="3546" y="366"/>
                  </a:lnTo>
                  <a:lnTo>
                    <a:pt x="3534" y="360"/>
                  </a:lnTo>
                  <a:lnTo>
                    <a:pt x="3510" y="360"/>
                  </a:lnTo>
                  <a:lnTo>
                    <a:pt x="3504" y="366"/>
                  </a:lnTo>
                  <a:lnTo>
                    <a:pt x="3492" y="366"/>
                  </a:lnTo>
                  <a:lnTo>
                    <a:pt x="3486" y="360"/>
                  </a:lnTo>
                  <a:lnTo>
                    <a:pt x="3474" y="360"/>
                  </a:lnTo>
                  <a:lnTo>
                    <a:pt x="3462" y="354"/>
                  </a:lnTo>
                  <a:lnTo>
                    <a:pt x="3450" y="354"/>
                  </a:lnTo>
                  <a:lnTo>
                    <a:pt x="3432" y="348"/>
                  </a:lnTo>
                  <a:lnTo>
                    <a:pt x="3426" y="354"/>
                  </a:lnTo>
                  <a:lnTo>
                    <a:pt x="3420" y="354"/>
                  </a:lnTo>
                  <a:lnTo>
                    <a:pt x="3414" y="366"/>
                  </a:lnTo>
                  <a:lnTo>
                    <a:pt x="3414" y="396"/>
                  </a:lnTo>
                  <a:lnTo>
                    <a:pt x="3396" y="378"/>
                  </a:lnTo>
                  <a:lnTo>
                    <a:pt x="3384" y="372"/>
                  </a:lnTo>
                  <a:lnTo>
                    <a:pt x="3366" y="372"/>
                  </a:lnTo>
                  <a:lnTo>
                    <a:pt x="3354" y="384"/>
                  </a:lnTo>
                  <a:lnTo>
                    <a:pt x="3348" y="396"/>
                  </a:lnTo>
                  <a:lnTo>
                    <a:pt x="3330" y="414"/>
                  </a:lnTo>
                  <a:lnTo>
                    <a:pt x="3324" y="414"/>
                  </a:lnTo>
                  <a:lnTo>
                    <a:pt x="3300" y="366"/>
                  </a:lnTo>
                  <a:lnTo>
                    <a:pt x="3288" y="360"/>
                  </a:lnTo>
                  <a:lnTo>
                    <a:pt x="3258" y="360"/>
                  </a:lnTo>
                  <a:lnTo>
                    <a:pt x="3246" y="366"/>
                  </a:lnTo>
                  <a:lnTo>
                    <a:pt x="3240" y="372"/>
                  </a:lnTo>
                  <a:lnTo>
                    <a:pt x="3240" y="396"/>
                  </a:lnTo>
                  <a:lnTo>
                    <a:pt x="3246" y="408"/>
                  </a:lnTo>
                  <a:lnTo>
                    <a:pt x="3258" y="414"/>
                  </a:lnTo>
                  <a:lnTo>
                    <a:pt x="3264" y="420"/>
                  </a:lnTo>
                  <a:close/>
                  <a:moveTo>
                    <a:pt x="3720" y="288"/>
                  </a:moveTo>
                  <a:lnTo>
                    <a:pt x="3726" y="288"/>
                  </a:lnTo>
                  <a:lnTo>
                    <a:pt x="3732" y="294"/>
                  </a:lnTo>
                  <a:lnTo>
                    <a:pt x="3738" y="306"/>
                  </a:lnTo>
                  <a:lnTo>
                    <a:pt x="3768" y="306"/>
                  </a:lnTo>
                  <a:lnTo>
                    <a:pt x="3780" y="300"/>
                  </a:lnTo>
                  <a:lnTo>
                    <a:pt x="3834" y="300"/>
                  </a:lnTo>
                  <a:lnTo>
                    <a:pt x="3834" y="294"/>
                  </a:lnTo>
                  <a:lnTo>
                    <a:pt x="3828" y="294"/>
                  </a:lnTo>
                  <a:lnTo>
                    <a:pt x="3822" y="288"/>
                  </a:lnTo>
                  <a:lnTo>
                    <a:pt x="3810" y="288"/>
                  </a:lnTo>
                  <a:lnTo>
                    <a:pt x="3804" y="282"/>
                  </a:lnTo>
                  <a:lnTo>
                    <a:pt x="3792" y="282"/>
                  </a:lnTo>
                  <a:lnTo>
                    <a:pt x="3804" y="270"/>
                  </a:lnTo>
                  <a:lnTo>
                    <a:pt x="3816" y="264"/>
                  </a:lnTo>
                  <a:lnTo>
                    <a:pt x="3822" y="264"/>
                  </a:lnTo>
                  <a:lnTo>
                    <a:pt x="3828" y="258"/>
                  </a:lnTo>
                  <a:lnTo>
                    <a:pt x="3822" y="258"/>
                  </a:lnTo>
                  <a:lnTo>
                    <a:pt x="3810" y="252"/>
                  </a:lnTo>
                  <a:lnTo>
                    <a:pt x="3738" y="228"/>
                  </a:lnTo>
                  <a:lnTo>
                    <a:pt x="3732" y="228"/>
                  </a:lnTo>
                  <a:lnTo>
                    <a:pt x="3726" y="234"/>
                  </a:lnTo>
                  <a:lnTo>
                    <a:pt x="3714" y="240"/>
                  </a:lnTo>
                  <a:lnTo>
                    <a:pt x="3702" y="240"/>
                  </a:lnTo>
                  <a:lnTo>
                    <a:pt x="3690" y="252"/>
                  </a:lnTo>
                  <a:lnTo>
                    <a:pt x="3690" y="258"/>
                  </a:lnTo>
                  <a:lnTo>
                    <a:pt x="3696" y="264"/>
                  </a:lnTo>
                  <a:lnTo>
                    <a:pt x="3702" y="276"/>
                  </a:lnTo>
                  <a:lnTo>
                    <a:pt x="3714" y="282"/>
                  </a:lnTo>
                  <a:lnTo>
                    <a:pt x="3720" y="288"/>
                  </a:lnTo>
                  <a:close/>
                  <a:moveTo>
                    <a:pt x="3288" y="504"/>
                  </a:moveTo>
                  <a:lnTo>
                    <a:pt x="3270" y="504"/>
                  </a:lnTo>
                  <a:lnTo>
                    <a:pt x="3234" y="510"/>
                  </a:lnTo>
                  <a:lnTo>
                    <a:pt x="3186" y="516"/>
                  </a:lnTo>
                  <a:lnTo>
                    <a:pt x="3144" y="528"/>
                  </a:lnTo>
                  <a:lnTo>
                    <a:pt x="3132" y="534"/>
                  </a:lnTo>
                  <a:lnTo>
                    <a:pt x="3126" y="540"/>
                  </a:lnTo>
                  <a:lnTo>
                    <a:pt x="3132" y="540"/>
                  </a:lnTo>
                  <a:lnTo>
                    <a:pt x="3150" y="558"/>
                  </a:lnTo>
                  <a:lnTo>
                    <a:pt x="3156" y="570"/>
                  </a:lnTo>
                  <a:lnTo>
                    <a:pt x="3156" y="576"/>
                  </a:lnTo>
                  <a:lnTo>
                    <a:pt x="3138" y="582"/>
                  </a:lnTo>
                  <a:lnTo>
                    <a:pt x="3120" y="570"/>
                  </a:lnTo>
                  <a:lnTo>
                    <a:pt x="3090" y="564"/>
                  </a:lnTo>
                  <a:lnTo>
                    <a:pt x="3048" y="570"/>
                  </a:lnTo>
                  <a:lnTo>
                    <a:pt x="3066" y="606"/>
                  </a:lnTo>
                  <a:lnTo>
                    <a:pt x="3072" y="612"/>
                  </a:lnTo>
                  <a:lnTo>
                    <a:pt x="3084" y="618"/>
                  </a:lnTo>
                  <a:lnTo>
                    <a:pt x="3102" y="624"/>
                  </a:lnTo>
                  <a:lnTo>
                    <a:pt x="3114" y="630"/>
                  </a:lnTo>
                  <a:lnTo>
                    <a:pt x="3120" y="642"/>
                  </a:lnTo>
                  <a:lnTo>
                    <a:pt x="3120" y="654"/>
                  </a:lnTo>
                  <a:lnTo>
                    <a:pt x="3126" y="666"/>
                  </a:lnTo>
                  <a:lnTo>
                    <a:pt x="3126" y="678"/>
                  </a:lnTo>
                  <a:lnTo>
                    <a:pt x="3144" y="678"/>
                  </a:lnTo>
                  <a:lnTo>
                    <a:pt x="3228" y="666"/>
                  </a:lnTo>
                  <a:lnTo>
                    <a:pt x="3264" y="660"/>
                  </a:lnTo>
                  <a:lnTo>
                    <a:pt x="3276" y="654"/>
                  </a:lnTo>
                  <a:lnTo>
                    <a:pt x="3282" y="642"/>
                  </a:lnTo>
                  <a:lnTo>
                    <a:pt x="3288" y="624"/>
                  </a:lnTo>
                  <a:lnTo>
                    <a:pt x="3300" y="600"/>
                  </a:lnTo>
                  <a:lnTo>
                    <a:pt x="3300" y="588"/>
                  </a:lnTo>
                  <a:lnTo>
                    <a:pt x="3228" y="576"/>
                  </a:lnTo>
                  <a:lnTo>
                    <a:pt x="3240" y="570"/>
                  </a:lnTo>
                  <a:lnTo>
                    <a:pt x="3348" y="534"/>
                  </a:lnTo>
                  <a:lnTo>
                    <a:pt x="3360" y="528"/>
                  </a:lnTo>
                  <a:lnTo>
                    <a:pt x="3354" y="522"/>
                  </a:lnTo>
                  <a:lnTo>
                    <a:pt x="3342" y="516"/>
                  </a:lnTo>
                  <a:lnTo>
                    <a:pt x="3324" y="510"/>
                  </a:lnTo>
                  <a:lnTo>
                    <a:pt x="3312" y="510"/>
                  </a:lnTo>
                  <a:lnTo>
                    <a:pt x="3300" y="504"/>
                  </a:lnTo>
                  <a:lnTo>
                    <a:pt x="3288" y="504"/>
                  </a:lnTo>
                  <a:close/>
                  <a:moveTo>
                    <a:pt x="2898" y="744"/>
                  </a:moveTo>
                  <a:lnTo>
                    <a:pt x="2880" y="738"/>
                  </a:lnTo>
                  <a:lnTo>
                    <a:pt x="2796" y="738"/>
                  </a:lnTo>
                  <a:lnTo>
                    <a:pt x="2874" y="696"/>
                  </a:lnTo>
                  <a:lnTo>
                    <a:pt x="2880" y="684"/>
                  </a:lnTo>
                  <a:lnTo>
                    <a:pt x="2886" y="654"/>
                  </a:lnTo>
                  <a:lnTo>
                    <a:pt x="2898" y="624"/>
                  </a:lnTo>
                  <a:lnTo>
                    <a:pt x="2898" y="588"/>
                  </a:lnTo>
                  <a:lnTo>
                    <a:pt x="2880" y="570"/>
                  </a:lnTo>
                  <a:lnTo>
                    <a:pt x="2850" y="570"/>
                  </a:lnTo>
                  <a:lnTo>
                    <a:pt x="2814" y="576"/>
                  </a:lnTo>
                  <a:lnTo>
                    <a:pt x="2796" y="582"/>
                  </a:lnTo>
                  <a:lnTo>
                    <a:pt x="2784" y="588"/>
                  </a:lnTo>
                  <a:lnTo>
                    <a:pt x="2784" y="594"/>
                  </a:lnTo>
                  <a:lnTo>
                    <a:pt x="2766" y="612"/>
                  </a:lnTo>
                  <a:lnTo>
                    <a:pt x="2760" y="630"/>
                  </a:lnTo>
                  <a:lnTo>
                    <a:pt x="2736" y="654"/>
                  </a:lnTo>
                  <a:lnTo>
                    <a:pt x="2718" y="666"/>
                  </a:lnTo>
                  <a:lnTo>
                    <a:pt x="2706" y="672"/>
                  </a:lnTo>
                  <a:lnTo>
                    <a:pt x="2700" y="672"/>
                  </a:lnTo>
                  <a:lnTo>
                    <a:pt x="2694" y="666"/>
                  </a:lnTo>
                  <a:lnTo>
                    <a:pt x="2694" y="660"/>
                  </a:lnTo>
                  <a:lnTo>
                    <a:pt x="2700" y="654"/>
                  </a:lnTo>
                  <a:lnTo>
                    <a:pt x="2706" y="642"/>
                  </a:lnTo>
                  <a:lnTo>
                    <a:pt x="2712" y="636"/>
                  </a:lnTo>
                  <a:lnTo>
                    <a:pt x="2718" y="624"/>
                  </a:lnTo>
                  <a:lnTo>
                    <a:pt x="2718" y="612"/>
                  </a:lnTo>
                  <a:lnTo>
                    <a:pt x="2724" y="606"/>
                  </a:lnTo>
                  <a:lnTo>
                    <a:pt x="2724" y="600"/>
                  </a:lnTo>
                  <a:lnTo>
                    <a:pt x="2706" y="594"/>
                  </a:lnTo>
                  <a:lnTo>
                    <a:pt x="2676" y="588"/>
                  </a:lnTo>
                  <a:lnTo>
                    <a:pt x="2628" y="588"/>
                  </a:lnTo>
                  <a:lnTo>
                    <a:pt x="2622" y="606"/>
                  </a:lnTo>
                  <a:lnTo>
                    <a:pt x="2610" y="612"/>
                  </a:lnTo>
                  <a:lnTo>
                    <a:pt x="2586" y="618"/>
                  </a:lnTo>
                  <a:lnTo>
                    <a:pt x="2550" y="624"/>
                  </a:lnTo>
                  <a:lnTo>
                    <a:pt x="2508" y="630"/>
                  </a:lnTo>
                  <a:lnTo>
                    <a:pt x="2490" y="630"/>
                  </a:lnTo>
                  <a:lnTo>
                    <a:pt x="2496" y="624"/>
                  </a:lnTo>
                  <a:lnTo>
                    <a:pt x="2508" y="618"/>
                  </a:lnTo>
                  <a:lnTo>
                    <a:pt x="2520" y="618"/>
                  </a:lnTo>
                  <a:lnTo>
                    <a:pt x="2538" y="612"/>
                  </a:lnTo>
                  <a:lnTo>
                    <a:pt x="2550" y="606"/>
                  </a:lnTo>
                  <a:lnTo>
                    <a:pt x="2586" y="594"/>
                  </a:lnTo>
                  <a:lnTo>
                    <a:pt x="2598" y="588"/>
                  </a:lnTo>
                  <a:lnTo>
                    <a:pt x="2604" y="588"/>
                  </a:lnTo>
                  <a:lnTo>
                    <a:pt x="2604" y="582"/>
                  </a:lnTo>
                  <a:lnTo>
                    <a:pt x="2592" y="576"/>
                  </a:lnTo>
                  <a:lnTo>
                    <a:pt x="2556" y="576"/>
                  </a:lnTo>
                  <a:lnTo>
                    <a:pt x="2496" y="594"/>
                  </a:lnTo>
                  <a:lnTo>
                    <a:pt x="2460" y="600"/>
                  </a:lnTo>
                  <a:lnTo>
                    <a:pt x="2466" y="594"/>
                  </a:lnTo>
                  <a:lnTo>
                    <a:pt x="2478" y="588"/>
                  </a:lnTo>
                  <a:lnTo>
                    <a:pt x="2490" y="576"/>
                  </a:lnTo>
                  <a:lnTo>
                    <a:pt x="2502" y="570"/>
                  </a:lnTo>
                  <a:lnTo>
                    <a:pt x="2514" y="558"/>
                  </a:lnTo>
                  <a:lnTo>
                    <a:pt x="2508" y="558"/>
                  </a:lnTo>
                  <a:lnTo>
                    <a:pt x="2508" y="552"/>
                  </a:lnTo>
                  <a:lnTo>
                    <a:pt x="2496" y="552"/>
                  </a:lnTo>
                  <a:lnTo>
                    <a:pt x="2346" y="600"/>
                  </a:lnTo>
                  <a:lnTo>
                    <a:pt x="2328" y="600"/>
                  </a:lnTo>
                  <a:lnTo>
                    <a:pt x="2244" y="624"/>
                  </a:lnTo>
                  <a:lnTo>
                    <a:pt x="2250" y="642"/>
                  </a:lnTo>
                  <a:lnTo>
                    <a:pt x="2190" y="660"/>
                  </a:lnTo>
                  <a:lnTo>
                    <a:pt x="2172" y="678"/>
                  </a:lnTo>
                  <a:lnTo>
                    <a:pt x="2202" y="690"/>
                  </a:lnTo>
                  <a:lnTo>
                    <a:pt x="2208" y="684"/>
                  </a:lnTo>
                  <a:lnTo>
                    <a:pt x="2220" y="678"/>
                  </a:lnTo>
                  <a:lnTo>
                    <a:pt x="2238" y="678"/>
                  </a:lnTo>
                  <a:lnTo>
                    <a:pt x="2244" y="684"/>
                  </a:lnTo>
                  <a:lnTo>
                    <a:pt x="2244" y="690"/>
                  </a:lnTo>
                  <a:lnTo>
                    <a:pt x="2238" y="696"/>
                  </a:lnTo>
                  <a:lnTo>
                    <a:pt x="2226" y="696"/>
                  </a:lnTo>
                  <a:lnTo>
                    <a:pt x="2208" y="702"/>
                  </a:lnTo>
                  <a:lnTo>
                    <a:pt x="2196" y="702"/>
                  </a:lnTo>
                  <a:lnTo>
                    <a:pt x="2160" y="720"/>
                  </a:lnTo>
                  <a:lnTo>
                    <a:pt x="2166" y="732"/>
                  </a:lnTo>
                  <a:lnTo>
                    <a:pt x="2196" y="732"/>
                  </a:lnTo>
                  <a:lnTo>
                    <a:pt x="2238" y="738"/>
                  </a:lnTo>
                  <a:lnTo>
                    <a:pt x="2322" y="738"/>
                  </a:lnTo>
                  <a:lnTo>
                    <a:pt x="2352" y="744"/>
                  </a:lnTo>
                  <a:lnTo>
                    <a:pt x="2352" y="750"/>
                  </a:lnTo>
                  <a:lnTo>
                    <a:pt x="2322" y="762"/>
                  </a:lnTo>
                  <a:lnTo>
                    <a:pt x="2280" y="762"/>
                  </a:lnTo>
                  <a:lnTo>
                    <a:pt x="2172" y="774"/>
                  </a:lnTo>
                  <a:lnTo>
                    <a:pt x="2136" y="774"/>
                  </a:lnTo>
                  <a:lnTo>
                    <a:pt x="2112" y="786"/>
                  </a:lnTo>
                  <a:lnTo>
                    <a:pt x="2106" y="792"/>
                  </a:lnTo>
                  <a:lnTo>
                    <a:pt x="2118" y="804"/>
                  </a:lnTo>
                  <a:lnTo>
                    <a:pt x="2130" y="810"/>
                  </a:lnTo>
                  <a:lnTo>
                    <a:pt x="2148" y="810"/>
                  </a:lnTo>
                  <a:lnTo>
                    <a:pt x="2160" y="816"/>
                  </a:lnTo>
                  <a:lnTo>
                    <a:pt x="2178" y="822"/>
                  </a:lnTo>
                  <a:lnTo>
                    <a:pt x="2190" y="828"/>
                  </a:lnTo>
                  <a:lnTo>
                    <a:pt x="2190" y="834"/>
                  </a:lnTo>
                  <a:lnTo>
                    <a:pt x="2184" y="840"/>
                  </a:lnTo>
                  <a:lnTo>
                    <a:pt x="2172" y="840"/>
                  </a:lnTo>
                  <a:lnTo>
                    <a:pt x="2154" y="858"/>
                  </a:lnTo>
                  <a:lnTo>
                    <a:pt x="2166" y="870"/>
                  </a:lnTo>
                  <a:lnTo>
                    <a:pt x="2322" y="870"/>
                  </a:lnTo>
                  <a:lnTo>
                    <a:pt x="2370" y="864"/>
                  </a:lnTo>
                  <a:lnTo>
                    <a:pt x="2436" y="858"/>
                  </a:lnTo>
                  <a:lnTo>
                    <a:pt x="2508" y="846"/>
                  </a:lnTo>
                  <a:lnTo>
                    <a:pt x="2574" y="840"/>
                  </a:lnTo>
                  <a:lnTo>
                    <a:pt x="2616" y="828"/>
                  </a:lnTo>
                  <a:lnTo>
                    <a:pt x="2652" y="828"/>
                  </a:lnTo>
                  <a:lnTo>
                    <a:pt x="2736" y="864"/>
                  </a:lnTo>
                  <a:lnTo>
                    <a:pt x="2778" y="876"/>
                  </a:lnTo>
                  <a:lnTo>
                    <a:pt x="2796" y="876"/>
                  </a:lnTo>
                  <a:lnTo>
                    <a:pt x="2814" y="870"/>
                  </a:lnTo>
                  <a:lnTo>
                    <a:pt x="2832" y="852"/>
                  </a:lnTo>
                  <a:lnTo>
                    <a:pt x="2838" y="840"/>
                  </a:lnTo>
                  <a:lnTo>
                    <a:pt x="2844" y="834"/>
                  </a:lnTo>
                  <a:lnTo>
                    <a:pt x="2844" y="822"/>
                  </a:lnTo>
                  <a:lnTo>
                    <a:pt x="2766" y="822"/>
                  </a:lnTo>
                  <a:lnTo>
                    <a:pt x="2802" y="798"/>
                  </a:lnTo>
                  <a:lnTo>
                    <a:pt x="2850" y="798"/>
                  </a:lnTo>
                  <a:lnTo>
                    <a:pt x="2898" y="792"/>
                  </a:lnTo>
                  <a:lnTo>
                    <a:pt x="2910" y="786"/>
                  </a:lnTo>
                  <a:lnTo>
                    <a:pt x="2916" y="786"/>
                  </a:lnTo>
                  <a:lnTo>
                    <a:pt x="2922" y="780"/>
                  </a:lnTo>
                  <a:lnTo>
                    <a:pt x="2916" y="768"/>
                  </a:lnTo>
                  <a:lnTo>
                    <a:pt x="2898" y="750"/>
                  </a:lnTo>
                  <a:lnTo>
                    <a:pt x="2898" y="744"/>
                  </a:lnTo>
                  <a:close/>
                  <a:moveTo>
                    <a:pt x="2868" y="882"/>
                  </a:moveTo>
                  <a:lnTo>
                    <a:pt x="2886" y="882"/>
                  </a:lnTo>
                  <a:lnTo>
                    <a:pt x="2904" y="876"/>
                  </a:lnTo>
                  <a:lnTo>
                    <a:pt x="2910" y="870"/>
                  </a:lnTo>
                  <a:lnTo>
                    <a:pt x="2910" y="864"/>
                  </a:lnTo>
                  <a:lnTo>
                    <a:pt x="2904" y="858"/>
                  </a:lnTo>
                  <a:lnTo>
                    <a:pt x="2880" y="858"/>
                  </a:lnTo>
                  <a:lnTo>
                    <a:pt x="2868" y="870"/>
                  </a:lnTo>
                  <a:lnTo>
                    <a:pt x="2868" y="882"/>
                  </a:lnTo>
                  <a:close/>
                  <a:moveTo>
                    <a:pt x="3276" y="330"/>
                  </a:moveTo>
                  <a:lnTo>
                    <a:pt x="3288" y="330"/>
                  </a:lnTo>
                  <a:lnTo>
                    <a:pt x="3294" y="324"/>
                  </a:lnTo>
                  <a:lnTo>
                    <a:pt x="3300" y="312"/>
                  </a:lnTo>
                  <a:lnTo>
                    <a:pt x="3300" y="306"/>
                  </a:lnTo>
                  <a:lnTo>
                    <a:pt x="3294" y="294"/>
                  </a:lnTo>
                  <a:lnTo>
                    <a:pt x="3288" y="288"/>
                  </a:lnTo>
                  <a:lnTo>
                    <a:pt x="3276" y="288"/>
                  </a:lnTo>
                  <a:lnTo>
                    <a:pt x="3270" y="300"/>
                  </a:lnTo>
                  <a:lnTo>
                    <a:pt x="3264" y="306"/>
                  </a:lnTo>
                  <a:lnTo>
                    <a:pt x="3264" y="324"/>
                  </a:lnTo>
                  <a:lnTo>
                    <a:pt x="3270" y="330"/>
                  </a:lnTo>
                  <a:lnTo>
                    <a:pt x="3276" y="330"/>
                  </a:lnTo>
                  <a:close/>
                  <a:moveTo>
                    <a:pt x="3462" y="228"/>
                  </a:moveTo>
                  <a:lnTo>
                    <a:pt x="3450" y="240"/>
                  </a:lnTo>
                  <a:lnTo>
                    <a:pt x="3450" y="252"/>
                  </a:lnTo>
                  <a:lnTo>
                    <a:pt x="3456" y="258"/>
                  </a:lnTo>
                  <a:lnTo>
                    <a:pt x="3528" y="258"/>
                  </a:lnTo>
                  <a:lnTo>
                    <a:pt x="3546" y="276"/>
                  </a:lnTo>
                  <a:lnTo>
                    <a:pt x="3558" y="282"/>
                  </a:lnTo>
                  <a:lnTo>
                    <a:pt x="3588" y="282"/>
                  </a:lnTo>
                  <a:lnTo>
                    <a:pt x="3612" y="270"/>
                  </a:lnTo>
                  <a:lnTo>
                    <a:pt x="3618" y="264"/>
                  </a:lnTo>
                  <a:lnTo>
                    <a:pt x="3606" y="252"/>
                  </a:lnTo>
                  <a:lnTo>
                    <a:pt x="3636" y="246"/>
                  </a:lnTo>
                  <a:lnTo>
                    <a:pt x="3594" y="210"/>
                  </a:lnTo>
                  <a:lnTo>
                    <a:pt x="3552" y="216"/>
                  </a:lnTo>
                  <a:lnTo>
                    <a:pt x="3534" y="198"/>
                  </a:lnTo>
                  <a:lnTo>
                    <a:pt x="3450" y="198"/>
                  </a:lnTo>
                  <a:lnTo>
                    <a:pt x="3438" y="204"/>
                  </a:lnTo>
                  <a:lnTo>
                    <a:pt x="3426" y="204"/>
                  </a:lnTo>
                  <a:lnTo>
                    <a:pt x="3420" y="210"/>
                  </a:lnTo>
                  <a:lnTo>
                    <a:pt x="3438" y="228"/>
                  </a:lnTo>
                  <a:lnTo>
                    <a:pt x="3462" y="228"/>
                  </a:lnTo>
                  <a:close/>
                  <a:moveTo>
                    <a:pt x="3432" y="1302"/>
                  </a:moveTo>
                  <a:lnTo>
                    <a:pt x="3408" y="1326"/>
                  </a:lnTo>
                  <a:lnTo>
                    <a:pt x="3408" y="1344"/>
                  </a:lnTo>
                  <a:lnTo>
                    <a:pt x="3438" y="1344"/>
                  </a:lnTo>
                  <a:lnTo>
                    <a:pt x="3462" y="1332"/>
                  </a:lnTo>
                  <a:lnTo>
                    <a:pt x="3468" y="1332"/>
                  </a:lnTo>
                  <a:lnTo>
                    <a:pt x="3480" y="1326"/>
                  </a:lnTo>
                  <a:lnTo>
                    <a:pt x="3486" y="1326"/>
                  </a:lnTo>
                  <a:lnTo>
                    <a:pt x="3504" y="1308"/>
                  </a:lnTo>
                  <a:lnTo>
                    <a:pt x="3516" y="1290"/>
                  </a:lnTo>
                  <a:lnTo>
                    <a:pt x="3516" y="1266"/>
                  </a:lnTo>
                  <a:lnTo>
                    <a:pt x="3510" y="1260"/>
                  </a:lnTo>
                  <a:lnTo>
                    <a:pt x="3498" y="1260"/>
                  </a:lnTo>
                  <a:lnTo>
                    <a:pt x="3480" y="1266"/>
                  </a:lnTo>
                  <a:lnTo>
                    <a:pt x="3432" y="1302"/>
                  </a:lnTo>
                  <a:close/>
                  <a:moveTo>
                    <a:pt x="4416" y="1392"/>
                  </a:moveTo>
                  <a:lnTo>
                    <a:pt x="4428" y="1380"/>
                  </a:lnTo>
                  <a:lnTo>
                    <a:pt x="4428" y="1374"/>
                  </a:lnTo>
                  <a:lnTo>
                    <a:pt x="4386" y="1374"/>
                  </a:lnTo>
                  <a:lnTo>
                    <a:pt x="4386" y="1380"/>
                  </a:lnTo>
                  <a:lnTo>
                    <a:pt x="4404" y="1398"/>
                  </a:lnTo>
                  <a:lnTo>
                    <a:pt x="4416" y="1392"/>
                  </a:lnTo>
                  <a:close/>
                  <a:moveTo>
                    <a:pt x="3120" y="2034"/>
                  </a:moveTo>
                  <a:lnTo>
                    <a:pt x="3132" y="2034"/>
                  </a:lnTo>
                  <a:lnTo>
                    <a:pt x="3138" y="2028"/>
                  </a:lnTo>
                  <a:lnTo>
                    <a:pt x="3132" y="2022"/>
                  </a:lnTo>
                  <a:lnTo>
                    <a:pt x="3120" y="2016"/>
                  </a:lnTo>
                  <a:lnTo>
                    <a:pt x="3114" y="2010"/>
                  </a:lnTo>
                  <a:lnTo>
                    <a:pt x="3108" y="2010"/>
                  </a:lnTo>
                  <a:lnTo>
                    <a:pt x="3090" y="2016"/>
                  </a:lnTo>
                  <a:lnTo>
                    <a:pt x="3078" y="2022"/>
                  </a:lnTo>
                  <a:lnTo>
                    <a:pt x="3072" y="2022"/>
                  </a:lnTo>
                  <a:lnTo>
                    <a:pt x="3072" y="2028"/>
                  </a:lnTo>
                  <a:lnTo>
                    <a:pt x="3078" y="2034"/>
                  </a:lnTo>
                  <a:lnTo>
                    <a:pt x="3120" y="2034"/>
                  </a:lnTo>
                  <a:close/>
                  <a:moveTo>
                    <a:pt x="4758" y="996"/>
                  </a:moveTo>
                  <a:lnTo>
                    <a:pt x="4746" y="996"/>
                  </a:lnTo>
                  <a:lnTo>
                    <a:pt x="4734" y="984"/>
                  </a:lnTo>
                  <a:lnTo>
                    <a:pt x="4704" y="1008"/>
                  </a:lnTo>
                  <a:lnTo>
                    <a:pt x="4704" y="978"/>
                  </a:lnTo>
                  <a:lnTo>
                    <a:pt x="4662" y="978"/>
                  </a:lnTo>
                  <a:lnTo>
                    <a:pt x="4668" y="978"/>
                  </a:lnTo>
                  <a:lnTo>
                    <a:pt x="4674" y="972"/>
                  </a:lnTo>
                  <a:lnTo>
                    <a:pt x="4686" y="972"/>
                  </a:lnTo>
                  <a:lnTo>
                    <a:pt x="4698" y="966"/>
                  </a:lnTo>
                  <a:lnTo>
                    <a:pt x="4704" y="954"/>
                  </a:lnTo>
                  <a:lnTo>
                    <a:pt x="4704" y="948"/>
                  </a:lnTo>
                  <a:lnTo>
                    <a:pt x="4698" y="942"/>
                  </a:lnTo>
                  <a:lnTo>
                    <a:pt x="4680" y="942"/>
                  </a:lnTo>
                  <a:lnTo>
                    <a:pt x="4668" y="936"/>
                  </a:lnTo>
                  <a:lnTo>
                    <a:pt x="4650" y="936"/>
                  </a:lnTo>
                  <a:lnTo>
                    <a:pt x="4632" y="930"/>
                  </a:lnTo>
                  <a:lnTo>
                    <a:pt x="4620" y="930"/>
                  </a:lnTo>
                  <a:lnTo>
                    <a:pt x="4614" y="918"/>
                  </a:lnTo>
                  <a:lnTo>
                    <a:pt x="4566" y="912"/>
                  </a:lnTo>
                  <a:lnTo>
                    <a:pt x="4500" y="870"/>
                  </a:lnTo>
                  <a:lnTo>
                    <a:pt x="4566" y="864"/>
                  </a:lnTo>
                  <a:lnTo>
                    <a:pt x="4536" y="840"/>
                  </a:lnTo>
                  <a:lnTo>
                    <a:pt x="4542" y="840"/>
                  </a:lnTo>
                  <a:lnTo>
                    <a:pt x="4548" y="834"/>
                  </a:lnTo>
                  <a:lnTo>
                    <a:pt x="4584" y="834"/>
                  </a:lnTo>
                  <a:lnTo>
                    <a:pt x="4596" y="840"/>
                  </a:lnTo>
                  <a:lnTo>
                    <a:pt x="4638" y="840"/>
                  </a:lnTo>
                  <a:lnTo>
                    <a:pt x="4638" y="834"/>
                  </a:lnTo>
                  <a:lnTo>
                    <a:pt x="4632" y="828"/>
                  </a:lnTo>
                  <a:lnTo>
                    <a:pt x="4614" y="822"/>
                  </a:lnTo>
                  <a:lnTo>
                    <a:pt x="4596" y="822"/>
                  </a:lnTo>
                  <a:lnTo>
                    <a:pt x="4578" y="816"/>
                  </a:lnTo>
                  <a:lnTo>
                    <a:pt x="4518" y="816"/>
                  </a:lnTo>
                  <a:lnTo>
                    <a:pt x="4536" y="816"/>
                  </a:lnTo>
                  <a:lnTo>
                    <a:pt x="4620" y="804"/>
                  </a:lnTo>
                  <a:lnTo>
                    <a:pt x="4638" y="798"/>
                  </a:lnTo>
                  <a:lnTo>
                    <a:pt x="4638" y="792"/>
                  </a:lnTo>
                  <a:lnTo>
                    <a:pt x="4632" y="792"/>
                  </a:lnTo>
                  <a:lnTo>
                    <a:pt x="4626" y="786"/>
                  </a:lnTo>
                  <a:lnTo>
                    <a:pt x="4608" y="786"/>
                  </a:lnTo>
                  <a:lnTo>
                    <a:pt x="4500" y="798"/>
                  </a:lnTo>
                  <a:lnTo>
                    <a:pt x="4560" y="762"/>
                  </a:lnTo>
                  <a:lnTo>
                    <a:pt x="4620" y="762"/>
                  </a:lnTo>
                  <a:lnTo>
                    <a:pt x="4626" y="756"/>
                  </a:lnTo>
                  <a:lnTo>
                    <a:pt x="4620" y="750"/>
                  </a:lnTo>
                  <a:lnTo>
                    <a:pt x="4584" y="738"/>
                  </a:lnTo>
                  <a:lnTo>
                    <a:pt x="4572" y="732"/>
                  </a:lnTo>
                  <a:lnTo>
                    <a:pt x="4554" y="732"/>
                  </a:lnTo>
                  <a:lnTo>
                    <a:pt x="4518" y="750"/>
                  </a:lnTo>
                  <a:lnTo>
                    <a:pt x="4500" y="744"/>
                  </a:lnTo>
                  <a:lnTo>
                    <a:pt x="4458" y="774"/>
                  </a:lnTo>
                  <a:lnTo>
                    <a:pt x="4464" y="756"/>
                  </a:lnTo>
                  <a:lnTo>
                    <a:pt x="4440" y="774"/>
                  </a:lnTo>
                  <a:lnTo>
                    <a:pt x="4464" y="744"/>
                  </a:lnTo>
                  <a:lnTo>
                    <a:pt x="4500" y="744"/>
                  </a:lnTo>
                  <a:lnTo>
                    <a:pt x="4506" y="738"/>
                  </a:lnTo>
                  <a:lnTo>
                    <a:pt x="4518" y="714"/>
                  </a:lnTo>
                  <a:lnTo>
                    <a:pt x="4518" y="708"/>
                  </a:lnTo>
                  <a:lnTo>
                    <a:pt x="4512" y="702"/>
                  </a:lnTo>
                  <a:lnTo>
                    <a:pt x="4506" y="708"/>
                  </a:lnTo>
                  <a:lnTo>
                    <a:pt x="4494" y="714"/>
                  </a:lnTo>
                  <a:lnTo>
                    <a:pt x="4488" y="726"/>
                  </a:lnTo>
                  <a:lnTo>
                    <a:pt x="4452" y="726"/>
                  </a:lnTo>
                  <a:lnTo>
                    <a:pt x="4428" y="738"/>
                  </a:lnTo>
                  <a:lnTo>
                    <a:pt x="4452" y="708"/>
                  </a:lnTo>
                  <a:lnTo>
                    <a:pt x="4482" y="708"/>
                  </a:lnTo>
                  <a:lnTo>
                    <a:pt x="4494" y="702"/>
                  </a:lnTo>
                  <a:lnTo>
                    <a:pt x="4500" y="702"/>
                  </a:lnTo>
                  <a:lnTo>
                    <a:pt x="4506" y="696"/>
                  </a:lnTo>
                  <a:lnTo>
                    <a:pt x="4506" y="690"/>
                  </a:lnTo>
                  <a:lnTo>
                    <a:pt x="4500" y="684"/>
                  </a:lnTo>
                  <a:lnTo>
                    <a:pt x="4458" y="684"/>
                  </a:lnTo>
                  <a:lnTo>
                    <a:pt x="4446" y="690"/>
                  </a:lnTo>
                  <a:lnTo>
                    <a:pt x="4428" y="696"/>
                  </a:lnTo>
                  <a:lnTo>
                    <a:pt x="4422" y="702"/>
                  </a:lnTo>
                  <a:lnTo>
                    <a:pt x="4416" y="702"/>
                  </a:lnTo>
                  <a:lnTo>
                    <a:pt x="4404" y="684"/>
                  </a:lnTo>
                  <a:lnTo>
                    <a:pt x="4380" y="702"/>
                  </a:lnTo>
                  <a:lnTo>
                    <a:pt x="4398" y="672"/>
                  </a:lnTo>
                  <a:lnTo>
                    <a:pt x="4344" y="696"/>
                  </a:lnTo>
                  <a:lnTo>
                    <a:pt x="4344" y="672"/>
                  </a:lnTo>
                  <a:lnTo>
                    <a:pt x="4350" y="672"/>
                  </a:lnTo>
                  <a:lnTo>
                    <a:pt x="4356" y="666"/>
                  </a:lnTo>
                  <a:lnTo>
                    <a:pt x="4368" y="666"/>
                  </a:lnTo>
                  <a:lnTo>
                    <a:pt x="4386" y="660"/>
                  </a:lnTo>
                  <a:lnTo>
                    <a:pt x="4392" y="660"/>
                  </a:lnTo>
                  <a:lnTo>
                    <a:pt x="4398" y="654"/>
                  </a:lnTo>
                  <a:lnTo>
                    <a:pt x="4356" y="654"/>
                  </a:lnTo>
                  <a:lnTo>
                    <a:pt x="4338" y="660"/>
                  </a:lnTo>
                  <a:lnTo>
                    <a:pt x="4326" y="660"/>
                  </a:lnTo>
                  <a:lnTo>
                    <a:pt x="4320" y="648"/>
                  </a:lnTo>
                  <a:lnTo>
                    <a:pt x="4332" y="648"/>
                  </a:lnTo>
                  <a:lnTo>
                    <a:pt x="4356" y="636"/>
                  </a:lnTo>
                  <a:lnTo>
                    <a:pt x="4368" y="636"/>
                  </a:lnTo>
                  <a:lnTo>
                    <a:pt x="4380" y="630"/>
                  </a:lnTo>
                  <a:lnTo>
                    <a:pt x="4386" y="624"/>
                  </a:lnTo>
                  <a:lnTo>
                    <a:pt x="4368" y="618"/>
                  </a:lnTo>
                  <a:lnTo>
                    <a:pt x="4326" y="612"/>
                  </a:lnTo>
                  <a:lnTo>
                    <a:pt x="4290" y="612"/>
                  </a:lnTo>
                  <a:lnTo>
                    <a:pt x="4266" y="606"/>
                  </a:lnTo>
                  <a:lnTo>
                    <a:pt x="4236" y="606"/>
                  </a:lnTo>
                  <a:lnTo>
                    <a:pt x="4230" y="612"/>
                  </a:lnTo>
                  <a:lnTo>
                    <a:pt x="4230" y="618"/>
                  </a:lnTo>
                  <a:lnTo>
                    <a:pt x="4236" y="624"/>
                  </a:lnTo>
                  <a:lnTo>
                    <a:pt x="4242" y="636"/>
                  </a:lnTo>
                  <a:lnTo>
                    <a:pt x="4206" y="630"/>
                  </a:lnTo>
                  <a:lnTo>
                    <a:pt x="4212" y="660"/>
                  </a:lnTo>
                  <a:lnTo>
                    <a:pt x="4194" y="636"/>
                  </a:lnTo>
                  <a:lnTo>
                    <a:pt x="4152" y="660"/>
                  </a:lnTo>
                  <a:lnTo>
                    <a:pt x="4158" y="654"/>
                  </a:lnTo>
                  <a:lnTo>
                    <a:pt x="4158" y="636"/>
                  </a:lnTo>
                  <a:lnTo>
                    <a:pt x="4152" y="630"/>
                  </a:lnTo>
                  <a:lnTo>
                    <a:pt x="4140" y="630"/>
                  </a:lnTo>
                  <a:lnTo>
                    <a:pt x="4122" y="636"/>
                  </a:lnTo>
                  <a:lnTo>
                    <a:pt x="4110" y="642"/>
                  </a:lnTo>
                  <a:lnTo>
                    <a:pt x="4098" y="642"/>
                  </a:lnTo>
                  <a:lnTo>
                    <a:pt x="4086" y="648"/>
                  </a:lnTo>
                  <a:lnTo>
                    <a:pt x="4080" y="654"/>
                  </a:lnTo>
                  <a:lnTo>
                    <a:pt x="4074" y="654"/>
                  </a:lnTo>
                  <a:lnTo>
                    <a:pt x="4092" y="618"/>
                  </a:lnTo>
                  <a:lnTo>
                    <a:pt x="4110" y="618"/>
                  </a:lnTo>
                  <a:lnTo>
                    <a:pt x="4122" y="612"/>
                  </a:lnTo>
                  <a:lnTo>
                    <a:pt x="4134" y="612"/>
                  </a:lnTo>
                  <a:lnTo>
                    <a:pt x="4146" y="606"/>
                  </a:lnTo>
                  <a:lnTo>
                    <a:pt x="4152" y="600"/>
                  </a:lnTo>
                  <a:lnTo>
                    <a:pt x="4152" y="594"/>
                  </a:lnTo>
                  <a:lnTo>
                    <a:pt x="4146" y="582"/>
                  </a:lnTo>
                  <a:lnTo>
                    <a:pt x="4134" y="570"/>
                  </a:lnTo>
                  <a:lnTo>
                    <a:pt x="4152" y="552"/>
                  </a:lnTo>
                  <a:lnTo>
                    <a:pt x="4152" y="540"/>
                  </a:lnTo>
                  <a:lnTo>
                    <a:pt x="4050" y="540"/>
                  </a:lnTo>
                  <a:lnTo>
                    <a:pt x="4026" y="558"/>
                  </a:lnTo>
                  <a:lnTo>
                    <a:pt x="3942" y="558"/>
                  </a:lnTo>
                  <a:lnTo>
                    <a:pt x="3948" y="576"/>
                  </a:lnTo>
                  <a:lnTo>
                    <a:pt x="3978" y="588"/>
                  </a:lnTo>
                  <a:lnTo>
                    <a:pt x="3936" y="576"/>
                  </a:lnTo>
                  <a:lnTo>
                    <a:pt x="3948" y="600"/>
                  </a:lnTo>
                  <a:lnTo>
                    <a:pt x="3936" y="594"/>
                  </a:lnTo>
                  <a:lnTo>
                    <a:pt x="3930" y="594"/>
                  </a:lnTo>
                  <a:lnTo>
                    <a:pt x="3918" y="588"/>
                  </a:lnTo>
                  <a:lnTo>
                    <a:pt x="3894" y="588"/>
                  </a:lnTo>
                  <a:lnTo>
                    <a:pt x="3882" y="594"/>
                  </a:lnTo>
                  <a:lnTo>
                    <a:pt x="3876" y="606"/>
                  </a:lnTo>
                  <a:lnTo>
                    <a:pt x="3882" y="612"/>
                  </a:lnTo>
                  <a:lnTo>
                    <a:pt x="3888" y="624"/>
                  </a:lnTo>
                  <a:lnTo>
                    <a:pt x="3894" y="630"/>
                  </a:lnTo>
                  <a:lnTo>
                    <a:pt x="3900" y="660"/>
                  </a:lnTo>
                  <a:lnTo>
                    <a:pt x="3894" y="660"/>
                  </a:lnTo>
                  <a:lnTo>
                    <a:pt x="3888" y="654"/>
                  </a:lnTo>
                  <a:lnTo>
                    <a:pt x="3864" y="642"/>
                  </a:lnTo>
                  <a:lnTo>
                    <a:pt x="3852" y="642"/>
                  </a:lnTo>
                  <a:lnTo>
                    <a:pt x="3828" y="666"/>
                  </a:lnTo>
                  <a:lnTo>
                    <a:pt x="3828" y="678"/>
                  </a:lnTo>
                  <a:lnTo>
                    <a:pt x="3846" y="678"/>
                  </a:lnTo>
                  <a:lnTo>
                    <a:pt x="3858" y="690"/>
                  </a:lnTo>
                  <a:lnTo>
                    <a:pt x="3810" y="714"/>
                  </a:lnTo>
                  <a:lnTo>
                    <a:pt x="3750" y="720"/>
                  </a:lnTo>
                  <a:lnTo>
                    <a:pt x="3762" y="720"/>
                  </a:lnTo>
                  <a:lnTo>
                    <a:pt x="3798" y="702"/>
                  </a:lnTo>
                  <a:lnTo>
                    <a:pt x="3810" y="690"/>
                  </a:lnTo>
                  <a:lnTo>
                    <a:pt x="3810" y="684"/>
                  </a:lnTo>
                  <a:lnTo>
                    <a:pt x="3804" y="684"/>
                  </a:lnTo>
                  <a:lnTo>
                    <a:pt x="3792" y="672"/>
                  </a:lnTo>
                  <a:lnTo>
                    <a:pt x="3786" y="672"/>
                  </a:lnTo>
                  <a:lnTo>
                    <a:pt x="3786" y="660"/>
                  </a:lnTo>
                  <a:lnTo>
                    <a:pt x="3804" y="642"/>
                  </a:lnTo>
                  <a:lnTo>
                    <a:pt x="3816" y="636"/>
                  </a:lnTo>
                  <a:lnTo>
                    <a:pt x="3828" y="636"/>
                  </a:lnTo>
                  <a:lnTo>
                    <a:pt x="3828" y="606"/>
                  </a:lnTo>
                  <a:lnTo>
                    <a:pt x="3840" y="600"/>
                  </a:lnTo>
                  <a:lnTo>
                    <a:pt x="3858" y="582"/>
                  </a:lnTo>
                  <a:lnTo>
                    <a:pt x="3876" y="576"/>
                  </a:lnTo>
                  <a:lnTo>
                    <a:pt x="3882" y="570"/>
                  </a:lnTo>
                  <a:lnTo>
                    <a:pt x="3894" y="564"/>
                  </a:lnTo>
                  <a:lnTo>
                    <a:pt x="3906" y="564"/>
                  </a:lnTo>
                  <a:lnTo>
                    <a:pt x="3918" y="558"/>
                  </a:lnTo>
                  <a:lnTo>
                    <a:pt x="3936" y="552"/>
                  </a:lnTo>
                  <a:lnTo>
                    <a:pt x="3954" y="552"/>
                  </a:lnTo>
                  <a:lnTo>
                    <a:pt x="3966" y="546"/>
                  </a:lnTo>
                  <a:lnTo>
                    <a:pt x="3972" y="540"/>
                  </a:lnTo>
                  <a:lnTo>
                    <a:pt x="3942" y="534"/>
                  </a:lnTo>
                  <a:lnTo>
                    <a:pt x="3852" y="534"/>
                  </a:lnTo>
                  <a:lnTo>
                    <a:pt x="3822" y="540"/>
                  </a:lnTo>
                  <a:lnTo>
                    <a:pt x="3786" y="558"/>
                  </a:lnTo>
                  <a:lnTo>
                    <a:pt x="3744" y="576"/>
                  </a:lnTo>
                  <a:lnTo>
                    <a:pt x="3720" y="594"/>
                  </a:lnTo>
                  <a:lnTo>
                    <a:pt x="3708" y="600"/>
                  </a:lnTo>
                  <a:lnTo>
                    <a:pt x="3702" y="600"/>
                  </a:lnTo>
                  <a:lnTo>
                    <a:pt x="3696" y="606"/>
                  </a:lnTo>
                  <a:lnTo>
                    <a:pt x="3684" y="606"/>
                  </a:lnTo>
                  <a:lnTo>
                    <a:pt x="3660" y="618"/>
                  </a:lnTo>
                  <a:lnTo>
                    <a:pt x="3654" y="618"/>
                  </a:lnTo>
                  <a:lnTo>
                    <a:pt x="3642" y="624"/>
                  </a:lnTo>
                  <a:lnTo>
                    <a:pt x="3630" y="636"/>
                  </a:lnTo>
                  <a:lnTo>
                    <a:pt x="3618" y="642"/>
                  </a:lnTo>
                  <a:lnTo>
                    <a:pt x="3600" y="660"/>
                  </a:lnTo>
                  <a:lnTo>
                    <a:pt x="3588" y="666"/>
                  </a:lnTo>
                  <a:lnTo>
                    <a:pt x="3582" y="678"/>
                  </a:lnTo>
                  <a:lnTo>
                    <a:pt x="3582" y="684"/>
                  </a:lnTo>
                  <a:lnTo>
                    <a:pt x="3588" y="690"/>
                  </a:lnTo>
                  <a:lnTo>
                    <a:pt x="3612" y="690"/>
                  </a:lnTo>
                  <a:lnTo>
                    <a:pt x="3648" y="696"/>
                  </a:lnTo>
                  <a:lnTo>
                    <a:pt x="3672" y="696"/>
                  </a:lnTo>
                  <a:lnTo>
                    <a:pt x="3684" y="708"/>
                  </a:lnTo>
                  <a:lnTo>
                    <a:pt x="3666" y="714"/>
                  </a:lnTo>
                  <a:lnTo>
                    <a:pt x="3594" y="726"/>
                  </a:lnTo>
                  <a:lnTo>
                    <a:pt x="3570" y="732"/>
                  </a:lnTo>
                  <a:lnTo>
                    <a:pt x="3576" y="738"/>
                  </a:lnTo>
                  <a:lnTo>
                    <a:pt x="3594" y="750"/>
                  </a:lnTo>
                  <a:lnTo>
                    <a:pt x="3630" y="762"/>
                  </a:lnTo>
                  <a:lnTo>
                    <a:pt x="3642" y="768"/>
                  </a:lnTo>
                  <a:lnTo>
                    <a:pt x="3648" y="768"/>
                  </a:lnTo>
                  <a:lnTo>
                    <a:pt x="3690" y="750"/>
                  </a:lnTo>
                  <a:lnTo>
                    <a:pt x="3690" y="762"/>
                  </a:lnTo>
                  <a:lnTo>
                    <a:pt x="3702" y="774"/>
                  </a:lnTo>
                  <a:lnTo>
                    <a:pt x="3744" y="774"/>
                  </a:lnTo>
                  <a:lnTo>
                    <a:pt x="3786" y="780"/>
                  </a:lnTo>
                  <a:lnTo>
                    <a:pt x="3834" y="786"/>
                  </a:lnTo>
                  <a:lnTo>
                    <a:pt x="3876" y="792"/>
                  </a:lnTo>
                  <a:lnTo>
                    <a:pt x="3894" y="792"/>
                  </a:lnTo>
                  <a:lnTo>
                    <a:pt x="3900" y="786"/>
                  </a:lnTo>
                  <a:lnTo>
                    <a:pt x="3894" y="780"/>
                  </a:lnTo>
                  <a:lnTo>
                    <a:pt x="3882" y="774"/>
                  </a:lnTo>
                  <a:lnTo>
                    <a:pt x="3876" y="768"/>
                  </a:lnTo>
                  <a:lnTo>
                    <a:pt x="3894" y="768"/>
                  </a:lnTo>
                  <a:lnTo>
                    <a:pt x="3930" y="774"/>
                  </a:lnTo>
                  <a:lnTo>
                    <a:pt x="3966" y="774"/>
                  </a:lnTo>
                  <a:lnTo>
                    <a:pt x="3990" y="780"/>
                  </a:lnTo>
                  <a:lnTo>
                    <a:pt x="4002" y="780"/>
                  </a:lnTo>
                  <a:lnTo>
                    <a:pt x="4020" y="786"/>
                  </a:lnTo>
                  <a:lnTo>
                    <a:pt x="4032" y="792"/>
                  </a:lnTo>
                  <a:lnTo>
                    <a:pt x="4050" y="792"/>
                  </a:lnTo>
                  <a:lnTo>
                    <a:pt x="4062" y="786"/>
                  </a:lnTo>
                  <a:lnTo>
                    <a:pt x="4062" y="774"/>
                  </a:lnTo>
                  <a:lnTo>
                    <a:pt x="4056" y="768"/>
                  </a:lnTo>
                  <a:lnTo>
                    <a:pt x="4050" y="756"/>
                  </a:lnTo>
                  <a:lnTo>
                    <a:pt x="4044" y="750"/>
                  </a:lnTo>
                  <a:lnTo>
                    <a:pt x="4092" y="738"/>
                  </a:lnTo>
                  <a:lnTo>
                    <a:pt x="4092" y="744"/>
                  </a:lnTo>
                  <a:lnTo>
                    <a:pt x="4098" y="750"/>
                  </a:lnTo>
                  <a:lnTo>
                    <a:pt x="4104" y="762"/>
                  </a:lnTo>
                  <a:lnTo>
                    <a:pt x="4104" y="768"/>
                  </a:lnTo>
                  <a:lnTo>
                    <a:pt x="4110" y="774"/>
                  </a:lnTo>
                  <a:lnTo>
                    <a:pt x="4116" y="774"/>
                  </a:lnTo>
                  <a:lnTo>
                    <a:pt x="4122" y="780"/>
                  </a:lnTo>
                  <a:lnTo>
                    <a:pt x="4134" y="786"/>
                  </a:lnTo>
                  <a:lnTo>
                    <a:pt x="4140" y="792"/>
                  </a:lnTo>
                  <a:lnTo>
                    <a:pt x="4170" y="786"/>
                  </a:lnTo>
                  <a:lnTo>
                    <a:pt x="4170" y="792"/>
                  </a:lnTo>
                  <a:lnTo>
                    <a:pt x="4164" y="798"/>
                  </a:lnTo>
                  <a:lnTo>
                    <a:pt x="4164" y="816"/>
                  </a:lnTo>
                  <a:lnTo>
                    <a:pt x="4170" y="816"/>
                  </a:lnTo>
                  <a:lnTo>
                    <a:pt x="4182" y="822"/>
                  </a:lnTo>
                  <a:lnTo>
                    <a:pt x="4200" y="822"/>
                  </a:lnTo>
                  <a:lnTo>
                    <a:pt x="4206" y="828"/>
                  </a:lnTo>
                  <a:lnTo>
                    <a:pt x="4212" y="828"/>
                  </a:lnTo>
                  <a:lnTo>
                    <a:pt x="4194" y="846"/>
                  </a:lnTo>
                  <a:lnTo>
                    <a:pt x="4194" y="858"/>
                  </a:lnTo>
                  <a:lnTo>
                    <a:pt x="4230" y="858"/>
                  </a:lnTo>
                  <a:lnTo>
                    <a:pt x="4224" y="882"/>
                  </a:lnTo>
                  <a:lnTo>
                    <a:pt x="4236" y="882"/>
                  </a:lnTo>
                  <a:lnTo>
                    <a:pt x="4248" y="888"/>
                  </a:lnTo>
                  <a:lnTo>
                    <a:pt x="4254" y="888"/>
                  </a:lnTo>
                  <a:lnTo>
                    <a:pt x="4278" y="900"/>
                  </a:lnTo>
                  <a:lnTo>
                    <a:pt x="4278" y="924"/>
                  </a:lnTo>
                  <a:lnTo>
                    <a:pt x="4266" y="948"/>
                  </a:lnTo>
                  <a:lnTo>
                    <a:pt x="4254" y="966"/>
                  </a:lnTo>
                  <a:lnTo>
                    <a:pt x="4248" y="978"/>
                  </a:lnTo>
                  <a:lnTo>
                    <a:pt x="4236" y="990"/>
                  </a:lnTo>
                  <a:lnTo>
                    <a:pt x="4218" y="996"/>
                  </a:lnTo>
                  <a:lnTo>
                    <a:pt x="4182" y="1014"/>
                  </a:lnTo>
                  <a:lnTo>
                    <a:pt x="4140" y="1026"/>
                  </a:lnTo>
                  <a:lnTo>
                    <a:pt x="4092" y="1050"/>
                  </a:lnTo>
                  <a:lnTo>
                    <a:pt x="4098" y="1056"/>
                  </a:lnTo>
                  <a:lnTo>
                    <a:pt x="4110" y="1062"/>
                  </a:lnTo>
                  <a:lnTo>
                    <a:pt x="4122" y="1074"/>
                  </a:lnTo>
                  <a:lnTo>
                    <a:pt x="4122" y="1080"/>
                  </a:lnTo>
                  <a:lnTo>
                    <a:pt x="4116" y="1086"/>
                  </a:lnTo>
                  <a:lnTo>
                    <a:pt x="4080" y="1098"/>
                  </a:lnTo>
                  <a:lnTo>
                    <a:pt x="4062" y="1098"/>
                  </a:lnTo>
                  <a:lnTo>
                    <a:pt x="3984" y="1110"/>
                  </a:lnTo>
                  <a:lnTo>
                    <a:pt x="3978" y="1128"/>
                  </a:lnTo>
                  <a:lnTo>
                    <a:pt x="3960" y="1110"/>
                  </a:lnTo>
                  <a:lnTo>
                    <a:pt x="3954" y="1110"/>
                  </a:lnTo>
                  <a:lnTo>
                    <a:pt x="3948" y="1104"/>
                  </a:lnTo>
                  <a:lnTo>
                    <a:pt x="3930" y="1104"/>
                  </a:lnTo>
                  <a:lnTo>
                    <a:pt x="3918" y="1098"/>
                  </a:lnTo>
                  <a:lnTo>
                    <a:pt x="3900" y="1098"/>
                  </a:lnTo>
                  <a:lnTo>
                    <a:pt x="3888" y="1104"/>
                  </a:lnTo>
                  <a:lnTo>
                    <a:pt x="3882" y="1110"/>
                  </a:lnTo>
                  <a:lnTo>
                    <a:pt x="3882" y="1122"/>
                  </a:lnTo>
                  <a:lnTo>
                    <a:pt x="3870" y="1122"/>
                  </a:lnTo>
                  <a:lnTo>
                    <a:pt x="3858" y="1128"/>
                  </a:lnTo>
                  <a:lnTo>
                    <a:pt x="3840" y="1134"/>
                  </a:lnTo>
                  <a:lnTo>
                    <a:pt x="3828" y="1140"/>
                  </a:lnTo>
                  <a:lnTo>
                    <a:pt x="3822" y="1146"/>
                  </a:lnTo>
                  <a:lnTo>
                    <a:pt x="3816" y="1158"/>
                  </a:lnTo>
                  <a:lnTo>
                    <a:pt x="3816" y="1170"/>
                  </a:lnTo>
                  <a:lnTo>
                    <a:pt x="3822" y="1182"/>
                  </a:lnTo>
                  <a:lnTo>
                    <a:pt x="3834" y="1188"/>
                  </a:lnTo>
                  <a:lnTo>
                    <a:pt x="3864" y="1188"/>
                  </a:lnTo>
                  <a:lnTo>
                    <a:pt x="3876" y="1182"/>
                  </a:lnTo>
                  <a:lnTo>
                    <a:pt x="3894" y="1182"/>
                  </a:lnTo>
                  <a:lnTo>
                    <a:pt x="3906" y="1176"/>
                  </a:lnTo>
                  <a:lnTo>
                    <a:pt x="3924" y="1170"/>
                  </a:lnTo>
                  <a:lnTo>
                    <a:pt x="3936" y="1164"/>
                  </a:lnTo>
                  <a:lnTo>
                    <a:pt x="3966" y="1164"/>
                  </a:lnTo>
                  <a:lnTo>
                    <a:pt x="3978" y="1176"/>
                  </a:lnTo>
                  <a:lnTo>
                    <a:pt x="3996" y="1176"/>
                  </a:lnTo>
                  <a:lnTo>
                    <a:pt x="4002" y="1170"/>
                  </a:lnTo>
                  <a:lnTo>
                    <a:pt x="4002" y="1152"/>
                  </a:lnTo>
                  <a:lnTo>
                    <a:pt x="4026" y="1128"/>
                  </a:lnTo>
                  <a:lnTo>
                    <a:pt x="4014" y="1140"/>
                  </a:lnTo>
                  <a:lnTo>
                    <a:pt x="4014" y="1146"/>
                  </a:lnTo>
                  <a:lnTo>
                    <a:pt x="4020" y="1152"/>
                  </a:lnTo>
                  <a:lnTo>
                    <a:pt x="4086" y="1152"/>
                  </a:lnTo>
                  <a:lnTo>
                    <a:pt x="4080" y="1158"/>
                  </a:lnTo>
                  <a:lnTo>
                    <a:pt x="4068" y="1164"/>
                  </a:lnTo>
                  <a:lnTo>
                    <a:pt x="4062" y="1170"/>
                  </a:lnTo>
                  <a:lnTo>
                    <a:pt x="4062" y="1176"/>
                  </a:lnTo>
                  <a:lnTo>
                    <a:pt x="4068" y="1182"/>
                  </a:lnTo>
                  <a:lnTo>
                    <a:pt x="4080" y="1182"/>
                  </a:lnTo>
                  <a:lnTo>
                    <a:pt x="4086" y="1188"/>
                  </a:lnTo>
                  <a:lnTo>
                    <a:pt x="4098" y="1188"/>
                  </a:lnTo>
                  <a:lnTo>
                    <a:pt x="4086" y="1200"/>
                  </a:lnTo>
                  <a:lnTo>
                    <a:pt x="4086" y="1206"/>
                  </a:lnTo>
                  <a:lnTo>
                    <a:pt x="4092" y="1212"/>
                  </a:lnTo>
                  <a:lnTo>
                    <a:pt x="4116" y="1224"/>
                  </a:lnTo>
                  <a:lnTo>
                    <a:pt x="4146" y="1224"/>
                  </a:lnTo>
                  <a:lnTo>
                    <a:pt x="4098" y="1242"/>
                  </a:lnTo>
                  <a:lnTo>
                    <a:pt x="4098" y="1248"/>
                  </a:lnTo>
                  <a:lnTo>
                    <a:pt x="4110" y="1260"/>
                  </a:lnTo>
                  <a:lnTo>
                    <a:pt x="4110" y="1266"/>
                  </a:lnTo>
                  <a:lnTo>
                    <a:pt x="4116" y="1272"/>
                  </a:lnTo>
                  <a:lnTo>
                    <a:pt x="4122" y="1266"/>
                  </a:lnTo>
                  <a:lnTo>
                    <a:pt x="4128" y="1266"/>
                  </a:lnTo>
                  <a:lnTo>
                    <a:pt x="4140" y="1260"/>
                  </a:lnTo>
                  <a:lnTo>
                    <a:pt x="4146" y="1272"/>
                  </a:lnTo>
                  <a:lnTo>
                    <a:pt x="4158" y="1284"/>
                  </a:lnTo>
                  <a:lnTo>
                    <a:pt x="4182" y="1284"/>
                  </a:lnTo>
                  <a:lnTo>
                    <a:pt x="4194" y="1290"/>
                  </a:lnTo>
                  <a:lnTo>
                    <a:pt x="4206" y="1290"/>
                  </a:lnTo>
                  <a:lnTo>
                    <a:pt x="4206" y="1308"/>
                  </a:lnTo>
                  <a:lnTo>
                    <a:pt x="4212" y="1314"/>
                  </a:lnTo>
                  <a:lnTo>
                    <a:pt x="4224" y="1320"/>
                  </a:lnTo>
                  <a:lnTo>
                    <a:pt x="4272" y="1320"/>
                  </a:lnTo>
                  <a:lnTo>
                    <a:pt x="4290" y="1326"/>
                  </a:lnTo>
                  <a:lnTo>
                    <a:pt x="4350" y="1356"/>
                  </a:lnTo>
                  <a:lnTo>
                    <a:pt x="4356" y="1362"/>
                  </a:lnTo>
                  <a:lnTo>
                    <a:pt x="4362" y="1362"/>
                  </a:lnTo>
                  <a:lnTo>
                    <a:pt x="4362" y="1356"/>
                  </a:lnTo>
                  <a:lnTo>
                    <a:pt x="4368" y="1350"/>
                  </a:lnTo>
                  <a:lnTo>
                    <a:pt x="4368" y="1320"/>
                  </a:lnTo>
                  <a:lnTo>
                    <a:pt x="4362" y="1308"/>
                  </a:lnTo>
                  <a:lnTo>
                    <a:pt x="4350" y="1296"/>
                  </a:lnTo>
                  <a:lnTo>
                    <a:pt x="4338" y="1290"/>
                  </a:lnTo>
                  <a:lnTo>
                    <a:pt x="4320" y="1272"/>
                  </a:lnTo>
                  <a:lnTo>
                    <a:pt x="4314" y="1272"/>
                  </a:lnTo>
                  <a:lnTo>
                    <a:pt x="4308" y="1260"/>
                  </a:lnTo>
                  <a:lnTo>
                    <a:pt x="4302" y="1254"/>
                  </a:lnTo>
                  <a:lnTo>
                    <a:pt x="4290" y="1230"/>
                  </a:lnTo>
                  <a:lnTo>
                    <a:pt x="4290" y="1224"/>
                  </a:lnTo>
                  <a:lnTo>
                    <a:pt x="4308" y="1224"/>
                  </a:lnTo>
                  <a:lnTo>
                    <a:pt x="4314" y="1230"/>
                  </a:lnTo>
                  <a:lnTo>
                    <a:pt x="4326" y="1236"/>
                  </a:lnTo>
                  <a:lnTo>
                    <a:pt x="4332" y="1242"/>
                  </a:lnTo>
                  <a:lnTo>
                    <a:pt x="4332" y="1212"/>
                  </a:lnTo>
                  <a:lnTo>
                    <a:pt x="4332" y="1218"/>
                  </a:lnTo>
                  <a:lnTo>
                    <a:pt x="4344" y="1230"/>
                  </a:lnTo>
                  <a:lnTo>
                    <a:pt x="4350" y="1242"/>
                  </a:lnTo>
                  <a:lnTo>
                    <a:pt x="4362" y="1254"/>
                  </a:lnTo>
                  <a:lnTo>
                    <a:pt x="4374" y="1254"/>
                  </a:lnTo>
                  <a:lnTo>
                    <a:pt x="4386" y="1248"/>
                  </a:lnTo>
                  <a:lnTo>
                    <a:pt x="4398" y="1248"/>
                  </a:lnTo>
                  <a:lnTo>
                    <a:pt x="4398" y="1272"/>
                  </a:lnTo>
                  <a:lnTo>
                    <a:pt x="4404" y="1278"/>
                  </a:lnTo>
                  <a:lnTo>
                    <a:pt x="4416" y="1278"/>
                  </a:lnTo>
                  <a:lnTo>
                    <a:pt x="4428" y="1290"/>
                  </a:lnTo>
                  <a:lnTo>
                    <a:pt x="4452" y="1272"/>
                  </a:lnTo>
                  <a:lnTo>
                    <a:pt x="4464" y="1284"/>
                  </a:lnTo>
                  <a:lnTo>
                    <a:pt x="4470" y="1284"/>
                  </a:lnTo>
                  <a:lnTo>
                    <a:pt x="4476" y="1278"/>
                  </a:lnTo>
                  <a:lnTo>
                    <a:pt x="4476" y="1260"/>
                  </a:lnTo>
                  <a:lnTo>
                    <a:pt x="4470" y="1254"/>
                  </a:lnTo>
                  <a:lnTo>
                    <a:pt x="4488" y="1212"/>
                  </a:lnTo>
                  <a:lnTo>
                    <a:pt x="4488" y="1236"/>
                  </a:lnTo>
                  <a:lnTo>
                    <a:pt x="4500" y="1248"/>
                  </a:lnTo>
                  <a:lnTo>
                    <a:pt x="4512" y="1236"/>
                  </a:lnTo>
                  <a:lnTo>
                    <a:pt x="4518" y="1218"/>
                  </a:lnTo>
                  <a:lnTo>
                    <a:pt x="4518" y="1206"/>
                  </a:lnTo>
                  <a:lnTo>
                    <a:pt x="4494" y="1182"/>
                  </a:lnTo>
                  <a:lnTo>
                    <a:pt x="4518" y="1176"/>
                  </a:lnTo>
                  <a:lnTo>
                    <a:pt x="4500" y="1164"/>
                  </a:lnTo>
                  <a:lnTo>
                    <a:pt x="4500" y="1146"/>
                  </a:lnTo>
                  <a:lnTo>
                    <a:pt x="4470" y="1146"/>
                  </a:lnTo>
                  <a:lnTo>
                    <a:pt x="4470" y="1134"/>
                  </a:lnTo>
                  <a:lnTo>
                    <a:pt x="4446" y="1134"/>
                  </a:lnTo>
                  <a:lnTo>
                    <a:pt x="4446" y="1080"/>
                  </a:lnTo>
                  <a:lnTo>
                    <a:pt x="4416" y="1086"/>
                  </a:lnTo>
                  <a:lnTo>
                    <a:pt x="4410" y="1080"/>
                  </a:lnTo>
                  <a:lnTo>
                    <a:pt x="4410" y="1056"/>
                  </a:lnTo>
                  <a:lnTo>
                    <a:pt x="4416" y="1050"/>
                  </a:lnTo>
                  <a:lnTo>
                    <a:pt x="4428" y="1050"/>
                  </a:lnTo>
                  <a:lnTo>
                    <a:pt x="4434" y="1056"/>
                  </a:lnTo>
                  <a:lnTo>
                    <a:pt x="4446" y="1062"/>
                  </a:lnTo>
                  <a:lnTo>
                    <a:pt x="4452" y="1068"/>
                  </a:lnTo>
                  <a:lnTo>
                    <a:pt x="4458" y="1068"/>
                  </a:lnTo>
                  <a:lnTo>
                    <a:pt x="4464" y="1062"/>
                  </a:lnTo>
                  <a:lnTo>
                    <a:pt x="4464" y="1026"/>
                  </a:lnTo>
                  <a:lnTo>
                    <a:pt x="4488" y="1032"/>
                  </a:lnTo>
                  <a:lnTo>
                    <a:pt x="4524" y="1014"/>
                  </a:lnTo>
                  <a:lnTo>
                    <a:pt x="4524" y="1026"/>
                  </a:lnTo>
                  <a:lnTo>
                    <a:pt x="4530" y="1038"/>
                  </a:lnTo>
                  <a:lnTo>
                    <a:pt x="4530" y="1044"/>
                  </a:lnTo>
                  <a:lnTo>
                    <a:pt x="4536" y="1050"/>
                  </a:lnTo>
                  <a:lnTo>
                    <a:pt x="4548" y="1044"/>
                  </a:lnTo>
                  <a:lnTo>
                    <a:pt x="4566" y="1044"/>
                  </a:lnTo>
                  <a:lnTo>
                    <a:pt x="4554" y="1062"/>
                  </a:lnTo>
                  <a:lnTo>
                    <a:pt x="4578" y="1062"/>
                  </a:lnTo>
                  <a:lnTo>
                    <a:pt x="4566" y="1092"/>
                  </a:lnTo>
                  <a:lnTo>
                    <a:pt x="4566" y="1098"/>
                  </a:lnTo>
                  <a:lnTo>
                    <a:pt x="4584" y="1116"/>
                  </a:lnTo>
                  <a:lnTo>
                    <a:pt x="4590" y="1128"/>
                  </a:lnTo>
                  <a:lnTo>
                    <a:pt x="4614" y="1140"/>
                  </a:lnTo>
                  <a:lnTo>
                    <a:pt x="4626" y="1134"/>
                  </a:lnTo>
                  <a:lnTo>
                    <a:pt x="4638" y="1122"/>
                  </a:lnTo>
                  <a:lnTo>
                    <a:pt x="4656" y="1086"/>
                  </a:lnTo>
                  <a:lnTo>
                    <a:pt x="4656" y="1080"/>
                  </a:lnTo>
                  <a:lnTo>
                    <a:pt x="4662" y="1068"/>
                  </a:lnTo>
                  <a:lnTo>
                    <a:pt x="4668" y="1074"/>
                  </a:lnTo>
                  <a:lnTo>
                    <a:pt x="4680" y="1080"/>
                  </a:lnTo>
                  <a:lnTo>
                    <a:pt x="4692" y="1080"/>
                  </a:lnTo>
                  <a:lnTo>
                    <a:pt x="4698" y="1086"/>
                  </a:lnTo>
                  <a:lnTo>
                    <a:pt x="4710" y="1080"/>
                  </a:lnTo>
                  <a:lnTo>
                    <a:pt x="4722" y="1068"/>
                  </a:lnTo>
                  <a:lnTo>
                    <a:pt x="4728" y="1056"/>
                  </a:lnTo>
                  <a:lnTo>
                    <a:pt x="4728" y="1038"/>
                  </a:lnTo>
                  <a:lnTo>
                    <a:pt x="4794" y="1038"/>
                  </a:lnTo>
                  <a:lnTo>
                    <a:pt x="4806" y="1026"/>
                  </a:lnTo>
                  <a:lnTo>
                    <a:pt x="4812" y="1014"/>
                  </a:lnTo>
                  <a:lnTo>
                    <a:pt x="4800" y="1002"/>
                  </a:lnTo>
                  <a:lnTo>
                    <a:pt x="4788" y="996"/>
                  </a:lnTo>
                  <a:lnTo>
                    <a:pt x="4758" y="996"/>
                  </a:lnTo>
                  <a:close/>
                  <a:moveTo>
                    <a:pt x="4476" y="1308"/>
                  </a:moveTo>
                  <a:lnTo>
                    <a:pt x="4446" y="1308"/>
                  </a:lnTo>
                  <a:lnTo>
                    <a:pt x="4440" y="1326"/>
                  </a:lnTo>
                  <a:lnTo>
                    <a:pt x="4476" y="1320"/>
                  </a:lnTo>
                  <a:lnTo>
                    <a:pt x="4476" y="1308"/>
                  </a:lnTo>
                  <a:close/>
                  <a:moveTo>
                    <a:pt x="4140" y="1290"/>
                  </a:moveTo>
                  <a:lnTo>
                    <a:pt x="4134" y="1290"/>
                  </a:lnTo>
                  <a:lnTo>
                    <a:pt x="4128" y="1296"/>
                  </a:lnTo>
                  <a:lnTo>
                    <a:pt x="4128" y="1308"/>
                  </a:lnTo>
                  <a:lnTo>
                    <a:pt x="4134" y="1314"/>
                  </a:lnTo>
                  <a:lnTo>
                    <a:pt x="4158" y="1314"/>
                  </a:lnTo>
                  <a:lnTo>
                    <a:pt x="4164" y="1308"/>
                  </a:lnTo>
                  <a:lnTo>
                    <a:pt x="4164" y="1296"/>
                  </a:lnTo>
                  <a:lnTo>
                    <a:pt x="4158" y="1290"/>
                  </a:lnTo>
                  <a:lnTo>
                    <a:pt x="4140" y="1290"/>
                  </a:lnTo>
                  <a:close/>
                  <a:moveTo>
                    <a:pt x="3834" y="1242"/>
                  </a:moveTo>
                  <a:lnTo>
                    <a:pt x="3840" y="1236"/>
                  </a:lnTo>
                  <a:lnTo>
                    <a:pt x="3834" y="1230"/>
                  </a:lnTo>
                  <a:lnTo>
                    <a:pt x="3828" y="1230"/>
                  </a:lnTo>
                  <a:lnTo>
                    <a:pt x="3822" y="1224"/>
                  </a:lnTo>
                  <a:lnTo>
                    <a:pt x="3810" y="1224"/>
                  </a:lnTo>
                  <a:lnTo>
                    <a:pt x="3810" y="1236"/>
                  </a:lnTo>
                  <a:lnTo>
                    <a:pt x="3816" y="1242"/>
                  </a:lnTo>
                  <a:lnTo>
                    <a:pt x="3816" y="1248"/>
                  </a:lnTo>
                  <a:lnTo>
                    <a:pt x="3828" y="1248"/>
                  </a:lnTo>
                  <a:lnTo>
                    <a:pt x="3834" y="1242"/>
                  </a:lnTo>
                  <a:close/>
                  <a:moveTo>
                    <a:pt x="4206" y="1452"/>
                  </a:moveTo>
                  <a:lnTo>
                    <a:pt x="4170" y="1452"/>
                  </a:lnTo>
                  <a:lnTo>
                    <a:pt x="4206" y="1476"/>
                  </a:lnTo>
                  <a:lnTo>
                    <a:pt x="4218" y="1470"/>
                  </a:lnTo>
                  <a:lnTo>
                    <a:pt x="4218" y="1458"/>
                  </a:lnTo>
                  <a:lnTo>
                    <a:pt x="4212" y="1458"/>
                  </a:lnTo>
                  <a:lnTo>
                    <a:pt x="4206" y="1452"/>
                  </a:lnTo>
                  <a:close/>
                  <a:moveTo>
                    <a:pt x="4170" y="870"/>
                  </a:moveTo>
                  <a:lnTo>
                    <a:pt x="4152" y="870"/>
                  </a:lnTo>
                  <a:lnTo>
                    <a:pt x="4152" y="876"/>
                  </a:lnTo>
                  <a:lnTo>
                    <a:pt x="4158" y="882"/>
                  </a:lnTo>
                  <a:lnTo>
                    <a:pt x="4164" y="882"/>
                  </a:lnTo>
                  <a:lnTo>
                    <a:pt x="4170" y="888"/>
                  </a:lnTo>
                  <a:lnTo>
                    <a:pt x="4182" y="882"/>
                  </a:lnTo>
                  <a:lnTo>
                    <a:pt x="4188" y="882"/>
                  </a:lnTo>
                  <a:lnTo>
                    <a:pt x="4194" y="876"/>
                  </a:lnTo>
                  <a:lnTo>
                    <a:pt x="4188" y="870"/>
                  </a:lnTo>
                  <a:lnTo>
                    <a:pt x="4170" y="870"/>
                  </a:lnTo>
                  <a:close/>
                  <a:moveTo>
                    <a:pt x="4170" y="936"/>
                  </a:moveTo>
                  <a:lnTo>
                    <a:pt x="4236" y="936"/>
                  </a:lnTo>
                  <a:lnTo>
                    <a:pt x="4236" y="918"/>
                  </a:lnTo>
                  <a:lnTo>
                    <a:pt x="4188" y="918"/>
                  </a:lnTo>
                  <a:lnTo>
                    <a:pt x="4170" y="936"/>
                  </a:lnTo>
                  <a:close/>
                  <a:moveTo>
                    <a:pt x="5574" y="36"/>
                  </a:moveTo>
                  <a:lnTo>
                    <a:pt x="5490" y="36"/>
                  </a:lnTo>
                  <a:lnTo>
                    <a:pt x="5496" y="24"/>
                  </a:lnTo>
                  <a:lnTo>
                    <a:pt x="5490" y="24"/>
                  </a:lnTo>
                  <a:lnTo>
                    <a:pt x="5484" y="18"/>
                  </a:lnTo>
                  <a:lnTo>
                    <a:pt x="5448" y="18"/>
                  </a:lnTo>
                  <a:lnTo>
                    <a:pt x="5430" y="12"/>
                  </a:lnTo>
                  <a:lnTo>
                    <a:pt x="5400" y="12"/>
                  </a:lnTo>
                  <a:lnTo>
                    <a:pt x="5364" y="18"/>
                  </a:lnTo>
                  <a:lnTo>
                    <a:pt x="5334" y="30"/>
                  </a:lnTo>
                  <a:lnTo>
                    <a:pt x="5304" y="36"/>
                  </a:lnTo>
                  <a:lnTo>
                    <a:pt x="5292" y="36"/>
                  </a:lnTo>
                  <a:lnTo>
                    <a:pt x="5346" y="12"/>
                  </a:lnTo>
                  <a:lnTo>
                    <a:pt x="5274" y="18"/>
                  </a:lnTo>
                  <a:lnTo>
                    <a:pt x="5268" y="18"/>
                  </a:lnTo>
                  <a:lnTo>
                    <a:pt x="5262" y="12"/>
                  </a:lnTo>
                  <a:lnTo>
                    <a:pt x="5250" y="12"/>
                  </a:lnTo>
                  <a:lnTo>
                    <a:pt x="5226" y="0"/>
                  </a:lnTo>
                  <a:lnTo>
                    <a:pt x="5196" y="0"/>
                  </a:lnTo>
                  <a:lnTo>
                    <a:pt x="5190" y="6"/>
                  </a:lnTo>
                  <a:lnTo>
                    <a:pt x="5184" y="18"/>
                  </a:lnTo>
                  <a:lnTo>
                    <a:pt x="5178" y="18"/>
                  </a:lnTo>
                  <a:lnTo>
                    <a:pt x="5172" y="12"/>
                  </a:lnTo>
                  <a:lnTo>
                    <a:pt x="5160" y="6"/>
                  </a:lnTo>
                  <a:lnTo>
                    <a:pt x="5148" y="6"/>
                  </a:lnTo>
                  <a:lnTo>
                    <a:pt x="5136" y="0"/>
                  </a:lnTo>
                  <a:lnTo>
                    <a:pt x="5124" y="0"/>
                  </a:lnTo>
                  <a:lnTo>
                    <a:pt x="5112" y="6"/>
                  </a:lnTo>
                  <a:lnTo>
                    <a:pt x="5106" y="12"/>
                  </a:lnTo>
                  <a:lnTo>
                    <a:pt x="5094" y="18"/>
                  </a:lnTo>
                  <a:lnTo>
                    <a:pt x="5088" y="24"/>
                  </a:lnTo>
                  <a:lnTo>
                    <a:pt x="5046" y="12"/>
                  </a:lnTo>
                  <a:lnTo>
                    <a:pt x="4938" y="6"/>
                  </a:lnTo>
                  <a:lnTo>
                    <a:pt x="4968" y="36"/>
                  </a:lnTo>
                  <a:lnTo>
                    <a:pt x="4902" y="12"/>
                  </a:lnTo>
                  <a:lnTo>
                    <a:pt x="4842" y="24"/>
                  </a:lnTo>
                  <a:lnTo>
                    <a:pt x="4830" y="24"/>
                  </a:lnTo>
                  <a:lnTo>
                    <a:pt x="4812" y="18"/>
                  </a:lnTo>
                  <a:lnTo>
                    <a:pt x="4746" y="18"/>
                  </a:lnTo>
                  <a:lnTo>
                    <a:pt x="4710" y="24"/>
                  </a:lnTo>
                  <a:lnTo>
                    <a:pt x="4686" y="36"/>
                  </a:lnTo>
                  <a:lnTo>
                    <a:pt x="4674" y="36"/>
                  </a:lnTo>
                  <a:lnTo>
                    <a:pt x="4764" y="60"/>
                  </a:lnTo>
                  <a:lnTo>
                    <a:pt x="4674" y="48"/>
                  </a:lnTo>
                  <a:lnTo>
                    <a:pt x="4662" y="48"/>
                  </a:lnTo>
                  <a:lnTo>
                    <a:pt x="4590" y="36"/>
                  </a:lnTo>
                  <a:lnTo>
                    <a:pt x="4542" y="36"/>
                  </a:lnTo>
                  <a:lnTo>
                    <a:pt x="4530" y="48"/>
                  </a:lnTo>
                  <a:lnTo>
                    <a:pt x="4530" y="60"/>
                  </a:lnTo>
                  <a:lnTo>
                    <a:pt x="4512" y="60"/>
                  </a:lnTo>
                  <a:lnTo>
                    <a:pt x="4482" y="54"/>
                  </a:lnTo>
                  <a:lnTo>
                    <a:pt x="4392" y="54"/>
                  </a:lnTo>
                  <a:lnTo>
                    <a:pt x="4350" y="60"/>
                  </a:lnTo>
                  <a:lnTo>
                    <a:pt x="4302" y="66"/>
                  </a:lnTo>
                  <a:lnTo>
                    <a:pt x="4260" y="66"/>
                  </a:lnTo>
                  <a:lnTo>
                    <a:pt x="4242" y="72"/>
                  </a:lnTo>
                  <a:lnTo>
                    <a:pt x="4260" y="72"/>
                  </a:lnTo>
                  <a:lnTo>
                    <a:pt x="4266" y="78"/>
                  </a:lnTo>
                  <a:lnTo>
                    <a:pt x="4278" y="78"/>
                  </a:lnTo>
                  <a:lnTo>
                    <a:pt x="4362" y="84"/>
                  </a:lnTo>
                  <a:lnTo>
                    <a:pt x="4278" y="96"/>
                  </a:lnTo>
                  <a:lnTo>
                    <a:pt x="4284" y="96"/>
                  </a:lnTo>
                  <a:lnTo>
                    <a:pt x="4290" y="102"/>
                  </a:lnTo>
                  <a:lnTo>
                    <a:pt x="4314" y="114"/>
                  </a:lnTo>
                  <a:lnTo>
                    <a:pt x="4338" y="114"/>
                  </a:lnTo>
                  <a:lnTo>
                    <a:pt x="4356" y="108"/>
                  </a:lnTo>
                  <a:lnTo>
                    <a:pt x="4392" y="108"/>
                  </a:lnTo>
                  <a:lnTo>
                    <a:pt x="4398" y="102"/>
                  </a:lnTo>
                  <a:lnTo>
                    <a:pt x="4410" y="102"/>
                  </a:lnTo>
                  <a:lnTo>
                    <a:pt x="4416" y="96"/>
                  </a:lnTo>
                  <a:lnTo>
                    <a:pt x="4440" y="96"/>
                  </a:lnTo>
                  <a:lnTo>
                    <a:pt x="4458" y="90"/>
                  </a:lnTo>
                  <a:lnTo>
                    <a:pt x="4500" y="90"/>
                  </a:lnTo>
                  <a:lnTo>
                    <a:pt x="4518" y="96"/>
                  </a:lnTo>
                  <a:lnTo>
                    <a:pt x="4536" y="96"/>
                  </a:lnTo>
                  <a:lnTo>
                    <a:pt x="4548" y="102"/>
                  </a:lnTo>
                  <a:lnTo>
                    <a:pt x="4560" y="102"/>
                  </a:lnTo>
                  <a:lnTo>
                    <a:pt x="4494" y="102"/>
                  </a:lnTo>
                  <a:lnTo>
                    <a:pt x="4482" y="108"/>
                  </a:lnTo>
                  <a:lnTo>
                    <a:pt x="4458" y="108"/>
                  </a:lnTo>
                  <a:lnTo>
                    <a:pt x="4446" y="114"/>
                  </a:lnTo>
                  <a:lnTo>
                    <a:pt x="4434" y="114"/>
                  </a:lnTo>
                  <a:lnTo>
                    <a:pt x="4422" y="120"/>
                  </a:lnTo>
                  <a:lnTo>
                    <a:pt x="4410" y="120"/>
                  </a:lnTo>
                  <a:lnTo>
                    <a:pt x="4404" y="126"/>
                  </a:lnTo>
                  <a:lnTo>
                    <a:pt x="4398" y="126"/>
                  </a:lnTo>
                  <a:lnTo>
                    <a:pt x="4434" y="126"/>
                  </a:lnTo>
                  <a:lnTo>
                    <a:pt x="4452" y="132"/>
                  </a:lnTo>
                  <a:lnTo>
                    <a:pt x="4488" y="132"/>
                  </a:lnTo>
                  <a:lnTo>
                    <a:pt x="4500" y="126"/>
                  </a:lnTo>
                  <a:lnTo>
                    <a:pt x="4506" y="126"/>
                  </a:lnTo>
                  <a:lnTo>
                    <a:pt x="4512" y="120"/>
                  </a:lnTo>
                  <a:lnTo>
                    <a:pt x="4638" y="120"/>
                  </a:lnTo>
                  <a:lnTo>
                    <a:pt x="4656" y="114"/>
                  </a:lnTo>
                  <a:lnTo>
                    <a:pt x="4680" y="114"/>
                  </a:lnTo>
                  <a:lnTo>
                    <a:pt x="4698" y="108"/>
                  </a:lnTo>
                  <a:lnTo>
                    <a:pt x="4710" y="108"/>
                  </a:lnTo>
                  <a:lnTo>
                    <a:pt x="4722" y="96"/>
                  </a:lnTo>
                  <a:lnTo>
                    <a:pt x="4734" y="96"/>
                  </a:lnTo>
                  <a:lnTo>
                    <a:pt x="4752" y="90"/>
                  </a:lnTo>
                  <a:lnTo>
                    <a:pt x="4770" y="90"/>
                  </a:lnTo>
                  <a:lnTo>
                    <a:pt x="4782" y="84"/>
                  </a:lnTo>
                  <a:lnTo>
                    <a:pt x="4830" y="84"/>
                  </a:lnTo>
                  <a:lnTo>
                    <a:pt x="4746" y="114"/>
                  </a:lnTo>
                  <a:lnTo>
                    <a:pt x="4782" y="114"/>
                  </a:lnTo>
                  <a:lnTo>
                    <a:pt x="4734" y="126"/>
                  </a:lnTo>
                  <a:lnTo>
                    <a:pt x="4716" y="126"/>
                  </a:lnTo>
                  <a:lnTo>
                    <a:pt x="4674" y="132"/>
                  </a:lnTo>
                  <a:lnTo>
                    <a:pt x="4620" y="132"/>
                  </a:lnTo>
                  <a:lnTo>
                    <a:pt x="4566" y="138"/>
                  </a:lnTo>
                  <a:lnTo>
                    <a:pt x="4536" y="138"/>
                  </a:lnTo>
                  <a:lnTo>
                    <a:pt x="4524" y="150"/>
                  </a:lnTo>
                  <a:lnTo>
                    <a:pt x="4524" y="156"/>
                  </a:lnTo>
                  <a:lnTo>
                    <a:pt x="4602" y="174"/>
                  </a:lnTo>
                  <a:lnTo>
                    <a:pt x="4596" y="174"/>
                  </a:lnTo>
                  <a:lnTo>
                    <a:pt x="4590" y="180"/>
                  </a:lnTo>
                  <a:lnTo>
                    <a:pt x="4578" y="180"/>
                  </a:lnTo>
                  <a:lnTo>
                    <a:pt x="4566" y="186"/>
                  </a:lnTo>
                  <a:lnTo>
                    <a:pt x="4542" y="186"/>
                  </a:lnTo>
                  <a:lnTo>
                    <a:pt x="4518" y="174"/>
                  </a:lnTo>
                  <a:lnTo>
                    <a:pt x="4500" y="162"/>
                  </a:lnTo>
                  <a:lnTo>
                    <a:pt x="4476" y="150"/>
                  </a:lnTo>
                  <a:lnTo>
                    <a:pt x="4470" y="144"/>
                  </a:lnTo>
                  <a:lnTo>
                    <a:pt x="4356" y="144"/>
                  </a:lnTo>
                  <a:lnTo>
                    <a:pt x="4350" y="150"/>
                  </a:lnTo>
                  <a:lnTo>
                    <a:pt x="4344" y="162"/>
                  </a:lnTo>
                  <a:lnTo>
                    <a:pt x="4338" y="168"/>
                  </a:lnTo>
                  <a:lnTo>
                    <a:pt x="4368" y="186"/>
                  </a:lnTo>
                  <a:lnTo>
                    <a:pt x="4386" y="204"/>
                  </a:lnTo>
                  <a:lnTo>
                    <a:pt x="4410" y="216"/>
                  </a:lnTo>
                  <a:lnTo>
                    <a:pt x="4458" y="216"/>
                  </a:lnTo>
                  <a:lnTo>
                    <a:pt x="4476" y="210"/>
                  </a:lnTo>
                  <a:lnTo>
                    <a:pt x="4488" y="210"/>
                  </a:lnTo>
                  <a:lnTo>
                    <a:pt x="4476" y="216"/>
                  </a:lnTo>
                  <a:lnTo>
                    <a:pt x="4470" y="228"/>
                  </a:lnTo>
                  <a:lnTo>
                    <a:pt x="4398" y="228"/>
                  </a:lnTo>
                  <a:lnTo>
                    <a:pt x="4380" y="222"/>
                  </a:lnTo>
                  <a:lnTo>
                    <a:pt x="4350" y="222"/>
                  </a:lnTo>
                  <a:lnTo>
                    <a:pt x="4314" y="228"/>
                  </a:lnTo>
                  <a:lnTo>
                    <a:pt x="4272" y="234"/>
                  </a:lnTo>
                  <a:lnTo>
                    <a:pt x="4230" y="234"/>
                  </a:lnTo>
                  <a:lnTo>
                    <a:pt x="4218" y="240"/>
                  </a:lnTo>
                  <a:lnTo>
                    <a:pt x="4200" y="246"/>
                  </a:lnTo>
                  <a:lnTo>
                    <a:pt x="4188" y="258"/>
                  </a:lnTo>
                  <a:lnTo>
                    <a:pt x="4176" y="264"/>
                  </a:lnTo>
                  <a:lnTo>
                    <a:pt x="4170" y="270"/>
                  </a:lnTo>
                  <a:lnTo>
                    <a:pt x="4164" y="270"/>
                  </a:lnTo>
                  <a:lnTo>
                    <a:pt x="4236" y="258"/>
                  </a:lnTo>
                  <a:lnTo>
                    <a:pt x="4236" y="276"/>
                  </a:lnTo>
                  <a:lnTo>
                    <a:pt x="4296" y="258"/>
                  </a:lnTo>
                  <a:lnTo>
                    <a:pt x="4224" y="288"/>
                  </a:lnTo>
                  <a:lnTo>
                    <a:pt x="4230" y="288"/>
                  </a:lnTo>
                  <a:lnTo>
                    <a:pt x="4236" y="294"/>
                  </a:lnTo>
                  <a:lnTo>
                    <a:pt x="4248" y="300"/>
                  </a:lnTo>
                  <a:lnTo>
                    <a:pt x="4278" y="300"/>
                  </a:lnTo>
                  <a:lnTo>
                    <a:pt x="4314" y="288"/>
                  </a:lnTo>
                  <a:lnTo>
                    <a:pt x="4326" y="288"/>
                  </a:lnTo>
                  <a:lnTo>
                    <a:pt x="4344" y="282"/>
                  </a:lnTo>
                  <a:lnTo>
                    <a:pt x="4350" y="276"/>
                  </a:lnTo>
                  <a:lnTo>
                    <a:pt x="4356" y="276"/>
                  </a:lnTo>
                  <a:lnTo>
                    <a:pt x="4254" y="312"/>
                  </a:lnTo>
                  <a:lnTo>
                    <a:pt x="4188" y="312"/>
                  </a:lnTo>
                  <a:lnTo>
                    <a:pt x="4176" y="288"/>
                  </a:lnTo>
                  <a:lnTo>
                    <a:pt x="4164" y="288"/>
                  </a:lnTo>
                  <a:lnTo>
                    <a:pt x="4146" y="282"/>
                  </a:lnTo>
                  <a:lnTo>
                    <a:pt x="4110" y="282"/>
                  </a:lnTo>
                  <a:lnTo>
                    <a:pt x="4104" y="288"/>
                  </a:lnTo>
                  <a:lnTo>
                    <a:pt x="4104" y="300"/>
                  </a:lnTo>
                  <a:lnTo>
                    <a:pt x="4110" y="312"/>
                  </a:lnTo>
                  <a:lnTo>
                    <a:pt x="4110" y="318"/>
                  </a:lnTo>
                  <a:lnTo>
                    <a:pt x="4116" y="324"/>
                  </a:lnTo>
                  <a:lnTo>
                    <a:pt x="4092" y="324"/>
                  </a:lnTo>
                  <a:lnTo>
                    <a:pt x="4074" y="330"/>
                  </a:lnTo>
                  <a:lnTo>
                    <a:pt x="4032" y="330"/>
                  </a:lnTo>
                  <a:lnTo>
                    <a:pt x="4020" y="336"/>
                  </a:lnTo>
                  <a:lnTo>
                    <a:pt x="4002" y="342"/>
                  </a:lnTo>
                  <a:lnTo>
                    <a:pt x="3990" y="348"/>
                  </a:lnTo>
                  <a:lnTo>
                    <a:pt x="3972" y="354"/>
                  </a:lnTo>
                  <a:lnTo>
                    <a:pt x="3936" y="354"/>
                  </a:lnTo>
                  <a:lnTo>
                    <a:pt x="3924" y="360"/>
                  </a:lnTo>
                  <a:lnTo>
                    <a:pt x="3918" y="360"/>
                  </a:lnTo>
                  <a:lnTo>
                    <a:pt x="3924" y="360"/>
                  </a:lnTo>
                  <a:lnTo>
                    <a:pt x="3936" y="366"/>
                  </a:lnTo>
                  <a:lnTo>
                    <a:pt x="3978" y="366"/>
                  </a:lnTo>
                  <a:lnTo>
                    <a:pt x="3990" y="360"/>
                  </a:lnTo>
                  <a:lnTo>
                    <a:pt x="3996" y="354"/>
                  </a:lnTo>
                  <a:lnTo>
                    <a:pt x="3984" y="372"/>
                  </a:lnTo>
                  <a:lnTo>
                    <a:pt x="4020" y="366"/>
                  </a:lnTo>
                  <a:lnTo>
                    <a:pt x="4044" y="354"/>
                  </a:lnTo>
                  <a:lnTo>
                    <a:pt x="4044" y="372"/>
                  </a:lnTo>
                  <a:lnTo>
                    <a:pt x="4074" y="366"/>
                  </a:lnTo>
                  <a:lnTo>
                    <a:pt x="4098" y="366"/>
                  </a:lnTo>
                  <a:lnTo>
                    <a:pt x="4098" y="372"/>
                  </a:lnTo>
                  <a:lnTo>
                    <a:pt x="4104" y="378"/>
                  </a:lnTo>
                  <a:lnTo>
                    <a:pt x="4122" y="378"/>
                  </a:lnTo>
                  <a:lnTo>
                    <a:pt x="4146" y="366"/>
                  </a:lnTo>
                  <a:lnTo>
                    <a:pt x="4152" y="366"/>
                  </a:lnTo>
                  <a:lnTo>
                    <a:pt x="4164" y="360"/>
                  </a:lnTo>
                  <a:lnTo>
                    <a:pt x="4170" y="372"/>
                  </a:lnTo>
                  <a:lnTo>
                    <a:pt x="4200" y="354"/>
                  </a:lnTo>
                  <a:lnTo>
                    <a:pt x="4206" y="360"/>
                  </a:lnTo>
                  <a:lnTo>
                    <a:pt x="4212" y="372"/>
                  </a:lnTo>
                  <a:lnTo>
                    <a:pt x="4224" y="372"/>
                  </a:lnTo>
                  <a:lnTo>
                    <a:pt x="4236" y="366"/>
                  </a:lnTo>
                  <a:lnTo>
                    <a:pt x="4242" y="360"/>
                  </a:lnTo>
                  <a:lnTo>
                    <a:pt x="4248" y="360"/>
                  </a:lnTo>
                  <a:lnTo>
                    <a:pt x="4254" y="366"/>
                  </a:lnTo>
                  <a:lnTo>
                    <a:pt x="4266" y="372"/>
                  </a:lnTo>
                  <a:lnTo>
                    <a:pt x="4284" y="372"/>
                  </a:lnTo>
                  <a:lnTo>
                    <a:pt x="4290" y="366"/>
                  </a:lnTo>
                  <a:lnTo>
                    <a:pt x="4290" y="360"/>
                  </a:lnTo>
                  <a:lnTo>
                    <a:pt x="4284" y="354"/>
                  </a:lnTo>
                  <a:lnTo>
                    <a:pt x="4338" y="372"/>
                  </a:lnTo>
                  <a:lnTo>
                    <a:pt x="4344" y="378"/>
                  </a:lnTo>
                  <a:lnTo>
                    <a:pt x="4350" y="390"/>
                  </a:lnTo>
                  <a:lnTo>
                    <a:pt x="4374" y="390"/>
                  </a:lnTo>
                  <a:lnTo>
                    <a:pt x="4410" y="378"/>
                  </a:lnTo>
                  <a:lnTo>
                    <a:pt x="4440" y="372"/>
                  </a:lnTo>
                  <a:lnTo>
                    <a:pt x="4476" y="372"/>
                  </a:lnTo>
                  <a:lnTo>
                    <a:pt x="4494" y="366"/>
                  </a:lnTo>
                  <a:lnTo>
                    <a:pt x="4506" y="360"/>
                  </a:lnTo>
                  <a:lnTo>
                    <a:pt x="4524" y="342"/>
                  </a:lnTo>
                  <a:lnTo>
                    <a:pt x="4464" y="342"/>
                  </a:lnTo>
                  <a:lnTo>
                    <a:pt x="4470" y="336"/>
                  </a:lnTo>
                  <a:lnTo>
                    <a:pt x="4470" y="330"/>
                  </a:lnTo>
                  <a:lnTo>
                    <a:pt x="4416" y="330"/>
                  </a:lnTo>
                  <a:lnTo>
                    <a:pt x="4362" y="318"/>
                  </a:lnTo>
                  <a:lnTo>
                    <a:pt x="4380" y="300"/>
                  </a:lnTo>
                  <a:lnTo>
                    <a:pt x="4440" y="318"/>
                  </a:lnTo>
                  <a:lnTo>
                    <a:pt x="4452" y="318"/>
                  </a:lnTo>
                  <a:lnTo>
                    <a:pt x="4488" y="312"/>
                  </a:lnTo>
                  <a:lnTo>
                    <a:pt x="4566" y="312"/>
                  </a:lnTo>
                  <a:lnTo>
                    <a:pt x="4578" y="300"/>
                  </a:lnTo>
                  <a:lnTo>
                    <a:pt x="4578" y="288"/>
                  </a:lnTo>
                  <a:lnTo>
                    <a:pt x="4584" y="288"/>
                  </a:lnTo>
                  <a:lnTo>
                    <a:pt x="4590" y="282"/>
                  </a:lnTo>
                  <a:lnTo>
                    <a:pt x="4608" y="282"/>
                  </a:lnTo>
                  <a:lnTo>
                    <a:pt x="4626" y="276"/>
                  </a:lnTo>
                  <a:lnTo>
                    <a:pt x="4662" y="276"/>
                  </a:lnTo>
                  <a:lnTo>
                    <a:pt x="4680" y="270"/>
                  </a:lnTo>
                  <a:lnTo>
                    <a:pt x="4710" y="270"/>
                  </a:lnTo>
                  <a:lnTo>
                    <a:pt x="4722" y="264"/>
                  </a:lnTo>
                  <a:lnTo>
                    <a:pt x="4728" y="264"/>
                  </a:lnTo>
                  <a:lnTo>
                    <a:pt x="4704" y="246"/>
                  </a:lnTo>
                  <a:lnTo>
                    <a:pt x="4746" y="246"/>
                  </a:lnTo>
                  <a:lnTo>
                    <a:pt x="4770" y="240"/>
                  </a:lnTo>
                  <a:lnTo>
                    <a:pt x="4782" y="234"/>
                  </a:lnTo>
                  <a:lnTo>
                    <a:pt x="4776" y="228"/>
                  </a:lnTo>
                  <a:lnTo>
                    <a:pt x="4770" y="228"/>
                  </a:lnTo>
                  <a:lnTo>
                    <a:pt x="4758" y="222"/>
                  </a:lnTo>
                  <a:lnTo>
                    <a:pt x="4746" y="222"/>
                  </a:lnTo>
                  <a:lnTo>
                    <a:pt x="4734" y="216"/>
                  </a:lnTo>
                  <a:lnTo>
                    <a:pt x="4686" y="216"/>
                  </a:lnTo>
                  <a:lnTo>
                    <a:pt x="4674" y="210"/>
                  </a:lnTo>
                  <a:lnTo>
                    <a:pt x="4662" y="210"/>
                  </a:lnTo>
                  <a:lnTo>
                    <a:pt x="4662" y="204"/>
                  </a:lnTo>
                  <a:lnTo>
                    <a:pt x="4674" y="198"/>
                  </a:lnTo>
                  <a:lnTo>
                    <a:pt x="4686" y="198"/>
                  </a:lnTo>
                  <a:lnTo>
                    <a:pt x="4704" y="192"/>
                  </a:lnTo>
                  <a:lnTo>
                    <a:pt x="4716" y="186"/>
                  </a:lnTo>
                  <a:lnTo>
                    <a:pt x="4764" y="186"/>
                  </a:lnTo>
                  <a:lnTo>
                    <a:pt x="4782" y="192"/>
                  </a:lnTo>
                  <a:lnTo>
                    <a:pt x="4860" y="192"/>
                  </a:lnTo>
                  <a:lnTo>
                    <a:pt x="4878" y="186"/>
                  </a:lnTo>
                  <a:lnTo>
                    <a:pt x="4902" y="186"/>
                  </a:lnTo>
                  <a:lnTo>
                    <a:pt x="4896" y="180"/>
                  </a:lnTo>
                  <a:lnTo>
                    <a:pt x="4878" y="180"/>
                  </a:lnTo>
                  <a:lnTo>
                    <a:pt x="4866" y="174"/>
                  </a:lnTo>
                  <a:lnTo>
                    <a:pt x="4872" y="168"/>
                  </a:lnTo>
                  <a:lnTo>
                    <a:pt x="4902" y="162"/>
                  </a:lnTo>
                  <a:lnTo>
                    <a:pt x="4944" y="168"/>
                  </a:lnTo>
                  <a:lnTo>
                    <a:pt x="4974" y="174"/>
                  </a:lnTo>
                  <a:lnTo>
                    <a:pt x="4986" y="174"/>
                  </a:lnTo>
                  <a:lnTo>
                    <a:pt x="4992" y="168"/>
                  </a:lnTo>
                  <a:lnTo>
                    <a:pt x="4992" y="150"/>
                  </a:lnTo>
                  <a:lnTo>
                    <a:pt x="5070" y="156"/>
                  </a:lnTo>
                  <a:lnTo>
                    <a:pt x="5070" y="132"/>
                  </a:lnTo>
                  <a:lnTo>
                    <a:pt x="5082" y="132"/>
                  </a:lnTo>
                  <a:lnTo>
                    <a:pt x="5094" y="138"/>
                  </a:lnTo>
                  <a:lnTo>
                    <a:pt x="5112" y="138"/>
                  </a:lnTo>
                  <a:lnTo>
                    <a:pt x="5136" y="126"/>
                  </a:lnTo>
                  <a:lnTo>
                    <a:pt x="5148" y="126"/>
                  </a:lnTo>
                  <a:lnTo>
                    <a:pt x="5154" y="120"/>
                  </a:lnTo>
                  <a:lnTo>
                    <a:pt x="5172" y="120"/>
                  </a:lnTo>
                  <a:lnTo>
                    <a:pt x="5208" y="114"/>
                  </a:lnTo>
                  <a:lnTo>
                    <a:pt x="5256" y="102"/>
                  </a:lnTo>
                  <a:lnTo>
                    <a:pt x="5298" y="96"/>
                  </a:lnTo>
                  <a:lnTo>
                    <a:pt x="5322" y="90"/>
                  </a:lnTo>
                  <a:lnTo>
                    <a:pt x="5340" y="90"/>
                  </a:lnTo>
                  <a:lnTo>
                    <a:pt x="5346" y="84"/>
                  </a:lnTo>
                  <a:lnTo>
                    <a:pt x="5238" y="84"/>
                  </a:lnTo>
                  <a:lnTo>
                    <a:pt x="5214" y="96"/>
                  </a:lnTo>
                  <a:lnTo>
                    <a:pt x="5142" y="96"/>
                  </a:lnTo>
                  <a:lnTo>
                    <a:pt x="5226" y="90"/>
                  </a:lnTo>
                  <a:lnTo>
                    <a:pt x="5220" y="78"/>
                  </a:lnTo>
                  <a:lnTo>
                    <a:pt x="5268" y="84"/>
                  </a:lnTo>
                  <a:lnTo>
                    <a:pt x="5274" y="78"/>
                  </a:lnTo>
                  <a:lnTo>
                    <a:pt x="5286" y="72"/>
                  </a:lnTo>
                  <a:lnTo>
                    <a:pt x="5358" y="72"/>
                  </a:lnTo>
                  <a:lnTo>
                    <a:pt x="5406" y="66"/>
                  </a:lnTo>
                  <a:lnTo>
                    <a:pt x="5454" y="66"/>
                  </a:lnTo>
                  <a:lnTo>
                    <a:pt x="5484" y="60"/>
                  </a:lnTo>
                  <a:lnTo>
                    <a:pt x="5496" y="60"/>
                  </a:lnTo>
                  <a:lnTo>
                    <a:pt x="5514" y="54"/>
                  </a:lnTo>
                  <a:lnTo>
                    <a:pt x="5532" y="54"/>
                  </a:lnTo>
                  <a:lnTo>
                    <a:pt x="5550" y="48"/>
                  </a:lnTo>
                  <a:lnTo>
                    <a:pt x="5562" y="42"/>
                  </a:lnTo>
                  <a:lnTo>
                    <a:pt x="5574" y="42"/>
                  </a:lnTo>
                  <a:lnTo>
                    <a:pt x="5574" y="36"/>
                  </a:lnTo>
                  <a:close/>
                  <a:moveTo>
                    <a:pt x="4032" y="966"/>
                  </a:moveTo>
                  <a:lnTo>
                    <a:pt x="4086" y="966"/>
                  </a:lnTo>
                  <a:lnTo>
                    <a:pt x="4134" y="942"/>
                  </a:lnTo>
                  <a:lnTo>
                    <a:pt x="4140" y="930"/>
                  </a:lnTo>
                  <a:lnTo>
                    <a:pt x="4134" y="918"/>
                  </a:lnTo>
                  <a:lnTo>
                    <a:pt x="4134" y="912"/>
                  </a:lnTo>
                  <a:lnTo>
                    <a:pt x="4122" y="906"/>
                  </a:lnTo>
                  <a:lnTo>
                    <a:pt x="4074" y="906"/>
                  </a:lnTo>
                  <a:lnTo>
                    <a:pt x="4062" y="912"/>
                  </a:lnTo>
                  <a:lnTo>
                    <a:pt x="4050" y="912"/>
                  </a:lnTo>
                  <a:lnTo>
                    <a:pt x="4026" y="924"/>
                  </a:lnTo>
                  <a:lnTo>
                    <a:pt x="4014" y="936"/>
                  </a:lnTo>
                  <a:lnTo>
                    <a:pt x="4002" y="942"/>
                  </a:lnTo>
                  <a:lnTo>
                    <a:pt x="4002" y="954"/>
                  </a:lnTo>
                  <a:lnTo>
                    <a:pt x="4014" y="960"/>
                  </a:lnTo>
                  <a:lnTo>
                    <a:pt x="4032" y="966"/>
                  </a:lnTo>
                  <a:close/>
                  <a:moveTo>
                    <a:pt x="4014" y="840"/>
                  </a:moveTo>
                  <a:lnTo>
                    <a:pt x="4002" y="840"/>
                  </a:lnTo>
                  <a:lnTo>
                    <a:pt x="3990" y="846"/>
                  </a:lnTo>
                  <a:lnTo>
                    <a:pt x="3984" y="852"/>
                  </a:lnTo>
                  <a:lnTo>
                    <a:pt x="3972" y="852"/>
                  </a:lnTo>
                  <a:lnTo>
                    <a:pt x="3990" y="852"/>
                  </a:lnTo>
                  <a:lnTo>
                    <a:pt x="4008" y="846"/>
                  </a:lnTo>
                  <a:lnTo>
                    <a:pt x="4026" y="846"/>
                  </a:lnTo>
                  <a:lnTo>
                    <a:pt x="4044" y="840"/>
                  </a:lnTo>
                  <a:lnTo>
                    <a:pt x="4050" y="834"/>
                  </a:lnTo>
                  <a:lnTo>
                    <a:pt x="4056" y="834"/>
                  </a:lnTo>
                  <a:lnTo>
                    <a:pt x="4068" y="822"/>
                  </a:lnTo>
                  <a:lnTo>
                    <a:pt x="4050" y="822"/>
                  </a:lnTo>
                  <a:lnTo>
                    <a:pt x="4044" y="828"/>
                  </a:lnTo>
                  <a:lnTo>
                    <a:pt x="4032" y="828"/>
                  </a:lnTo>
                  <a:lnTo>
                    <a:pt x="4020" y="834"/>
                  </a:lnTo>
                  <a:lnTo>
                    <a:pt x="4014" y="840"/>
                  </a:lnTo>
                  <a:close/>
                  <a:moveTo>
                    <a:pt x="4122" y="822"/>
                  </a:moveTo>
                  <a:lnTo>
                    <a:pt x="4104" y="822"/>
                  </a:lnTo>
                  <a:lnTo>
                    <a:pt x="4098" y="828"/>
                  </a:lnTo>
                  <a:lnTo>
                    <a:pt x="4098" y="840"/>
                  </a:lnTo>
                  <a:lnTo>
                    <a:pt x="4104" y="846"/>
                  </a:lnTo>
                  <a:lnTo>
                    <a:pt x="4110" y="840"/>
                  </a:lnTo>
                  <a:lnTo>
                    <a:pt x="4116" y="840"/>
                  </a:lnTo>
                  <a:lnTo>
                    <a:pt x="4128" y="828"/>
                  </a:lnTo>
                  <a:lnTo>
                    <a:pt x="4122" y="822"/>
                  </a:lnTo>
                  <a:close/>
                  <a:moveTo>
                    <a:pt x="3528" y="1062"/>
                  </a:moveTo>
                  <a:lnTo>
                    <a:pt x="3522" y="1062"/>
                  </a:lnTo>
                  <a:lnTo>
                    <a:pt x="3504" y="1080"/>
                  </a:lnTo>
                  <a:lnTo>
                    <a:pt x="3504" y="1086"/>
                  </a:lnTo>
                  <a:lnTo>
                    <a:pt x="3510" y="1092"/>
                  </a:lnTo>
                  <a:lnTo>
                    <a:pt x="3528" y="1092"/>
                  </a:lnTo>
                  <a:lnTo>
                    <a:pt x="3534" y="1086"/>
                  </a:lnTo>
                  <a:lnTo>
                    <a:pt x="3540" y="1074"/>
                  </a:lnTo>
                  <a:lnTo>
                    <a:pt x="3540" y="1068"/>
                  </a:lnTo>
                  <a:lnTo>
                    <a:pt x="3534" y="1062"/>
                  </a:lnTo>
                  <a:lnTo>
                    <a:pt x="3528" y="1062"/>
                  </a:lnTo>
                  <a:close/>
                  <a:moveTo>
                    <a:pt x="3588" y="1062"/>
                  </a:moveTo>
                  <a:lnTo>
                    <a:pt x="3582" y="1062"/>
                  </a:lnTo>
                  <a:lnTo>
                    <a:pt x="3576" y="1068"/>
                  </a:lnTo>
                  <a:lnTo>
                    <a:pt x="3576" y="1080"/>
                  </a:lnTo>
                  <a:lnTo>
                    <a:pt x="3582" y="1086"/>
                  </a:lnTo>
                  <a:lnTo>
                    <a:pt x="3594" y="1086"/>
                  </a:lnTo>
                  <a:lnTo>
                    <a:pt x="3600" y="1080"/>
                  </a:lnTo>
                  <a:lnTo>
                    <a:pt x="3600" y="1068"/>
                  </a:lnTo>
                  <a:lnTo>
                    <a:pt x="3588" y="1062"/>
                  </a:lnTo>
                  <a:close/>
                  <a:moveTo>
                    <a:pt x="3756" y="1242"/>
                  </a:moveTo>
                  <a:lnTo>
                    <a:pt x="3744" y="1248"/>
                  </a:lnTo>
                  <a:lnTo>
                    <a:pt x="3744" y="1260"/>
                  </a:lnTo>
                  <a:lnTo>
                    <a:pt x="3750" y="1266"/>
                  </a:lnTo>
                  <a:lnTo>
                    <a:pt x="3762" y="1272"/>
                  </a:lnTo>
                  <a:lnTo>
                    <a:pt x="3768" y="1272"/>
                  </a:lnTo>
                  <a:lnTo>
                    <a:pt x="3786" y="1254"/>
                  </a:lnTo>
                  <a:lnTo>
                    <a:pt x="3786" y="1242"/>
                  </a:lnTo>
                  <a:lnTo>
                    <a:pt x="3780" y="1236"/>
                  </a:lnTo>
                  <a:lnTo>
                    <a:pt x="3768" y="1236"/>
                  </a:lnTo>
                  <a:lnTo>
                    <a:pt x="3756" y="1242"/>
                  </a:lnTo>
                  <a:close/>
                  <a:moveTo>
                    <a:pt x="3984" y="2532"/>
                  </a:moveTo>
                  <a:lnTo>
                    <a:pt x="3948" y="2520"/>
                  </a:lnTo>
                  <a:lnTo>
                    <a:pt x="3942" y="2514"/>
                  </a:lnTo>
                  <a:lnTo>
                    <a:pt x="3936" y="2514"/>
                  </a:lnTo>
                  <a:lnTo>
                    <a:pt x="3924" y="2526"/>
                  </a:lnTo>
                  <a:lnTo>
                    <a:pt x="3930" y="2532"/>
                  </a:lnTo>
                  <a:lnTo>
                    <a:pt x="3942" y="2538"/>
                  </a:lnTo>
                  <a:lnTo>
                    <a:pt x="3948" y="2544"/>
                  </a:lnTo>
                  <a:lnTo>
                    <a:pt x="3954" y="2544"/>
                  </a:lnTo>
                  <a:lnTo>
                    <a:pt x="3960" y="2550"/>
                  </a:lnTo>
                  <a:lnTo>
                    <a:pt x="3996" y="2550"/>
                  </a:lnTo>
                  <a:lnTo>
                    <a:pt x="4008" y="2556"/>
                  </a:lnTo>
                  <a:lnTo>
                    <a:pt x="4020" y="2556"/>
                  </a:lnTo>
                  <a:lnTo>
                    <a:pt x="4038" y="2538"/>
                  </a:lnTo>
                  <a:lnTo>
                    <a:pt x="4008" y="2538"/>
                  </a:lnTo>
                  <a:lnTo>
                    <a:pt x="3984" y="2532"/>
                  </a:lnTo>
                  <a:close/>
                  <a:moveTo>
                    <a:pt x="4098" y="2280"/>
                  </a:moveTo>
                  <a:lnTo>
                    <a:pt x="4092" y="2280"/>
                  </a:lnTo>
                  <a:lnTo>
                    <a:pt x="4086" y="2274"/>
                  </a:lnTo>
                  <a:lnTo>
                    <a:pt x="4050" y="2274"/>
                  </a:lnTo>
                  <a:lnTo>
                    <a:pt x="4032" y="2268"/>
                  </a:lnTo>
                  <a:lnTo>
                    <a:pt x="3996" y="2268"/>
                  </a:lnTo>
                  <a:lnTo>
                    <a:pt x="4002" y="2274"/>
                  </a:lnTo>
                  <a:lnTo>
                    <a:pt x="4008" y="2274"/>
                  </a:lnTo>
                  <a:lnTo>
                    <a:pt x="4014" y="2280"/>
                  </a:lnTo>
                  <a:lnTo>
                    <a:pt x="4026" y="2286"/>
                  </a:lnTo>
                  <a:lnTo>
                    <a:pt x="4032" y="2286"/>
                  </a:lnTo>
                  <a:lnTo>
                    <a:pt x="4032" y="2304"/>
                  </a:lnTo>
                  <a:lnTo>
                    <a:pt x="4044" y="2304"/>
                  </a:lnTo>
                  <a:lnTo>
                    <a:pt x="4080" y="2310"/>
                  </a:lnTo>
                  <a:lnTo>
                    <a:pt x="4128" y="2316"/>
                  </a:lnTo>
                  <a:lnTo>
                    <a:pt x="4164" y="2316"/>
                  </a:lnTo>
                  <a:lnTo>
                    <a:pt x="4170" y="2310"/>
                  </a:lnTo>
                  <a:lnTo>
                    <a:pt x="4170" y="2304"/>
                  </a:lnTo>
                  <a:lnTo>
                    <a:pt x="4164" y="2304"/>
                  </a:lnTo>
                  <a:lnTo>
                    <a:pt x="4152" y="2292"/>
                  </a:lnTo>
                  <a:lnTo>
                    <a:pt x="4128" y="2286"/>
                  </a:lnTo>
                  <a:lnTo>
                    <a:pt x="4098" y="2280"/>
                  </a:lnTo>
                  <a:close/>
                  <a:moveTo>
                    <a:pt x="4194" y="2550"/>
                  </a:moveTo>
                  <a:lnTo>
                    <a:pt x="4164" y="2550"/>
                  </a:lnTo>
                  <a:lnTo>
                    <a:pt x="4152" y="2556"/>
                  </a:lnTo>
                  <a:lnTo>
                    <a:pt x="4146" y="2562"/>
                  </a:lnTo>
                  <a:lnTo>
                    <a:pt x="4182" y="2526"/>
                  </a:lnTo>
                  <a:lnTo>
                    <a:pt x="4176" y="2520"/>
                  </a:lnTo>
                  <a:lnTo>
                    <a:pt x="4152" y="2520"/>
                  </a:lnTo>
                  <a:lnTo>
                    <a:pt x="4140" y="2526"/>
                  </a:lnTo>
                  <a:lnTo>
                    <a:pt x="4128" y="2538"/>
                  </a:lnTo>
                  <a:lnTo>
                    <a:pt x="4104" y="2574"/>
                  </a:lnTo>
                  <a:lnTo>
                    <a:pt x="4164" y="2568"/>
                  </a:lnTo>
                  <a:lnTo>
                    <a:pt x="4176" y="2568"/>
                  </a:lnTo>
                  <a:lnTo>
                    <a:pt x="4182" y="2562"/>
                  </a:lnTo>
                  <a:lnTo>
                    <a:pt x="4194" y="2562"/>
                  </a:lnTo>
                  <a:lnTo>
                    <a:pt x="4200" y="2556"/>
                  </a:lnTo>
                  <a:lnTo>
                    <a:pt x="4200" y="2550"/>
                  </a:lnTo>
                  <a:lnTo>
                    <a:pt x="4194" y="2550"/>
                  </a:lnTo>
                  <a:close/>
                  <a:moveTo>
                    <a:pt x="4590" y="1962"/>
                  </a:moveTo>
                  <a:lnTo>
                    <a:pt x="4578" y="1974"/>
                  </a:lnTo>
                  <a:lnTo>
                    <a:pt x="4578" y="1980"/>
                  </a:lnTo>
                  <a:lnTo>
                    <a:pt x="4572" y="1986"/>
                  </a:lnTo>
                  <a:lnTo>
                    <a:pt x="4566" y="1986"/>
                  </a:lnTo>
                  <a:lnTo>
                    <a:pt x="4554" y="1974"/>
                  </a:lnTo>
                  <a:lnTo>
                    <a:pt x="4554" y="1962"/>
                  </a:lnTo>
                  <a:lnTo>
                    <a:pt x="4566" y="1962"/>
                  </a:lnTo>
                  <a:lnTo>
                    <a:pt x="4572" y="1956"/>
                  </a:lnTo>
                  <a:lnTo>
                    <a:pt x="4566" y="1932"/>
                  </a:lnTo>
                  <a:lnTo>
                    <a:pt x="4536" y="1926"/>
                  </a:lnTo>
                  <a:lnTo>
                    <a:pt x="4530" y="1926"/>
                  </a:lnTo>
                  <a:lnTo>
                    <a:pt x="4524" y="1932"/>
                  </a:lnTo>
                  <a:lnTo>
                    <a:pt x="4512" y="1938"/>
                  </a:lnTo>
                  <a:lnTo>
                    <a:pt x="4494" y="1944"/>
                  </a:lnTo>
                  <a:lnTo>
                    <a:pt x="4470" y="1956"/>
                  </a:lnTo>
                  <a:lnTo>
                    <a:pt x="4464" y="1962"/>
                  </a:lnTo>
                  <a:lnTo>
                    <a:pt x="4458" y="1962"/>
                  </a:lnTo>
                  <a:lnTo>
                    <a:pt x="4446" y="1968"/>
                  </a:lnTo>
                  <a:lnTo>
                    <a:pt x="4434" y="1968"/>
                  </a:lnTo>
                  <a:lnTo>
                    <a:pt x="4416" y="1974"/>
                  </a:lnTo>
                  <a:lnTo>
                    <a:pt x="4404" y="1974"/>
                  </a:lnTo>
                  <a:lnTo>
                    <a:pt x="4374" y="1998"/>
                  </a:lnTo>
                  <a:lnTo>
                    <a:pt x="4386" y="1974"/>
                  </a:lnTo>
                  <a:lnTo>
                    <a:pt x="4362" y="1956"/>
                  </a:lnTo>
                  <a:lnTo>
                    <a:pt x="4398" y="1968"/>
                  </a:lnTo>
                  <a:lnTo>
                    <a:pt x="4410" y="1956"/>
                  </a:lnTo>
                  <a:lnTo>
                    <a:pt x="4440" y="1950"/>
                  </a:lnTo>
                  <a:lnTo>
                    <a:pt x="4440" y="1932"/>
                  </a:lnTo>
                  <a:lnTo>
                    <a:pt x="4494" y="1932"/>
                  </a:lnTo>
                  <a:lnTo>
                    <a:pt x="4518" y="1920"/>
                  </a:lnTo>
                  <a:lnTo>
                    <a:pt x="4524" y="1914"/>
                  </a:lnTo>
                  <a:lnTo>
                    <a:pt x="4536" y="1908"/>
                  </a:lnTo>
                  <a:lnTo>
                    <a:pt x="4608" y="1908"/>
                  </a:lnTo>
                  <a:lnTo>
                    <a:pt x="4602" y="1902"/>
                  </a:lnTo>
                  <a:lnTo>
                    <a:pt x="4596" y="1902"/>
                  </a:lnTo>
                  <a:lnTo>
                    <a:pt x="4584" y="1896"/>
                  </a:lnTo>
                  <a:lnTo>
                    <a:pt x="4578" y="1890"/>
                  </a:lnTo>
                  <a:lnTo>
                    <a:pt x="4578" y="1866"/>
                  </a:lnTo>
                  <a:lnTo>
                    <a:pt x="4572" y="1866"/>
                  </a:lnTo>
                  <a:lnTo>
                    <a:pt x="4566" y="1872"/>
                  </a:lnTo>
                  <a:lnTo>
                    <a:pt x="4542" y="1872"/>
                  </a:lnTo>
                  <a:lnTo>
                    <a:pt x="4530" y="1878"/>
                  </a:lnTo>
                  <a:lnTo>
                    <a:pt x="4518" y="1878"/>
                  </a:lnTo>
                  <a:lnTo>
                    <a:pt x="4518" y="1866"/>
                  </a:lnTo>
                  <a:lnTo>
                    <a:pt x="4512" y="1860"/>
                  </a:lnTo>
                  <a:lnTo>
                    <a:pt x="4452" y="1878"/>
                  </a:lnTo>
                  <a:lnTo>
                    <a:pt x="4458" y="1848"/>
                  </a:lnTo>
                  <a:lnTo>
                    <a:pt x="4410" y="1860"/>
                  </a:lnTo>
                  <a:lnTo>
                    <a:pt x="4416" y="1854"/>
                  </a:lnTo>
                  <a:lnTo>
                    <a:pt x="4422" y="1842"/>
                  </a:lnTo>
                  <a:lnTo>
                    <a:pt x="4440" y="1824"/>
                  </a:lnTo>
                  <a:lnTo>
                    <a:pt x="4446" y="1812"/>
                  </a:lnTo>
                  <a:lnTo>
                    <a:pt x="4446" y="1800"/>
                  </a:lnTo>
                  <a:lnTo>
                    <a:pt x="4434" y="1800"/>
                  </a:lnTo>
                  <a:lnTo>
                    <a:pt x="4422" y="1794"/>
                  </a:lnTo>
                  <a:lnTo>
                    <a:pt x="4398" y="1794"/>
                  </a:lnTo>
                  <a:lnTo>
                    <a:pt x="4404" y="1770"/>
                  </a:lnTo>
                  <a:lnTo>
                    <a:pt x="4368" y="1770"/>
                  </a:lnTo>
                  <a:lnTo>
                    <a:pt x="4380" y="1752"/>
                  </a:lnTo>
                  <a:lnTo>
                    <a:pt x="4356" y="1728"/>
                  </a:lnTo>
                  <a:lnTo>
                    <a:pt x="4368" y="1728"/>
                  </a:lnTo>
                  <a:lnTo>
                    <a:pt x="4380" y="1734"/>
                  </a:lnTo>
                  <a:lnTo>
                    <a:pt x="4404" y="1734"/>
                  </a:lnTo>
                  <a:lnTo>
                    <a:pt x="4410" y="1728"/>
                  </a:lnTo>
                  <a:lnTo>
                    <a:pt x="4422" y="1722"/>
                  </a:lnTo>
                  <a:lnTo>
                    <a:pt x="4434" y="1710"/>
                  </a:lnTo>
                  <a:lnTo>
                    <a:pt x="4440" y="1710"/>
                  </a:lnTo>
                  <a:lnTo>
                    <a:pt x="4398" y="1686"/>
                  </a:lnTo>
                  <a:lnTo>
                    <a:pt x="4446" y="1656"/>
                  </a:lnTo>
                  <a:lnTo>
                    <a:pt x="4398" y="1632"/>
                  </a:lnTo>
                  <a:lnTo>
                    <a:pt x="4350" y="1638"/>
                  </a:lnTo>
                  <a:lnTo>
                    <a:pt x="4404" y="1614"/>
                  </a:lnTo>
                  <a:lnTo>
                    <a:pt x="4368" y="1608"/>
                  </a:lnTo>
                  <a:lnTo>
                    <a:pt x="4410" y="1584"/>
                  </a:lnTo>
                  <a:lnTo>
                    <a:pt x="4404" y="1560"/>
                  </a:lnTo>
                  <a:lnTo>
                    <a:pt x="4374" y="1560"/>
                  </a:lnTo>
                  <a:lnTo>
                    <a:pt x="4380" y="1554"/>
                  </a:lnTo>
                  <a:lnTo>
                    <a:pt x="4392" y="1530"/>
                  </a:lnTo>
                  <a:lnTo>
                    <a:pt x="4374" y="1494"/>
                  </a:lnTo>
                  <a:lnTo>
                    <a:pt x="4362" y="1494"/>
                  </a:lnTo>
                  <a:lnTo>
                    <a:pt x="4374" y="1470"/>
                  </a:lnTo>
                  <a:lnTo>
                    <a:pt x="4362" y="1476"/>
                  </a:lnTo>
                  <a:lnTo>
                    <a:pt x="4356" y="1482"/>
                  </a:lnTo>
                  <a:lnTo>
                    <a:pt x="4344" y="1488"/>
                  </a:lnTo>
                  <a:lnTo>
                    <a:pt x="4332" y="1500"/>
                  </a:lnTo>
                  <a:lnTo>
                    <a:pt x="4332" y="1518"/>
                  </a:lnTo>
                  <a:lnTo>
                    <a:pt x="4302" y="1506"/>
                  </a:lnTo>
                  <a:lnTo>
                    <a:pt x="4308" y="1542"/>
                  </a:lnTo>
                  <a:lnTo>
                    <a:pt x="4284" y="1542"/>
                  </a:lnTo>
                  <a:lnTo>
                    <a:pt x="4272" y="1560"/>
                  </a:lnTo>
                  <a:lnTo>
                    <a:pt x="4278" y="1572"/>
                  </a:lnTo>
                  <a:lnTo>
                    <a:pt x="4254" y="1572"/>
                  </a:lnTo>
                  <a:lnTo>
                    <a:pt x="4230" y="1614"/>
                  </a:lnTo>
                  <a:lnTo>
                    <a:pt x="4218" y="1614"/>
                  </a:lnTo>
                  <a:lnTo>
                    <a:pt x="4236" y="1578"/>
                  </a:lnTo>
                  <a:lnTo>
                    <a:pt x="4224" y="1566"/>
                  </a:lnTo>
                  <a:lnTo>
                    <a:pt x="4212" y="1566"/>
                  </a:lnTo>
                  <a:lnTo>
                    <a:pt x="4194" y="1584"/>
                  </a:lnTo>
                  <a:lnTo>
                    <a:pt x="4182" y="1590"/>
                  </a:lnTo>
                  <a:lnTo>
                    <a:pt x="4176" y="1596"/>
                  </a:lnTo>
                  <a:lnTo>
                    <a:pt x="4164" y="1602"/>
                  </a:lnTo>
                  <a:lnTo>
                    <a:pt x="4158" y="1608"/>
                  </a:lnTo>
                  <a:lnTo>
                    <a:pt x="4146" y="1614"/>
                  </a:lnTo>
                  <a:lnTo>
                    <a:pt x="4140" y="1620"/>
                  </a:lnTo>
                  <a:lnTo>
                    <a:pt x="4116" y="1632"/>
                  </a:lnTo>
                  <a:lnTo>
                    <a:pt x="4110" y="1638"/>
                  </a:lnTo>
                  <a:lnTo>
                    <a:pt x="4116" y="1614"/>
                  </a:lnTo>
                  <a:lnTo>
                    <a:pt x="4116" y="1596"/>
                  </a:lnTo>
                  <a:lnTo>
                    <a:pt x="4080" y="1632"/>
                  </a:lnTo>
                  <a:lnTo>
                    <a:pt x="4014" y="1644"/>
                  </a:lnTo>
                  <a:lnTo>
                    <a:pt x="4074" y="1626"/>
                  </a:lnTo>
                  <a:lnTo>
                    <a:pt x="4080" y="1620"/>
                  </a:lnTo>
                  <a:lnTo>
                    <a:pt x="4092" y="1596"/>
                  </a:lnTo>
                  <a:lnTo>
                    <a:pt x="4098" y="1590"/>
                  </a:lnTo>
                  <a:lnTo>
                    <a:pt x="4098" y="1578"/>
                  </a:lnTo>
                  <a:lnTo>
                    <a:pt x="4092" y="1572"/>
                  </a:lnTo>
                  <a:lnTo>
                    <a:pt x="4050" y="1572"/>
                  </a:lnTo>
                  <a:lnTo>
                    <a:pt x="4038" y="1578"/>
                  </a:lnTo>
                  <a:lnTo>
                    <a:pt x="4032" y="1578"/>
                  </a:lnTo>
                  <a:lnTo>
                    <a:pt x="4020" y="1584"/>
                  </a:lnTo>
                  <a:lnTo>
                    <a:pt x="4002" y="1584"/>
                  </a:lnTo>
                  <a:lnTo>
                    <a:pt x="4002" y="1578"/>
                  </a:lnTo>
                  <a:lnTo>
                    <a:pt x="4008" y="1572"/>
                  </a:lnTo>
                  <a:lnTo>
                    <a:pt x="4020" y="1566"/>
                  </a:lnTo>
                  <a:lnTo>
                    <a:pt x="4026" y="1560"/>
                  </a:lnTo>
                  <a:lnTo>
                    <a:pt x="4032" y="1560"/>
                  </a:lnTo>
                  <a:lnTo>
                    <a:pt x="4032" y="1572"/>
                  </a:lnTo>
                  <a:lnTo>
                    <a:pt x="4050" y="1560"/>
                  </a:lnTo>
                  <a:lnTo>
                    <a:pt x="4044" y="1536"/>
                  </a:lnTo>
                  <a:lnTo>
                    <a:pt x="4050" y="1530"/>
                  </a:lnTo>
                  <a:lnTo>
                    <a:pt x="4062" y="1524"/>
                  </a:lnTo>
                  <a:lnTo>
                    <a:pt x="4074" y="1512"/>
                  </a:lnTo>
                  <a:lnTo>
                    <a:pt x="4074" y="1506"/>
                  </a:lnTo>
                  <a:lnTo>
                    <a:pt x="4068" y="1500"/>
                  </a:lnTo>
                  <a:lnTo>
                    <a:pt x="4056" y="1494"/>
                  </a:lnTo>
                  <a:lnTo>
                    <a:pt x="4044" y="1494"/>
                  </a:lnTo>
                  <a:lnTo>
                    <a:pt x="4032" y="1488"/>
                  </a:lnTo>
                  <a:lnTo>
                    <a:pt x="4014" y="1488"/>
                  </a:lnTo>
                  <a:lnTo>
                    <a:pt x="4044" y="1488"/>
                  </a:lnTo>
                  <a:lnTo>
                    <a:pt x="4056" y="1482"/>
                  </a:lnTo>
                  <a:lnTo>
                    <a:pt x="4074" y="1482"/>
                  </a:lnTo>
                  <a:lnTo>
                    <a:pt x="4086" y="1470"/>
                  </a:lnTo>
                  <a:lnTo>
                    <a:pt x="4098" y="1446"/>
                  </a:lnTo>
                  <a:lnTo>
                    <a:pt x="4104" y="1440"/>
                  </a:lnTo>
                  <a:lnTo>
                    <a:pt x="4110" y="1440"/>
                  </a:lnTo>
                  <a:lnTo>
                    <a:pt x="4122" y="1434"/>
                  </a:lnTo>
                  <a:lnTo>
                    <a:pt x="4128" y="1434"/>
                  </a:lnTo>
                  <a:lnTo>
                    <a:pt x="4134" y="1428"/>
                  </a:lnTo>
                  <a:lnTo>
                    <a:pt x="4122" y="1416"/>
                  </a:lnTo>
                  <a:lnTo>
                    <a:pt x="4110" y="1422"/>
                  </a:lnTo>
                  <a:lnTo>
                    <a:pt x="4098" y="1434"/>
                  </a:lnTo>
                  <a:lnTo>
                    <a:pt x="4092" y="1404"/>
                  </a:lnTo>
                  <a:lnTo>
                    <a:pt x="4068" y="1404"/>
                  </a:lnTo>
                  <a:lnTo>
                    <a:pt x="4050" y="1410"/>
                  </a:lnTo>
                  <a:lnTo>
                    <a:pt x="4026" y="1410"/>
                  </a:lnTo>
                  <a:lnTo>
                    <a:pt x="4020" y="1404"/>
                  </a:lnTo>
                  <a:lnTo>
                    <a:pt x="4020" y="1386"/>
                  </a:lnTo>
                  <a:lnTo>
                    <a:pt x="4038" y="1368"/>
                  </a:lnTo>
                  <a:lnTo>
                    <a:pt x="4032" y="1362"/>
                  </a:lnTo>
                  <a:lnTo>
                    <a:pt x="4014" y="1362"/>
                  </a:lnTo>
                  <a:lnTo>
                    <a:pt x="4008" y="1368"/>
                  </a:lnTo>
                  <a:lnTo>
                    <a:pt x="4020" y="1344"/>
                  </a:lnTo>
                  <a:lnTo>
                    <a:pt x="3984" y="1350"/>
                  </a:lnTo>
                  <a:lnTo>
                    <a:pt x="3984" y="1326"/>
                  </a:lnTo>
                  <a:lnTo>
                    <a:pt x="3978" y="1314"/>
                  </a:lnTo>
                  <a:lnTo>
                    <a:pt x="3972" y="1308"/>
                  </a:lnTo>
                  <a:lnTo>
                    <a:pt x="3948" y="1308"/>
                  </a:lnTo>
                  <a:lnTo>
                    <a:pt x="3930" y="1314"/>
                  </a:lnTo>
                  <a:lnTo>
                    <a:pt x="3906" y="1326"/>
                  </a:lnTo>
                  <a:lnTo>
                    <a:pt x="3900" y="1332"/>
                  </a:lnTo>
                  <a:lnTo>
                    <a:pt x="3894" y="1332"/>
                  </a:lnTo>
                  <a:lnTo>
                    <a:pt x="3888" y="1326"/>
                  </a:lnTo>
                  <a:lnTo>
                    <a:pt x="3876" y="1320"/>
                  </a:lnTo>
                  <a:lnTo>
                    <a:pt x="3864" y="1320"/>
                  </a:lnTo>
                  <a:lnTo>
                    <a:pt x="3852" y="1326"/>
                  </a:lnTo>
                  <a:lnTo>
                    <a:pt x="3846" y="1326"/>
                  </a:lnTo>
                  <a:lnTo>
                    <a:pt x="3834" y="1332"/>
                  </a:lnTo>
                  <a:lnTo>
                    <a:pt x="3822" y="1326"/>
                  </a:lnTo>
                  <a:lnTo>
                    <a:pt x="3762" y="1302"/>
                  </a:lnTo>
                  <a:lnTo>
                    <a:pt x="3738" y="1302"/>
                  </a:lnTo>
                  <a:lnTo>
                    <a:pt x="3714" y="1314"/>
                  </a:lnTo>
                  <a:lnTo>
                    <a:pt x="3708" y="1326"/>
                  </a:lnTo>
                  <a:lnTo>
                    <a:pt x="3702" y="1326"/>
                  </a:lnTo>
                  <a:lnTo>
                    <a:pt x="3684" y="1344"/>
                  </a:lnTo>
                  <a:lnTo>
                    <a:pt x="3684" y="1350"/>
                  </a:lnTo>
                  <a:lnTo>
                    <a:pt x="3696" y="1356"/>
                  </a:lnTo>
                  <a:lnTo>
                    <a:pt x="3702" y="1362"/>
                  </a:lnTo>
                  <a:lnTo>
                    <a:pt x="3708" y="1374"/>
                  </a:lnTo>
                  <a:lnTo>
                    <a:pt x="3708" y="1380"/>
                  </a:lnTo>
                  <a:lnTo>
                    <a:pt x="3702" y="1386"/>
                  </a:lnTo>
                  <a:lnTo>
                    <a:pt x="3690" y="1392"/>
                  </a:lnTo>
                  <a:lnTo>
                    <a:pt x="3672" y="1410"/>
                  </a:lnTo>
                  <a:lnTo>
                    <a:pt x="3660" y="1416"/>
                  </a:lnTo>
                  <a:lnTo>
                    <a:pt x="3636" y="1422"/>
                  </a:lnTo>
                  <a:lnTo>
                    <a:pt x="3660" y="1440"/>
                  </a:lnTo>
                  <a:lnTo>
                    <a:pt x="3654" y="1446"/>
                  </a:lnTo>
                  <a:lnTo>
                    <a:pt x="3642" y="1446"/>
                  </a:lnTo>
                  <a:lnTo>
                    <a:pt x="3636" y="1452"/>
                  </a:lnTo>
                  <a:lnTo>
                    <a:pt x="3636" y="1470"/>
                  </a:lnTo>
                  <a:lnTo>
                    <a:pt x="3642" y="1482"/>
                  </a:lnTo>
                  <a:lnTo>
                    <a:pt x="3642" y="1488"/>
                  </a:lnTo>
                  <a:lnTo>
                    <a:pt x="3636" y="1500"/>
                  </a:lnTo>
                  <a:lnTo>
                    <a:pt x="3624" y="1506"/>
                  </a:lnTo>
                  <a:lnTo>
                    <a:pt x="3618" y="1512"/>
                  </a:lnTo>
                  <a:lnTo>
                    <a:pt x="3606" y="1512"/>
                  </a:lnTo>
                  <a:lnTo>
                    <a:pt x="3582" y="1524"/>
                  </a:lnTo>
                  <a:lnTo>
                    <a:pt x="3576" y="1536"/>
                  </a:lnTo>
                  <a:lnTo>
                    <a:pt x="3576" y="1548"/>
                  </a:lnTo>
                  <a:lnTo>
                    <a:pt x="3570" y="1548"/>
                  </a:lnTo>
                  <a:lnTo>
                    <a:pt x="3564" y="1554"/>
                  </a:lnTo>
                  <a:lnTo>
                    <a:pt x="3552" y="1554"/>
                  </a:lnTo>
                  <a:lnTo>
                    <a:pt x="3540" y="1560"/>
                  </a:lnTo>
                  <a:lnTo>
                    <a:pt x="3534" y="1566"/>
                  </a:lnTo>
                  <a:lnTo>
                    <a:pt x="3522" y="1572"/>
                  </a:lnTo>
                  <a:lnTo>
                    <a:pt x="3504" y="1590"/>
                  </a:lnTo>
                  <a:lnTo>
                    <a:pt x="3510" y="1596"/>
                  </a:lnTo>
                  <a:lnTo>
                    <a:pt x="3522" y="1602"/>
                  </a:lnTo>
                  <a:lnTo>
                    <a:pt x="3534" y="1614"/>
                  </a:lnTo>
                  <a:lnTo>
                    <a:pt x="3552" y="1620"/>
                  </a:lnTo>
                  <a:lnTo>
                    <a:pt x="3558" y="1632"/>
                  </a:lnTo>
                  <a:lnTo>
                    <a:pt x="3564" y="1638"/>
                  </a:lnTo>
                  <a:lnTo>
                    <a:pt x="3564" y="1662"/>
                  </a:lnTo>
                  <a:lnTo>
                    <a:pt x="3558" y="1698"/>
                  </a:lnTo>
                  <a:lnTo>
                    <a:pt x="3540" y="1746"/>
                  </a:lnTo>
                  <a:lnTo>
                    <a:pt x="3510" y="1776"/>
                  </a:lnTo>
                  <a:lnTo>
                    <a:pt x="3468" y="1800"/>
                  </a:lnTo>
                  <a:lnTo>
                    <a:pt x="3426" y="1830"/>
                  </a:lnTo>
                  <a:lnTo>
                    <a:pt x="3390" y="1854"/>
                  </a:lnTo>
                  <a:lnTo>
                    <a:pt x="3366" y="1860"/>
                  </a:lnTo>
                  <a:lnTo>
                    <a:pt x="3336" y="1860"/>
                  </a:lnTo>
                  <a:lnTo>
                    <a:pt x="3300" y="1866"/>
                  </a:lnTo>
                  <a:lnTo>
                    <a:pt x="3276" y="1872"/>
                  </a:lnTo>
                  <a:lnTo>
                    <a:pt x="3258" y="1878"/>
                  </a:lnTo>
                  <a:lnTo>
                    <a:pt x="3258" y="1902"/>
                  </a:lnTo>
                  <a:lnTo>
                    <a:pt x="3264" y="1914"/>
                  </a:lnTo>
                  <a:lnTo>
                    <a:pt x="3264" y="1926"/>
                  </a:lnTo>
                  <a:lnTo>
                    <a:pt x="3270" y="1938"/>
                  </a:lnTo>
                  <a:lnTo>
                    <a:pt x="3270" y="1950"/>
                  </a:lnTo>
                  <a:lnTo>
                    <a:pt x="3252" y="1968"/>
                  </a:lnTo>
                  <a:lnTo>
                    <a:pt x="3234" y="2004"/>
                  </a:lnTo>
                  <a:lnTo>
                    <a:pt x="3234" y="2076"/>
                  </a:lnTo>
                  <a:lnTo>
                    <a:pt x="3210" y="2088"/>
                  </a:lnTo>
                  <a:lnTo>
                    <a:pt x="3204" y="2094"/>
                  </a:lnTo>
                  <a:lnTo>
                    <a:pt x="3180" y="2106"/>
                  </a:lnTo>
                  <a:lnTo>
                    <a:pt x="3180" y="2142"/>
                  </a:lnTo>
                  <a:lnTo>
                    <a:pt x="3156" y="2166"/>
                  </a:lnTo>
                  <a:lnTo>
                    <a:pt x="3156" y="2154"/>
                  </a:lnTo>
                  <a:lnTo>
                    <a:pt x="3162" y="2148"/>
                  </a:lnTo>
                  <a:lnTo>
                    <a:pt x="3162" y="2142"/>
                  </a:lnTo>
                  <a:lnTo>
                    <a:pt x="3156" y="2130"/>
                  </a:lnTo>
                  <a:lnTo>
                    <a:pt x="3138" y="2130"/>
                  </a:lnTo>
                  <a:lnTo>
                    <a:pt x="3126" y="2136"/>
                  </a:lnTo>
                  <a:lnTo>
                    <a:pt x="3108" y="2154"/>
                  </a:lnTo>
                  <a:lnTo>
                    <a:pt x="3108" y="2166"/>
                  </a:lnTo>
                  <a:lnTo>
                    <a:pt x="3114" y="2178"/>
                  </a:lnTo>
                  <a:lnTo>
                    <a:pt x="3114" y="2190"/>
                  </a:lnTo>
                  <a:lnTo>
                    <a:pt x="3108" y="2196"/>
                  </a:lnTo>
                  <a:lnTo>
                    <a:pt x="3108" y="2178"/>
                  </a:lnTo>
                  <a:lnTo>
                    <a:pt x="3102" y="2166"/>
                  </a:lnTo>
                  <a:lnTo>
                    <a:pt x="3090" y="2154"/>
                  </a:lnTo>
                  <a:lnTo>
                    <a:pt x="3078" y="2154"/>
                  </a:lnTo>
                  <a:lnTo>
                    <a:pt x="3066" y="2160"/>
                  </a:lnTo>
                  <a:lnTo>
                    <a:pt x="3042" y="2160"/>
                  </a:lnTo>
                  <a:lnTo>
                    <a:pt x="3036" y="2166"/>
                  </a:lnTo>
                  <a:lnTo>
                    <a:pt x="3030" y="2166"/>
                  </a:lnTo>
                  <a:lnTo>
                    <a:pt x="3042" y="2160"/>
                  </a:lnTo>
                  <a:lnTo>
                    <a:pt x="3060" y="2142"/>
                  </a:lnTo>
                  <a:lnTo>
                    <a:pt x="3072" y="2136"/>
                  </a:lnTo>
                  <a:lnTo>
                    <a:pt x="3078" y="2124"/>
                  </a:lnTo>
                  <a:lnTo>
                    <a:pt x="3078" y="2118"/>
                  </a:lnTo>
                  <a:lnTo>
                    <a:pt x="3072" y="2106"/>
                  </a:lnTo>
                  <a:lnTo>
                    <a:pt x="3060" y="2100"/>
                  </a:lnTo>
                  <a:lnTo>
                    <a:pt x="3048" y="2088"/>
                  </a:lnTo>
                  <a:lnTo>
                    <a:pt x="3030" y="2088"/>
                  </a:lnTo>
                  <a:lnTo>
                    <a:pt x="3024" y="2082"/>
                  </a:lnTo>
                  <a:lnTo>
                    <a:pt x="3018" y="2082"/>
                  </a:lnTo>
                  <a:lnTo>
                    <a:pt x="3024" y="2082"/>
                  </a:lnTo>
                  <a:lnTo>
                    <a:pt x="3042" y="2064"/>
                  </a:lnTo>
                  <a:lnTo>
                    <a:pt x="3042" y="2058"/>
                  </a:lnTo>
                  <a:lnTo>
                    <a:pt x="3030" y="2034"/>
                  </a:lnTo>
                  <a:lnTo>
                    <a:pt x="3030" y="2028"/>
                  </a:lnTo>
                  <a:lnTo>
                    <a:pt x="3024" y="2016"/>
                  </a:lnTo>
                  <a:lnTo>
                    <a:pt x="3060" y="1992"/>
                  </a:lnTo>
                  <a:lnTo>
                    <a:pt x="3060" y="1968"/>
                  </a:lnTo>
                  <a:lnTo>
                    <a:pt x="3084" y="1956"/>
                  </a:lnTo>
                  <a:lnTo>
                    <a:pt x="3084" y="1914"/>
                  </a:lnTo>
                  <a:lnTo>
                    <a:pt x="3090" y="1914"/>
                  </a:lnTo>
                  <a:lnTo>
                    <a:pt x="3102" y="1902"/>
                  </a:lnTo>
                  <a:lnTo>
                    <a:pt x="3114" y="1896"/>
                  </a:lnTo>
                  <a:lnTo>
                    <a:pt x="3132" y="1878"/>
                  </a:lnTo>
                  <a:lnTo>
                    <a:pt x="3126" y="1866"/>
                  </a:lnTo>
                  <a:lnTo>
                    <a:pt x="3120" y="1860"/>
                  </a:lnTo>
                  <a:lnTo>
                    <a:pt x="3084" y="1848"/>
                  </a:lnTo>
                  <a:lnTo>
                    <a:pt x="2976" y="1848"/>
                  </a:lnTo>
                  <a:lnTo>
                    <a:pt x="2940" y="1860"/>
                  </a:lnTo>
                  <a:lnTo>
                    <a:pt x="2946" y="1848"/>
                  </a:lnTo>
                  <a:lnTo>
                    <a:pt x="2952" y="1842"/>
                  </a:lnTo>
                  <a:lnTo>
                    <a:pt x="2952" y="1830"/>
                  </a:lnTo>
                  <a:lnTo>
                    <a:pt x="2958" y="1824"/>
                  </a:lnTo>
                  <a:lnTo>
                    <a:pt x="2952" y="1818"/>
                  </a:lnTo>
                  <a:lnTo>
                    <a:pt x="2940" y="1812"/>
                  </a:lnTo>
                  <a:lnTo>
                    <a:pt x="2928" y="1812"/>
                  </a:lnTo>
                  <a:lnTo>
                    <a:pt x="2892" y="1800"/>
                  </a:lnTo>
                  <a:lnTo>
                    <a:pt x="2874" y="1800"/>
                  </a:lnTo>
                  <a:lnTo>
                    <a:pt x="2868" y="1794"/>
                  </a:lnTo>
                  <a:lnTo>
                    <a:pt x="2862" y="1794"/>
                  </a:lnTo>
                  <a:lnTo>
                    <a:pt x="2862" y="1770"/>
                  </a:lnTo>
                  <a:lnTo>
                    <a:pt x="2856" y="1752"/>
                  </a:lnTo>
                  <a:lnTo>
                    <a:pt x="2844" y="1740"/>
                  </a:lnTo>
                  <a:lnTo>
                    <a:pt x="2790" y="1722"/>
                  </a:lnTo>
                  <a:lnTo>
                    <a:pt x="2778" y="1722"/>
                  </a:lnTo>
                  <a:lnTo>
                    <a:pt x="2778" y="1716"/>
                  </a:lnTo>
                  <a:lnTo>
                    <a:pt x="2766" y="1704"/>
                  </a:lnTo>
                  <a:lnTo>
                    <a:pt x="2754" y="1704"/>
                  </a:lnTo>
                  <a:lnTo>
                    <a:pt x="2736" y="1698"/>
                  </a:lnTo>
                  <a:lnTo>
                    <a:pt x="2694" y="1698"/>
                  </a:lnTo>
                  <a:lnTo>
                    <a:pt x="2646" y="1704"/>
                  </a:lnTo>
                  <a:lnTo>
                    <a:pt x="2610" y="1716"/>
                  </a:lnTo>
                  <a:lnTo>
                    <a:pt x="2592" y="1716"/>
                  </a:lnTo>
                  <a:lnTo>
                    <a:pt x="2598" y="1716"/>
                  </a:lnTo>
                  <a:lnTo>
                    <a:pt x="2604" y="1710"/>
                  </a:lnTo>
                  <a:lnTo>
                    <a:pt x="2616" y="1710"/>
                  </a:lnTo>
                  <a:lnTo>
                    <a:pt x="2628" y="1704"/>
                  </a:lnTo>
                  <a:lnTo>
                    <a:pt x="2634" y="1692"/>
                  </a:lnTo>
                  <a:lnTo>
                    <a:pt x="2640" y="1686"/>
                  </a:lnTo>
                  <a:lnTo>
                    <a:pt x="2646" y="1662"/>
                  </a:lnTo>
                  <a:lnTo>
                    <a:pt x="2658" y="1632"/>
                  </a:lnTo>
                  <a:lnTo>
                    <a:pt x="2664" y="1602"/>
                  </a:lnTo>
                  <a:lnTo>
                    <a:pt x="2670" y="1590"/>
                  </a:lnTo>
                  <a:lnTo>
                    <a:pt x="2658" y="1590"/>
                  </a:lnTo>
                  <a:lnTo>
                    <a:pt x="2646" y="1584"/>
                  </a:lnTo>
                  <a:lnTo>
                    <a:pt x="2616" y="1584"/>
                  </a:lnTo>
                  <a:lnTo>
                    <a:pt x="2610" y="1590"/>
                  </a:lnTo>
                  <a:lnTo>
                    <a:pt x="2598" y="1596"/>
                  </a:lnTo>
                  <a:lnTo>
                    <a:pt x="2592" y="1602"/>
                  </a:lnTo>
                  <a:lnTo>
                    <a:pt x="2580" y="1608"/>
                  </a:lnTo>
                  <a:lnTo>
                    <a:pt x="2598" y="1578"/>
                  </a:lnTo>
                  <a:lnTo>
                    <a:pt x="2592" y="1560"/>
                  </a:lnTo>
                  <a:lnTo>
                    <a:pt x="2610" y="1542"/>
                  </a:lnTo>
                  <a:lnTo>
                    <a:pt x="2616" y="1530"/>
                  </a:lnTo>
                  <a:lnTo>
                    <a:pt x="2640" y="1506"/>
                  </a:lnTo>
                  <a:lnTo>
                    <a:pt x="2646" y="1494"/>
                  </a:lnTo>
                  <a:lnTo>
                    <a:pt x="2664" y="1476"/>
                  </a:lnTo>
                  <a:lnTo>
                    <a:pt x="2694" y="1452"/>
                  </a:lnTo>
                  <a:lnTo>
                    <a:pt x="2730" y="1428"/>
                  </a:lnTo>
                  <a:lnTo>
                    <a:pt x="2754" y="1410"/>
                  </a:lnTo>
                  <a:lnTo>
                    <a:pt x="2766" y="1404"/>
                  </a:lnTo>
                  <a:lnTo>
                    <a:pt x="2760" y="1392"/>
                  </a:lnTo>
                  <a:lnTo>
                    <a:pt x="2826" y="1368"/>
                  </a:lnTo>
                  <a:lnTo>
                    <a:pt x="2826" y="1350"/>
                  </a:lnTo>
                  <a:lnTo>
                    <a:pt x="2868" y="1344"/>
                  </a:lnTo>
                  <a:lnTo>
                    <a:pt x="2868" y="1326"/>
                  </a:lnTo>
                  <a:lnTo>
                    <a:pt x="2898" y="1320"/>
                  </a:lnTo>
                  <a:lnTo>
                    <a:pt x="2952" y="1284"/>
                  </a:lnTo>
                  <a:lnTo>
                    <a:pt x="3006" y="1284"/>
                  </a:lnTo>
                  <a:lnTo>
                    <a:pt x="3042" y="1278"/>
                  </a:lnTo>
                  <a:lnTo>
                    <a:pt x="3060" y="1266"/>
                  </a:lnTo>
                  <a:lnTo>
                    <a:pt x="3060" y="1254"/>
                  </a:lnTo>
                  <a:lnTo>
                    <a:pt x="3030" y="1224"/>
                  </a:lnTo>
                  <a:lnTo>
                    <a:pt x="2970" y="1230"/>
                  </a:lnTo>
                  <a:lnTo>
                    <a:pt x="2982" y="1218"/>
                  </a:lnTo>
                  <a:lnTo>
                    <a:pt x="2928" y="1194"/>
                  </a:lnTo>
                  <a:lnTo>
                    <a:pt x="2952" y="1188"/>
                  </a:lnTo>
                  <a:lnTo>
                    <a:pt x="3036" y="1212"/>
                  </a:lnTo>
                  <a:lnTo>
                    <a:pt x="3054" y="1230"/>
                  </a:lnTo>
                  <a:lnTo>
                    <a:pt x="3066" y="1236"/>
                  </a:lnTo>
                  <a:lnTo>
                    <a:pt x="3096" y="1236"/>
                  </a:lnTo>
                  <a:lnTo>
                    <a:pt x="3108" y="1230"/>
                  </a:lnTo>
                  <a:lnTo>
                    <a:pt x="3114" y="1218"/>
                  </a:lnTo>
                  <a:lnTo>
                    <a:pt x="3126" y="1206"/>
                  </a:lnTo>
                  <a:lnTo>
                    <a:pt x="3132" y="1194"/>
                  </a:lnTo>
                  <a:lnTo>
                    <a:pt x="3144" y="1188"/>
                  </a:lnTo>
                  <a:lnTo>
                    <a:pt x="3150" y="1182"/>
                  </a:lnTo>
                  <a:lnTo>
                    <a:pt x="3156" y="1182"/>
                  </a:lnTo>
                  <a:lnTo>
                    <a:pt x="3180" y="1194"/>
                  </a:lnTo>
                  <a:lnTo>
                    <a:pt x="3198" y="1200"/>
                  </a:lnTo>
                  <a:lnTo>
                    <a:pt x="3210" y="1200"/>
                  </a:lnTo>
                  <a:lnTo>
                    <a:pt x="3246" y="1182"/>
                  </a:lnTo>
                  <a:lnTo>
                    <a:pt x="3282" y="1170"/>
                  </a:lnTo>
                  <a:lnTo>
                    <a:pt x="3318" y="1152"/>
                  </a:lnTo>
                  <a:lnTo>
                    <a:pt x="3336" y="1146"/>
                  </a:lnTo>
                  <a:lnTo>
                    <a:pt x="3360" y="1134"/>
                  </a:lnTo>
                  <a:lnTo>
                    <a:pt x="3372" y="1122"/>
                  </a:lnTo>
                  <a:lnTo>
                    <a:pt x="3366" y="1116"/>
                  </a:lnTo>
                  <a:lnTo>
                    <a:pt x="3342" y="1110"/>
                  </a:lnTo>
                  <a:lnTo>
                    <a:pt x="3264" y="1110"/>
                  </a:lnTo>
                  <a:lnTo>
                    <a:pt x="3258" y="1086"/>
                  </a:lnTo>
                  <a:lnTo>
                    <a:pt x="3174" y="1056"/>
                  </a:lnTo>
                  <a:lnTo>
                    <a:pt x="3186" y="1056"/>
                  </a:lnTo>
                  <a:lnTo>
                    <a:pt x="3216" y="1050"/>
                  </a:lnTo>
                  <a:lnTo>
                    <a:pt x="3252" y="1050"/>
                  </a:lnTo>
                  <a:lnTo>
                    <a:pt x="3282" y="1056"/>
                  </a:lnTo>
                  <a:lnTo>
                    <a:pt x="3294" y="1062"/>
                  </a:lnTo>
                  <a:lnTo>
                    <a:pt x="3306" y="1074"/>
                  </a:lnTo>
                  <a:lnTo>
                    <a:pt x="3324" y="1086"/>
                  </a:lnTo>
                  <a:lnTo>
                    <a:pt x="3336" y="1098"/>
                  </a:lnTo>
                  <a:lnTo>
                    <a:pt x="3348" y="1104"/>
                  </a:lnTo>
                  <a:lnTo>
                    <a:pt x="3372" y="1098"/>
                  </a:lnTo>
                  <a:lnTo>
                    <a:pt x="3408" y="1080"/>
                  </a:lnTo>
                  <a:lnTo>
                    <a:pt x="3444" y="1068"/>
                  </a:lnTo>
                  <a:lnTo>
                    <a:pt x="3474" y="1050"/>
                  </a:lnTo>
                  <a:lnTo>
                    <a:pt x="3486" y="1044"/>
                  </a:lnTo>
                  <a:lnTo>
                    <a:pt x="3462" y="1032"/>
                  </a:lnTo>
                  <a:lnTo>
                    <a:pt x="3468" y="1026"/>
                  </a:lnTo>
                  <a:lnTo>
                    <a:pt x="3492" y="1014"/>
                  </a:lnTo>
                  <a:lnTo>
                    <a:pt x="3522" y="1014"/>
                  </a:lnTo>
                  <a:lnTo>
                    <a:pt x="3528" y="1020"/>
                  </a:lnTo>
                  <a:lnTo>
                    <a:pt x="3534" y="1032"/>
                  </a:lnTo>
                  <a:lnTo>
                    <a:pt x="3540" y="1038"/>
                  </a:lnTo>
                  <a:lnTo>
                    <a:pt x="3570" y="1050"/>
                  </a:lnTo>
                  <a:lnTo>
                    <a:pt x="3576" y="1026"/>
                  </a:lnTo>
                  <a:lnTo>
                    <a:pt x="3594" y="1044"/>
                  </a:lnTo>
                  <a:lnTo>
                    <a:pt x="3600" y="1038"/>
                  </a:lnTo>
                  <a:lnTo>
                    <a:pt x="3600" y="1026"/>
                  </a:lnTo>
                  <a:lnTo>
                    <a:pt x="3594" y="1014"/>
                  </a:lnTo>
                  <a:lnTo>
                    <a:pt x="3582" y="1002"/>
                  </a:lnTo>
                  <a:lnTo>
                    <a:pt x="3564" y="990"/>
                  </a:lnTo>
                  <a:lnTo>
                    <a:pt x="3606" y="984"/>
                  </a:lnTo>
                  <a:lnTo>
                    <a:pt x="3606" y="990"/>
                  </a:lnTo>
                  <a:lnTo>
                    <a:pt x="3612" y="996"/>
                  </a:lnTo>
                  <a:lnTo>
                    <a:pt x="3612" y="1008"/>
                  </a:lnTo>
                  <a:lnTo>
                    <a:pt x="3624" y="1032"/>
                  </a:lnTo>
                  <a:lnTo>
                    <a:pt x="3630" y="1038"/>
                  </a:lnTo>
                  <a:lnTo>
                    <a:pt x="3636" y="1038"/>
                  </a:lnTo>
                  <a:lnTo>
                    <a:pt x="3654" y="1032"/>
                  </a:lnTo>
                  <a:lnTo>
                    <a:pt x="3690" y="1026"/>
                  </a:lnTo>
                  <a:lnTo>
                    <a:pt x="3732" y="1008"/>
                  </a:lnTo>
                  <a:lnTo>
                    <a:pt x="3768" y="990"/>
                  </a:lnTo>
                  <a:lnTo>
                    <a:pt x="3798" y="972"/>
                  </a:lnTo>
                  <a:lnTo>
                    <a:pt x="3798" y="960"/>
                  </a:lnTo>
                  <a:lnTo>
                    <a:pt x="3786" y="942"/>
                  </a:lnTo>
                  <a:lnTo>
                    <a:pt x="3780" y="930"/>
                  </a:lnTo>
                  <a:lnTo>
                    <a:pt x="3774" y="912"/>
                  </a:lnTo>
                  <a:lnTo>
                    <a:pt x="3774" y="900"/>
                  </a:lnTo>
                  <a:lnTo>
                    <a:pt x="3780" y="894"/>
                  </a:lnTo>
                  <a:lnTo>
                    <a:pt x="3792" y="894"/>
                  </a:lnTo>
                  <a:lnTo>
                    <a:pt x="3804" y="888"/>
                  </a:lnTo>
                  <a:lnTo>
                    <a:pt x="3822" y="888"/>
                  </a:lnTo>
                  <a:lnTo>
                    <a:pt x="3840" y="882"/>
                  </a:lnTo>
                  <a:lnTo>
                    <a:pt x="3858" y="882"/>
                  </a:lnTo>
                  <a:lnTo>
                    <a:pt x="3864" y="876"/>
                  </a:lnTo>
                  <a:lnTo>
                    <a:pt x="3870" y="876"/>
                  </a:lnTo>
                  <a:lnTo>
                    <a:pt x="3870" y="858"/>
                  </a:lnTo>
                  <a:lnTo>
                    <a:pt x="3864" y="846"/>
                  </a:lnTo>
                  <a:lnTo>
                    <a:pt x="3864" y="840"/>
                  </a:lnTo>
                  <a:lnTo>
                    <a:pt x="3858" y="828"/>
                  </a:lnTo>
                  <a:lnTo>
                    <a:pt x="3840" y="804"/>
                  </a:lnTo>
                  <a:lnTo>
                    <a:pt x="3822" y="798"/>
                  </a:lnTo>
                  <a:lnTo>
                    <a:pt x="3786" y="792"/>
                  </a:lnTo>
                  <a:lnTo>
                    <a:pt x="3744" y="792"/>
                  </a:lnTo>
                  <a:lnTo>
                    <a:pt x="3708" y="804"/>
                  </a:lnTo>
                  <a:lnTo>
                    <a:pt x="3690" y="822"/>
                  </a:lnTo>
                  <a:lnTo>
                    <a:pt x="3690" y="840"/>
                  </a:lnTo>
                  <a:lnTo>
                    <a:pt x="3696" y="840"/>
                  </a:lnTo>
                  <a:lnTo>
                    <a:pt x="3702" y="846"/>
                  </a:lnTo>
                  <a:lnTo>
                    <a:pt x="3666" y="870"/>
                  </a:lnTo>
                  <a:lnTo>
                    <a:pt x="3642" y="870"/>
                  </a:lnTo>
                  <a:lnTo>
                    <a:pt x="3576" y="918"/>
                  </a:lnTo>
                  <a:lnTo>
                    <a:pt x="3552" y="930"/>
                  </a:lnTo>
                  <a:lnTo>
                    <a:pt x="3546" y="936"/>
                  </a:lnTo>
                  <a:lnTo>
                    <a:pt x="3540" y="948"/>
                  </a:lnTo>
                  <a:lnTo>
                    <a:pt x="3522" y="966"/>
                  </a:lnTo>
                  <a:lnTo>
                    <a:pt x="3492" y="966"/>
                  </a:lnTo>
                  <a:lnTo>
                    <a:pt x="3456" y="984"/>
                  </a:lnTo>
                  <a:lnTo>
                    <a:pt x="3456" y="972"/>
                  </a:lnTo>
                  <a:lnTo>
                    <a:pt x="3450" y="954"/>
                  </a:lnTo>
                  <a:lnTo>
                    <a:pt x="3450" y="918"/>
                  </a:lnTo>
                  <a:lnTo>
                    <a:pt x="3456" y="912"/>
                  </a:lnTo>
                  <a:lnTo>
                    <a:pt x="3480" y="900"/>
                  </a:lnTo>
                  <a:lnTo>
                    <a:pt x="3498" y="900"/>
                  </a:lnTo>
                  <a:lnTo>
                    <a:pt x="3510" y="894"/>
                  </a:lnTo>
                  <a:lnTo>
                    <a:pt x="3516" y="882"/>
                  </a:lnTo>
                  <a:lnTo>
                    <a:pt x="3516" y="870"/>
                  </a:lnTo>
                  <a:lnTo>
                    <a:pt x="3510" y="852"/>
                  </a:lnTo>
                  <a:lnTo>
                    <a:pt x="3504" y="846"/>
                  </a:lnTo>
                  <a:lnTo>
                    <a:pt x="3498" y="834"/>
                  </a:lnTo>
                  <a:lnTo>
                    <a:pt x="3486" y="834"/>
                  </a:lnTo>
                  <a:lnTo>
                    <a:pt x="3450" y="852"/>
                  </a:lnTo>
                  <a:lnTo>
                    <a:pt x="3432" y="858"/>
                  </a:lnTo>
                  <a:lnTo>
                    <a:pt x="3420" y="864"/>
                  </a:lnTo>
                  <a:lnTo>
                    <a:pt x="3414" y="870"/>
                  </a:lnTo>
                  <a:lnTo>
                    <a:pt x="3408" y="870"/>
                  </a:lnTo>
                  <a:lnTo>
                    <a:pt x="3378" y="900"/>
                  </a:lnTo>
                  <a:lnTo>
                    <a:pt x="3372" y="888"/>
                  </a:lnTo>
                  <a:lnTo>
                    <a:pt x="3396" y="858"/>
                  </a:lnTo>
                  <a:lnTo>
                    <a:pt x="3396" y="840"/>
                  </a:lnTo>
                  <a:lnTo>
                    <a:pt x="3438" y="822"/>
                  </a:lnTo>
                  <a:lnTo>
                    <a:pt x="3402" y="816"/>
                  </a:lnTo>
                  <a:lnTo>
                    <a:pt x="3408" y="804"/>
                  </a:lnTo>
                  <a:lnTo>
                    <a:pt x="3360" y="816"/>
                  </a:lnTo>
                  <a:lnTo>
                    <a:pt x="3336" y="804"/>
                  </a:lnTo>
                  <a:lnTo>
                    <a:pt x="3378" y="792"/>
                  </a:lnTo>
                  <a:lnTo>
                    <a:pt x="3378" y="774"/>
                  </a:lnTo>
                  <a:lnTo>
                    <a:pt x="3390" y="774"/>
                  </a:lnTo>
                  <a:lnTo>
                    <a:pt x="3396" y="780"/>
                  </a:lnTo>
                  <a:lnTo>
                    <a:pt x="3420" y="780"/>
                  </a:lnTo>
                  <a:lnTo>
                    <a:pt x="3426" y="774"/>
                  </a:lnTo>
                  <a:lnTo>
                    <a:pt x="3426" y="762"/>
                  </a:lnTo>
                  <a:lnTo>
                    <a:pt x="3420" y="756"/>
                  </a:lnTo>
                  <a:lnTo>
                    <a:pt x="3408" y="756"/>
                  </a:lnTo>
                  <a:lnTo>
                    <a:pt x="3396" y="744"/>
                  </a:lnTo>
                  <a:lnTo>
                    <a:pt x="3396" y="738"/>
                  </a:lnTo>
                  <a:lnTo>
                    <a:pt x="3420" y="690"/>
                  </a:lnTo>
                  <a:lnTo>
                    <a:pt x="3426" y="684"/>
                  </a:lnTo>
                  <a:lnTo>
                    <a:pt x="3426" y="672"/>
                  </a:lnTo>
                  <a:lnTo>
                    <a:pt x="3420" y="666"/>
                  </a:lnTo>
                  <a:lnTo>
                    <a:pt x="3414" y="666"/>
                  </a:lnTo>
                  <a:lnTo>
                    <a:pt x="3372" y="648"/>
                  </a:lnTo>
                  <a:lnTo>
                    <a:pt x="3348" y="660"/>
                  </a:lnTo>
                  <a:lnTo>
                    <a:pt x="3336" y="660"/>
                  </a:lnTo>
                  <a:lnTo>
                    <a:pt x="3318" y="666"/>
                  </a:lnTo>
                  <a:lnTo>
                    <a:pt x="3312" y="666"/>
                  </a:lnTo>
                  <a:lnTo>
                    <a:pt x="3306" y="672"/>
                  </a:lnTo>
                  <a:lnTo>
                    <a:pt x="3306" y="690"/>
                  </a:lnTo>
                  <a:lnTo>
                    <a:pt x="3240" y="690"/>
                  </a:lnTo>
                  <a:lnTo>
                    <a:pt x="3228" y="696"/>
                  </a:lnTo>
                  <a:lnTo>
                    <a:pt x="3222" y="702"/>
                  </a:lnTo>
                  <a:lnTo>
                    <a:pt x="3210" y="708"/>
                  </a:lnTo>
                  <a:lnTo>
                    <a:pt x="3198" y="720"/>
                  </a:lnTo>
                  <a:lnTo>
                    <a:pt x="3204" y="726"/>
                  </a:lnTo>
                  <a:lnTo>
                    <a:pt x="3216" y="732"/>
                  </a:lnTo>
                  <a:lnTo>
                    <a:pt x="3228" y="732"/>
                  </a:lnTo>
                  <a:lnTo>
                    <a:pt x="3234" y="738"/>
                  </a:lnTo>
                  <a:lnTo>
                    <a:pt x="3228" y="738"/>
                  </a:lnTo>
                  <a:lnTo>
                    <a:pt x="3222" y="744"/>
                  </a:lnTo>
                  <a:lnTo>
                    <a:pt x="3204" y="744"/>
                  </a:lnTo>
                  <a:lnTo>
                    <a:pt x="3180" y="756"/>
                  </a:lnTo>
                  <a:lnTo>
                    <a:pt x="3168" y="768"/>
                  </a:lnTo>
                  <a:lnTo>
                    <a:pt x="3168" y="774"/>
                  </a:lnTo>
                  <a:lnTo>
                    <a:pt x="3174" y="786"/>
                  </a:lnTo>
                  <a:lnTo>
                    <a:pt x="3186" y="798"/>
                  </a:lnTo>
                  <a:lnTo>
                    <a:pt x="3198" y="804"/>
                  </a:lnTo>
                  <a:lnTo>
                    <a:pt x="3204" y="810"/>
                  </a:lnTo>
                  <a:lnTo>
                    <a:pt x="3210" y="810"/>
                  </a:lnTo>
                  <a:lnTo>
                    <a:pt x="3234" y="798"/>
                  </a:lnTo>
                  <a:lnTo>
                    <a:pt x="3234" y="822"/>
                  </a:lnTo>
                  <a:lnTo>
                    <a:pt x="3240" y="828"/>
                  </a:lnTo>
                  <a:lnTo>
                    <a:pt x="3246" y="828"/>
                  </a:lnTo>
                  <a:lnTo>
                    <a:pt x="3258" y="822"/>
                  </a:lnTo>
                  <a:lnTo>
                    <a:pt x="3282" y="822"/>
                  </a:lnTo>
                  <a:lnTo>
                    <a:pt x="3276" y="828"/>
                  </a:lnTo>
                  <a:lnTo>
                    <a:pt x="3252" y="840"/>
                  </a:lnTo>
                  <a:lnTo>
                    <a:pt x="3246" y="840"/>
                  </a:lnTo>
                  <a:lnTo>
                    <a:pt x="3228" y="828"/>
                  </a:lnTo>
                  <a:lnTo>
                    <a:pt x="3222" y="846"/>
                  </a:lnTo>
                  <a:lnTo>
                    <a:pt x="3204" y="846"/>
                  </a:lnTo>
                  <a:lnTo>
                    <a:pt x="3192" y="852"/>
                  </a:lnTo>
                  <a:lnTo>
                    <a:pt x="3186" y="852"/>
                  </a:lnTo>
                  <a:lnTo>
                    <a:pt x="3180" y="858"/>
                  </a:lnTo>
                  <a:lnTo>
                    <a:pt x="3204" y="858"/>
                  </a:lnTo>
                  <a:lnTo>
                    <a:pt x="3228" y="846"/>
                  </a:lnTo>
                  <a:lnTo>
                    <a:pt x="3240" y="846"/>
                  </a:lnTo>
                  <a:lnTo>
                    <a:pt x="3240" y="852"/>
                  </a:lnTo>
                  <a:lnTo>
                    <a:pt x="3228" y="870"/>
                  </a:lnTo>
                  <a:lnTo>
                    <a:pt x="3210" y="882"/>
                  </a:lnTo>
                  <a:lnTo>
                    <a:pt x="3198" y="888"/>
                  </a:lnTo>
                  <a:lnTo>
                    <a:pt x="3180" y="894"/>
                  </a:lnTo>
                  <a:lnTo>
                    <a:pt x="3168" y="900"/>
                  </a:lnTo>
                  <a:lnTo>
                    <a:pt x="3162" y="906"/>
                  </a:lnTo>
                  <a:lnTo>
                    <a:pt x="3138" y="918"/>
                  </a:lnTo>
                  <a:lnTo>
                    <a:pt x="3132" y="924"/>
                  </a:lnTo>
                  <a:lnTo>
                    <a:pt x="3120" y="918"/>
                  </a:lnTo>
                  <a:lnTo>
                    <a:pt x="3114" y="918"/>
                  </a:lnTo>
                  <a:lnTo>
                    <a:pt x="3102" y="912"/>
                  </a:lnTo>
                  <a:lnTo>
                    <a:pt x="3090" y="912"/>
                  </a:lnTo>
                  <a:lnTo>
                    <a:pt x="3072" y="930"/>
                  </a:lnTo>
                  <a:lnTo>
                    <a:pt x="3060" y="936"/>
                  </a:lnTo>
                  <a:lnTo>
                    <a:pt x="3054" y="948"/>
                  </a:lnTo>
                  <a:lnTo>
                    <a:pt x="3054" y="972"/>
                  </a:lnTo>
                  <a:lnTo>
                    <a:pt x="3048" y="978"/>
                  </a:lnTo>
                  <a:lnTo>
                    <a:pt x="3042" y="966"/>
                  </a:lnTo>
                  <a:lnTo>
                    <a:pt x="3030" y="966"/>
                  </a:lnTo>
                  <a:lnTo>
                    <a:pt x="3018" y="960"/>
                  </a:lnTo>
                  <a:lnTo>
                    <a:pt x="3012" y="960"/>
                  </a:lnTo>
                  <a:lnTo>
                    <a:pt x="3006" y="954"/>
                  </a:lnTo>
                  <a:lnTo>
                    <a:pt x="3030" y="930"/>
                  </a:lnTo>
                  <a:lnTo>
                    <a:pt x="3042" y="924"/>
                  </a:lnTo>
                  <a:lnTo>
                    <a:pt x="3060" y="906"/>
                  </a:lnTo>
                  <a:lnTo>
                    <a:pt x="3072" y="900"/>
                  </a:lnTo>
                  <a:lnTo>
                    <a:pt x="3036" y="900"/>
                  </a:lnTo>
                  <a:lnTo>
                    <a:pt x="3030" y="888"/>
                  </a:lnTo>
                  <a:lnTo>
                    <a:pt x="3018" y="882"/>
                  </a:lnTo>
                  <a:lnTo>
                    <a:pt x="2994" y="882"/>
                  </a:lnTo>
                  <a:lnTo>
                    <a:pt x="2988" y="888"/>
                  </a:lnTo>
                  <a:lnTo>
                    <a:pt x="2946" y="888"/>
                  </a:lnTo>
                  <a:lnTo>
                    <a:pt x="2946" y="894"/>
                  </a:lnTo>
                  <a:lnTo>
                    <a:pt x="2940" y="906"/>
                  </a:lnTo>
                  <a:lnTo>
                    <a:pt x="2940" y="918"/>
                  </a:lnTo>
                  <a:lnTo>
                    <a:pt x="2946" y="918"/>
                  </a:lnTo>
                  <a:lnTo>
                    <a:pt x="2952" y="924"/>
                  </a:lnTo>
                  <a:lnTo>
                    <a:pt x="2964" y="924"/>
                  </a:lnTo>
                  <a:lnTo>
                    <a:pt x="2976" y="936"/>
                  </a:lnTo>
                  <a:lnTo>
                    <a:pt x="2982" y="936"/>
                  </a:lnTo>
                  <a:lnTo>
                    <a:pt x="2976" y="942"/>
                  </a:lnTo>
                  <a:lnTo>
                    <a:pt x="2958" y="942"/>
                  </a:lnTo>
                  <a:lnTo>
                    <a:pt x="2952" y="936"/>
                  </a:lnTo>
                  <a:lnTo>
                    <a:pt x="2940" y="930"/>
                  </a:lnTo>
                  <a:lnTo>
                    <a:pt x="2934" y="924"/>
                  </a:lnTo>
                  <a:lnTo>
                    <a:pt x="2916" y="912"/>
                  </a:lnTo>
                  <a:lnTo>
                    <a:pt x="2910" y="942"/>
                  </a:lnTo>
                  <a:lnTo>
                    <a:pt x="2904" y="942"/>
                  </a:lnTo>
                  <a:lnTo>
                    <a:pt x="2898" y="948"/>
                  </a:lnTo>
                  <a:lnTo>
                    <a:pt x="2862" y="948"/>
                  </a:lnTo>
                  <a:lnTo>
                    <a:pt x="2844" y="942"/>
                  </a:lnTo>
                  <a:lnTo>
                    <a:pt x="2826" y="942"/>
                  </a:lnTo>
                  <a:lnTo>
                    <a:pt x="2808" y="936"/>
                  </a:lnTo>
                  <a:lnTo>
                    <a:pt x="2718" y="936"/>
                  </a:lnTo>
                  <a:lnTo>
                    <a:pt x="2706" y="930"/>
                  </a:lnTo>
                  <a:lnTo>
                    <a:pt x="2700" y="918"/>
                  </a:lnTo>
                  <a:lnTo>
                    <a:pt x="2688" y="912"/>
                  </a:lnTo>
                  <a:lnTo>
                    <a:pt x="2628" y="918"/>
                  </a:lnTo>
                  <a:lnTo>
                    <a:pt x="2622" y="912"/>
                  </a:lnTo>
                  <a:lnTo>
                    <a:pt x="2616" y="900"/>
                  </a:lnTo>
                  <a:lnTo>
                    <a:pt x="2604" y="894"/>
                  </a:lnTo>
                  <a:lnTo>
                    <a:pt x="2598" y="894"/>
                  </a:lnTo>
                  <a:lnTo>
                    <a:pt x="2586" y="888"/>
                  </a:lnTo>
                  <a:lnTo>
                    <a:pt x="2568" y="888"/>
                  </a:lnTo>
                  <a:lnTo>
                    <a:pt x="2556" y="894"/>
                  </a:lnTo>
                  <a:lnTo>
                    <a:pt x="2538" y="900"/>
                  </a:lnTo>
                  <a:lnTo>
                    <a:pt x="2532" y="906"/>
                  </a:lnTo>
                  <a:lnTo>
                    <a:pt x="2526" y="906"/>
                  </a:lnTo>
                  <a:lnTo>
                    <a:pt x="2526" y="912"/>
                  </a:lnTo>
                  <a:lnTo>
                    <a:pt x="2484" y="912"/>
                  </a:lnTo>
                  <a:lnTo>
                    <a:pt x="2472" y="906"/>
                  </a:lnTo>
                  <a:lnTo>
                    <a:pt x="2442" y="906"/>
                  </a:lnTo>
                  <a:lnTo>
                    <a:pt x="2430" y="918"/>
                  </a:lnTo>
                  <a:lnTo>
                    <a:pt x="2430" y="930"/>
                  </a:lnTo>
                  <a:lnTo>
                    <a:pt x="2418" y="954"/>
                  </a:lnTo>
                  <a:lnTo>
                    <a:pt x="2412" y="960"/>
                  </a:lnTo>
                  <a:lnTo>
                    <a:pt x="2412" y="966"/>
                  </a:lnTo>
                  <a:lnTo>
                    <a:pt x="2400" y="996"/>
                  </a:lnTo>
                  <a:lnTo>
                    <a:pt x="2364" y="996"/>
                  </a:lnTo>
                  <a:lnTo>
                    <a:pt x="2358" y="1026"/>
                  </a:lnTo>
                  <a:lnTo>
                    <a:pt x="2334" y="978"/>
                  </a:lnTo>
                  <a:lnTo>
                    <a:pt x="2340" y="978"/>
                  </a:lnTo>
                  <a:lnTo>
                    <a:pt x="2352" y="984"/>
                  </a:lnTo>
                  <a:lnTo>
                    <a:pt x="2376" y="984"/>
                  </a:lnTo>
                  <a:lnTo>
                    <a:pt x="2388" y="972"/>
                  </a:lnTo>
                  <a:lnTo>
                    <a:pt x="2358" y="942"/>
                  </a:lnTo>
                  <a:lnTo>
                    <a:pt x="2340" y="942"/>
                  </a:lnTo>
                  <a:lnTo>
                    <a:pt x="2328" y="936"/>
                  </a:lnTo>
                  <a:lnTo>
                    <a:pt x="2316" y="936"/>
                  </a:lnTo>
                  <a:lnTo>
                    <a:pt x="2322" y="918"/>
                  </a:lnTo>
                  <a:lnTo>
                    <a:pt x="2304" y="924"/>
                  </a:lnTo>
                  <a:lnTo>
                    <a:pt x="2262" y="930"/>
                  </a:lnTo>
                  <a:lnTo>
                    <a:pt x="2208" y="936"/>
                  </a:lnTo>
                  <a:lnTo>
                    <a:pt x="2160" y="942"/>
                  </a:lnTo>
                  <a:lnTo>
                    <a:pt x="2112" y="942"/>
                  </a:lnTo>
                  <a:lnTo>
                    <a:pt x="2064" y="936"/>
                  </a:lnTo>
                  <a:lnTo>
                    <a:pt x="2034" y="930"/>
                  </a:lnTo>
                  <a:lnTo>
                    <a:pt x="2028" y="924"/>
                  </a:lnTo>
                  <a:lnTo>
                    <a:pt x="2052" y="918"/>
                  </a:lnTo>
                  <a:lnTo>
                    <a:pt x="2082" y="918"/>
                  </a:lnTo>
                  <a:lnTo>
                    <a:pt x="2118" y="912"/>
                  </a:lnTo>
                  <a:lnTo>
                    <a:pt x="2142" y="900"/>
                  </a:lnTo>
                  <a:lnTo>
                    <a:pt x="2142" y="888"/>
                  </a:lnTo>
                  <a:lnTo>
                    <a:pt x="2112" y="864"/>
                  </a:lnTo>
                  <a:lnTo>
                    <a:pt x="2082" y="852"/>
                  </a:lnTo>
                  <a:lnTo>
                    <a:pt x="2004" y="852"/>
                  </a:lnTo>
                  <a:lnTo>
                    <a:pt x="1968" y="840"/>
                  </a:lnTo>
                  <a:lnTo>
                    <a:pt x="1944" y="834"/>
                  </a:lnTo>
                  <a:lnTo>
                    <a:pt x="1938" y="828"/>
                  </a:lnTo>
                  <a:lnTo>
                    <a:pt x="1908" y="828"/>
                  </a:lnTo>
                  <a:lnTo>
                    <a:pt x="1896" y="822"/>
                  </a:lnTo>
                  <a:lnTo>
                    <a:pt x="1866" y="804"/>
                  </a:lnTo>
                  <a:lnTo>
                    <a:pt x="1836" y="792"/>
                  </a:lnTo>
                  <a:lnTo>
                    <a:pt x="1812" y="786"/>
                  </a:lnTo>
                  <a:lnTo>
                    <a:pt x="1800" y="792"/>
                  </a:lnTo>
                  <a:lnTo>
                    <a:pt x="1782" y="798"/>
                  </a:lnTo>
                  <a:lnTo>
                    <a:pt x="1770" y="804"/>
                  </a:lnTo>
                  <a:lnTo>
                    <a:pt x="1758" y="816"/>
                  </a:lnTo>
                  <a:lnTo>
                    <a:pt x="1734" y="828"/>
                  </a:lnTo>
                  <a:lnTo>
                    <a:pt x="1680" y="828"/>
                  </a:lnTo>
                  <a:lnTo>
                    <a:pt x="1710" y="810"/>
                  </a:lnTo>
                  <a:lnTo>
                    <a:pt x="1710" y="798"/>
                  </a:lnTo>
                  <a:lnTo>
                    <a:pt x="1734" y="768"/>
                  </a:lnTo>
                  <a:lnTo>
                    <a:pt x="1728" y="768"/>
                  </a:lnTo>
                  <a:lnTo>
                    <a:pt x="1722" y="774"/>
                  </a:lnTo>
                  <a:lnTo>
                    <a:pt x="1674" y="798"/>
                  </a:lnTo>
                  <a:lnTo>
                    <a:pt x="1650" y="822"/>
                  </a:lnTo>
                  <a:lnTo>
                    <a:pt x="1638" y="828"/>
                  </a:lnTo>
                  <a:lnTo>
                    <a:pt x="1620" y="834"/>
                  </a:lnTo>
                  <a:lnTo>
                    <a:pt x="1608" y="828"/>
                  </a:lnTo>
                  <a:lnTo>
                    <a:pt x="1602" y="816"/>
                  </a:lnTo>
                  <a:lnTo>
                    <a:pt x="1602" y="798"/>
                  </a:lnTo>
                  <a:lnTo>
                    <a:pt x="1614" y="774"/>
                  </a:lnTo>
                  <a:lnTo>
                    <a:pt x="1614" y="762"/>
                  </a:lnTo>
                  <a:lnTo>
                    <a:pt x="1608" y="750"/>
                  </a:lnTo>
                  <a:lnTo>
                    <a:pt x="1596" y="744"/>
                  </a:lnTo>
                  <a:lnTo>
                    <a:pt x="1590" y="738"/>
                  </a:lnTo>
                  <a:lnTo>
                    <a:pt x="1578" y="738"/>
                  </a:lnTo>
                  <a:lnTo>
                    <a:pt x="1572" y="744"/>
                  </a:lnTo>
                  <a:lnTo>
                    <a:pt x="1572" y="750"/>
                  </a:lnTo>
                  <a:lnTo>
                    <a:pt x="1578" y="762"/>
                  </a:lnTo>
                  <a:lnTo>
                    <a:pt x="1584" y="768"/>
                  </a:lnTo>
                  <a:lnTo>
                    <a:pt x="1542" y="768"/>
                  </a:lnTo>
                  <a:lnTo>
                    <a:pt x="1530" y="774"/>
                  </a:lnTo>
                  <a:lnTo>
                    <a:pt x="1512" y="780"/>
                  </a:lnTo>
                  <a:lnTo>
                    <a:pt x="1494" y="798"/>
                  </a:lnTo>
                  <a:lnTo>
                    <a:pt x="1446" y="798"/>
                  </a:lnTo>
                  <a:lnTo>
                    <a:pt x="1428" y="804"/>
                  </a:lnTo>
                  <a:lnTo>
                    <a:pt x="1416" y="804"/>
                  </a:lnTo>
                  <a:lnTo>
                    <a:pt x="1398" y="810"/>
                  </a:lnTo>
                  <a:lnTo>
                    <a:pt x="1380" y="810"/>
                  </a:lnTo>
                  <a:lnTo>
                    <a:pt x="1374" y="816"/>
                  </a:lnTo>
                  <a:lnTo>
                    <a:pt x="1368" y="816"/>
                  </a:lnTo>
                  <a:lnTo>
                    <a:pt x="1356" y="822"/>
                  </a:lnTo>
                  <a:lnTo>
                    <a:pt x="1350" y="828"/>
                  </a:lnTo>
                  <a:lnTo>
                    <a:pt x="1338" y="834"/>
                  </a:lnTo>
                  <a:lnTo>
                    <a:pt x="1314" y="816"/>
                  </a:lnTo>
                  <a:lnTo>
                    <a:pt x="1302" y="822"/>
                  </a:lnTo>
                  <a:lnTo>
                    <a:pt x="1296" y="828"/>
                  </a:lnTo>
                  <a:lnTo>
                    <a:pt x="1272" y="840"/>
                  </a:lnTo>
                  <a:lnTo>
                    <a:pt x="1260" y="840"/>
                  </a:lnTo>
                  <a:lnTo>
                    <a:pt x="1254" y="846"/>
                  </a:lnTo>
                  <a:lnTo>
                    <a:pt x="1242" y="846"/>
                  </a:lnTo>
                  <a:lnTo>
                    <a:pt x="1230" y="852"/>
                  </a:lnTo>
                  <a:lnTo>
                    <a:pt x="1224" y="858"/>
                  </a:lnTo>
                  <a:lnTo>
                    <a:pt x="1212" y="864"/>
                  </a:lnTo>
                  <a:lnTo>
                    <a:pt x="1176" y="864"/>
                  </a:lnTo>
                  <a:lnTo>
                    <a:pt x="1188" y="858"/>
                  </a:lnTo>
                  <a:lnTo>
                    <a:pt x="1194" y="846"/>
                  </a:lnTo>
                  <a:lnTo>
                    <a:pt x="1212" y="840"/>
                  </a:lnTo>
                  <a:lnTo>
                    <a:pt x="1236" y="828"/>
                  </a:lnTo>
                  <a:lnTo>
                    <a:pt x="1254" y="828"/>
                  </a:lnTo>
                  <a:lnTo>
                    <a:pt x="1266" y="822"/>
                  </a:lnTo>
                  <a:lnTo>
                    <a:pt x="1284" y="816"/>
                  </a:lnTo>
                  <a:lnTo>
                    <a:pt x="1290" y="810"/>
                  </a:lnTo>
                  <a:lnTo>
                    <a:pt x="1362" y="810"/>
                  </a:lnTo>
                  <a:lnTo>
                    <a:pt x="1386" y="798"/>
                  </a:lnTo>
                  <a:lnTo>
                    <a:pt x="1422" y="792"/>
                  </a:lnTo>
                  <a:lnTo>
                    <a:pt x="1458" y="780"/>
                  </a:lnTo>
                  <a:lnTo>
                    <a:pt x="1470" y="780"/>
                  </a:lnTo>
                  <a:lnTo>
                    <a:pt x="1476" y="774"/>
                  </a:lnTo>
                  <a:lnTo>
                    <a:pt x="1482" y="774"/>
                  </a:lnTo>
                  <a:lnTo>
                    <a:pt x="1476" y="768"/>
                  </a:lnTo>
                  <a:lnTo>
                    <a:pt x="1410" y="768"/>
                  </a:lnTo>
                  <a:lnTo>
                    <a:pt x="1398" y="774"/>
                  </a:lnTo>
                  <a:lnTo>
                    <a:pt x="1392" y="774"/>
                  </a:lnTo>
                  <a:lnTo>
                    <a:pt x="1380" y="780"/>
                  </a:lnTo>
                  <a:lnTo>
                    <a:pt x="1374" y="786"/>
                  </a:lnTo>
                  <a:lnTo>
                    <a:pt x="1368" y="786"/>
                  </a:lnTo>
                  <a:lnTo>
                    <a:pt x="1362" y="792"/>
                  </a:lnTo>
                  <a:lnTo>
                    <a:pt x="1278" y="792"/>
                  </a:lnTo>
                  <a:lnTo>
                    <a:pt x="1254" y="804"/>
                  </a:lnTo>
                  <a:lnTo>
                    <a:pt x="1248" y="810"/>
                  </a:lnTo>
                  <a:lnTo>
                    <a:pt x="1236" y="816"/>
                  </a:lnTo>
                  <a:lnTo>
                    <a:pt x="1230" y="822"/>
                  </a:lnTo>
                  <a:lnTo>
                    <a:pt x="1212" y="822"/>
                  </a:lnTo>
                  <a:lnTo>
                    <a:pt x="1158" y="846"/>
                  </a:lnTo>
                  <a:lnTo>
                    <a:pt x="1140" y="846"/>
                  </a:lnTo>
                  <a:lnTo>
                    <a:pt x="1128" y="858"/>
                  </a:lnTo>
                  <a:lnTo>
                    <a:pt x="1122" y="870"/>
                  </a:lnTo>
                  <a:lnTo>
                    <a:pt x="1122" y="876"/>
                  </a:lnTo>
                  <a:lnTo>
                    <a:pt x="1116" y="876"/>
                  </a:lnTo>
                  <a:lnTo>
                    <a:pt x="1110" y="870"/>
                  </a:lnTo>
                  <a:lnTo>
                    <a:pt x="1110" y="846"/>
                  </a:lnTo>
                  <a:lnTo>
                    <a:pt x="1116" y="846"/>
                  </a:lnTo>
                  <a:lnTo>
                    <a:pt x="1152" y="834"/>
                  </a:lnTo>
                  <a:lnTo>
                    <a:pt x="1176" y="822"/>
                  </a:lnTo>
                  <a:lnTo>
                    <a:pt x="1194" y="816"/>
                  </a:lnTo>
                  <a:lnTo>
                    <a:pt x="1188" y="810"/>
                  </a:lnTo>
                  <a:lnTo>
                    <a:pt x="1176" y="810"/>
                  </a:lnTo>
                  <a:lnTo>
                    <a:pt x="1164" y="804"/>
                  </a:lnTo>
                  <a:lnTo>
                    <a:pt x="1140" y="804"/>
                  </a:lnTo>
                  <a:lnTo>
                    <a:pt x="1122" y="822"/>
                  </a:lnTo>
                  <a:lnTo>
                    <a:pt x="1110" y="828"/>
                  </a:lnTo>
                  <a:lnTo>
                    <a:pt x="1092" y="828"/>
                  </a:lnTo>
                  <a:lnTo>
                    <a:pt x="1080" y="834"/>
                  </a:lnTo>
                  <a:lnTo>
                    <a:pt x="1068" y="834"/>
                  </a:lnTo>
                  <a:lnTo>
                    <a:pt x="1068" y="840"/>
                  </a:lnTo>
                  <a:lnTo>
                    <a:pt x="1062" y="846"/>
                  </a:lnTo>
                  <a:lnTo>
                    <a:pt x="1062" y="876"/>
                  </a:lnTo>
                  <a:lnTo>
                    <a:pt x="1038" y="858"/>
                  </a:lnTo>
                  <a:lnTo>
                    <a:pt x="972" y="852"/>
                  </a:lnTo>
                  <a:lnTo>
                    <a:pt x="960" y="846"/>
                  </a:lnTo>
                  <a:lnTo>
                    <a:pt x="948" y="834"/>
                  </a:lnTo>
                  <a:lnTo>
                    <a:pt x="936" y="834"/>
                  </a:lnTo>
                  <a:lnTo>
                    <a:pt x="936" y="828"/>
                  </a:lnTo>
                  <a:lnTo>
                    <a:pt x="942" y="822"/>
                  </a:lnTo>
                  <a:lnTo>
                    <a:pt x="942" y="810"/>
                  </a:lnTo>
                  <a:lnTo>
                    <a:pt x="948" y="804"/>
                  </a:lnTo>
                  <a:lnTo>
                    <a:pt x="834" y="804"/>
                  </a:lnTo>
                  <a:lnTo>
                    <a:pt x="852" y="804"/>
                  </a:lnTo>
                  <a:lnTo>
                    <a:pt x="78" y="1440"/>
                  </a:lnTo>
                  <a:lnTo>
                    <a:pt x="72" y="1446"/>
                  </a:lnTo>
                  <a:lnTo>
                    <a:pt x="60" y="1452"/>
                  </a:lnTo>
                  <a:lnTo>
                    <a:pt x="54" y="1464"/>
                  </a:lnTo>
                  <a:lnTo>
                    <a:pt x="54" y="1476"/>
                  </a:lnTo>
                  <a:lnTo>
                    <a:pt x="108" y="1476"/>
                  </a:lnTo>
                  <a:lnTo>
                    <a:pt x="120" y="1464"/>
                  </a:lnTo>
                  <a:lnTo>
                    <a:pt x="156" y="1464"/>
                  </a:lnTo>
                  <a:lnTo>
                    <a:pt x="132" y="1488"/>
                  </a:lnTo>
                  <a:lnTo>
                    <a:pt x="132" y="1494"/>
                  </a:lnTo>
                  <a:lnTo>
                    <a:pt x="138" y="1506"/>
                  </a:lnTo>
                  <a:lnTo>
                    <a:pt x="138" y="1524"/>
                  </a:lnTo>
                  <a:lnTo>
                    <a:pt x="144" y="1530"/>
                  </a:lnTo>
                  <a:lnTo>
                    <a:pt x="156" y="1536"/>
                  </a:lnTo>
                  <a:lnTo>
                    <a:pt x="162" y="1542"/>
                  </a:lnTo>
                  <a:lnTo>
                    <a:pt x="144" y="1560"/>
                  </a:lnTo>
                  <a:lnTo>
                    <a:pt x="144" y="1572"/>
                  </a:lnTo>
                  <a:lnTo>
                    <a:pt x="150" y="1572"/>
                  </a:lnTo>
                  <a:lnTo>
                    <a:pt x="156" y="1566"/>
                  </a:lnTo>
                  <a:lnTo>
                    <a:pt x="168" y="1560"/>
                  </a:lnTo>
                  <a:lnTo>
                    <a:pt x="174" y="1554"/>
                  </a:lnTo>
                  <a:lnTo>
                    <a:pt x="180" y="1554"/>
                  </a:lnTo>
                  <a:lnTo>
                    <a:pt x="186" y="1548"/>
                  </a:lnTo>
                  <a:lnTo>
                    <a:pt x="198" y="1548"/>
                  </a:lnTo>
                  <a:lnTo>
                    <a:pt x="210" y="1542"/>
                  </a:lnTo>
                  <a:lnTo>
                    <a:pt x="222" y="1542"/>
                  </a:lnTo>
                  <a:lnTo>
                    <a:pt x="234" y="1536"/>
                  </a:lnTo>
                  <a:lnTo>
                    <a:pt x="240" y="1530"/>
                  </a:lnTo>
                  <a:lnTo>
                    <a:pt x="258" y="1530"/>
                  </a:lnTo>
                  <a:lnTo>
                    <a:pt x="258" y="1518"/>
                  </a:lnTo>
                  <a:lnTo>
                    <a:pt x="264" y="1518"/>
                  </a:lnTo>
                  <a:lnTo>
                    <a:pt x="270" y="1512"/>
                  </a:lnTo>
                  <a:lnTo>
                    <a:pt x="282" y="1512"/>
                  </a:lnTo>
                  <a:lnTo>
                    <a:pt x="300" y="1506"/>
                  </a:lnTo>
                  <a:lnTo>
                    <a:pt x="312" y="1506"/>
                  </a:lnTo>
                  <a:lnTo>
                    <a:pt x="330" y="1512"/>
                  </a:lnTo>
                  <a:lnTo>
                    <a:pt x="336" y="1518"/>
                  </a:lnTo>
                  <a:lnTo>
                    <a:pt x="330" y="1524"/>
                  </a:lnTo>
                  <a:lnTo>
                    <a:pt x="324" y="1524"/>
                  </a:lnTo>
                  <a:lnTo>
                    <a:pt x="318" y="1530"/>
                  </a:lnTo>
                  <a:lnTo>
                    <a:pt x="318" y="1560"/>
                  </a:lnTo>
                  <a:lnTo>
                    <a:pt x="306" y="1572"/>
                  </a:lnTo>
                  <a:lnTo>
                    <a:pt x="324" y="1590"/>
                  </a:lnTo>
                  <a:lnTo>
                    <a:pt x="330" y="1602"/>
                  </a:lnTo>
                  <a:lnTo>
                    <a:pt x="330" y="1620"/>
                  </a:lnTo>
                  <a:lnTo>
                    <a:pt x="312" y="1656"/>
                  </a:lnTo>
                  <a:lnTo>
                    <a:pt x="312" y="1698"/>
                  </a:lnTo>
                  <a:lnTo>
                    <a:pt x="306" y="1704"/>
                  </a:lnTo>
                  <a:lnTo>
                    <a:pt x="300" y="1716"/>
                  </a:lnTo>
                  <a:lnTo>
                    <a:pt x="300" y="1728"/>
                  </a:lnTo>
                  <a:lnTo>
                    <a:pt x="294" y="1740"/>
                  </a:lnTo>
                  <a:lnTo>
                    <a:pt x="294" y="1746"/>
                  </a:lnTo>
                  <a:lnTo>
                    <a:pt x="300" y="1752"/>
                  </a:lnTo>
                  <a:lnTo>
                    <a:pt x="312" y="1758"/>
                  </a:lnTo>
                  <a:lnTo>
                    <a:pt x="318" y="1764"/>
                  </a:lnTo>
                  <a:lnTo>
                    <a:pt x="324" y="1764"/>
                  </a:lnTo>
                  <a:lnTo>
                    <a:pt x="330" y="1770"/>
                  </a:lnTo>
                  <a:lnTo>
                    <a:pt x="330" y="1776"/>
                  </a:lnTo>
                  <a:lnTo>
                    <a:pt x="348" y="1776"/>
                  </a:lnTo>
                  <a:lnTo>
                    <a:pt x="354" y="1782"/>
                  </a:lnTo>
                  <a:lnTo>
                    <a:pt x="354" y="1794"/>
                  </a:lnTo>
                  <a:lnTo>
                    <a:pt x="342" y="1800"/>
                  </a:lnTo>
                  <a:lnTo>
                    <a:pt x="330" y="1812"/>
                  </a:lnTo>
                  <a:lnTo>
                    <a:pt x="318" y="1818"/>
                  </a:lnTo>
                  <a:lnTo>
                    <a:pt x="318" y="1830"/>
                  </a:lnTo>
                  <a:lnTo>
                    <a:pt x="312" y="1842"/>
                  </a:lnTo>
                  <a:lnTo>
                    <a:pt x="294" y="1860"/>
                  </a:lnTo>
                  <a:lnTo>
                    <a:pt x="282" y="1866"/>
                  </a:lnTo>
                  <a:lnTo>
                    <a:pt x="270" y="1878"/>
                  </a:lnTo>
                  <a:lnTo>
                    <a:pt x="252" y="1884"/>
                  </a:lnTo>
                  <a:lnTo>
                    <a:pt x="234" y="1896"/>
                  </a:lnTo>
                  <a:lnTo>
                    <a:pt x="228" y="1902"/>
                  </a:lnTo>
                  <a:lnTo>
                    <a:pt x="222" y="1914"/>
                  </a:lnTo>
                  <a:lnTo>
                    <a:pt x="222" y="1926"/>
                  </a:lnTo>
                  <a:lnTo>
                    <a:pt x="216" y="1932"/>
                  </a:lnTo>
                  <a:lnTo>
                    <a:pt x="216" y="1944"/>
                  </a:lnTo>
                  <a:lnTo>
                    <a:pt x="204" y="1956"/>
                  </a:lnTo>
                  <a:lnTo>
                    <a:pt x="210" y="1962"/>
                  </a:lnTo>
                  <a:lnTo>
                    <a:pt x="216" y="1962"/>
                  </a:lnTo>
                  <a:lnTo>
                    <a:pt x="216" y="1974"/>
                  </a:lnTo>
                  <a:lnTo>
                    <a:pt x="228" y="1986"/>
                  </a:lnTo>
                  <a:lnTo>
                    <a:pt x="240" y="1980"/>
                  </a:lnTo>
                  <a:lnTo>
                    <a:pt x="246" y="1968"/>
                  </a:lnTo>
                  <a:lnTo>
                    <a:pt x="258" y="1962"/>
                  </a:lnTo>
                  <a:lnTo>
                    <a:pt x="276" y="1956"/>
                  </a:lnTo>
                  <a:lnTo>
                    <a:pt x="294" y="1938"/>
                  </a:lnTo>
                  <a:lnTo>
                    <a:pt x="306" y="1938"/>
                  </a:lnTo>
                  <a:lnTo>
                    <a:pt x="306" y="1944"/>
                  </a:lnTo>
                  <a:lnTo>
                    <a:pt x="300" y="1950"/>
                  </a:lnTo>
                  <a:lnTo>
                    <a:pt x="288" y="1956"/>
                  </a:lnTo>
                  <a:lnTo>
                    <a:pt x="282" y="1956"/>
                  </a:lnTo>
                  <a:lnTo>
                    <a:pt x="276" y="1962"/>
                  </a:lnTo>
                  <a:lnTo>
                    <a:pt x="276" y="1974"/>
                  </a:lnTo>
                  <a:lnTo>
                    <a:pt x="282" y="1986"/>
                  </a:lnTo>
                  <a:lnTo>
                    <a:pt x="294" y="1998"/>
                  </a:lnTo>
                  <a:lnTo>
                    <a:pt x="252" y="1992"/>
                  </a:lnTo>
                  <a:lnTo>
                    <a:pt x="246" y="1998"/>
                  </a:lnTo>
                  <a:lnTo>
                    <a:pt x="240" y="2010"/>
                  </a:lnTo>
                  <a:lnTo>
                    <a:pt x="234" y="2016"/>
                  </a:lnTo>
                  <a:lnTo>
                    <a:pt x="228" y="2028"/>
                  </a:lnTo>
                  <a:lnTo>
                    <a:pt x="228" y="2034"/>
                  </a:lnTo>
                  <a:lnTo>
                    <a:pt x="234" y="2034"/>
                  </a:lnTo>
                  <a:lnTo>
                    <a:pt x="240" y="2040"/>
                  </a:lnTo>
                  <a:lnTo>
                    <a:pt x="252" y="2040"/>
                  </a:lnTo>
                  <a:lnTo>
                    <a:pt x="258" y="2046"/>
                  </a:lnTo>
                  <a:lnTo>
                    <a:pt x="252" y="2052"/>
                  </a:lnTo>
                  <a:lnTo>
                    <a:pt x="252" y="2058"/>
                  </a:lnTo>
                  <a:lnTo>
                    <a:pt x="246" y="2070"/>
                  </a:lnTo>
                  <a:lnTo>
                    <a:pt x="246" y="2076"/>
                  </a:lnTo>
                  <a:lnTo>
                    <a:pt x="252" y="2070"/>
                  </a:lnTo>
                  <a:lnTo>
                    <a:pt x="288" y="2052"/>
                  </a:lnTo>
                  <a:lnTo>
                    <a:pt x="306" y="2034"/>
                  </a:lnTo>
                  <a:lnTo>
                    <a:pt x="318" y="2028"/>
                  </a:lnTo>
                  <a:lnTo>
                    <a:pt x="318" y="2040"/>
                  </a:lnTo>
                  <a:lnTo>
                    <a:pt x="288" y="2058"/>
                  </a:lnTo>
                  <a:lnTo>
                    <a:pt x="312" y="2064"/>
                  </a:lnTo>
                  <a:lnTo>
                    <a:pt x="312" y="2076"/>
                  </a:lnTo>
                  <a:lnTo>
                    <a:pt x="294" y="2094"/>
                  </a:lnTo>
                  <a:lnTo>
                    <a:pt x="276" y="2076"/>
                  </a:lnTo>
                  <a:lnTo>
                    <a:pt x="270" y="2076"/>
                  </a:lnTo>
                  <a:lnTo>
                    <a:pt x="264" y="2082"/>
                  </a:lnTo>
                  <a:lnTo>
                    <a:pt x="240" y="2094"/>
                  </a:lnTo>
                  <a:lnTo>
                    <a:pt x="228" y="2094"/>
                  </a:lnTo>
                  <a:lnTo>
                    <a:pt x="216" y="2106"/>
                  </a:lnTo>
                  <a:lnTo>
                    <a:pt x="210" y="2118"/>
                  </a:lnTo>
                  <a:lnTo>
                    <a:pt x="204" y="2124"/>
                  </a:lnTo>
                  <a:lnTo>
                    <a:pt x="210" y="2118"/>
                  </a:lnTo>
                  <a:lnTo>
                    <a:pt x="222" y="2118"/>
                  </a:lnTo>
                  <a:lnTo>
                    <a:pt x="228" y="2112"/>
                  </a:lnTo>
                  <a:lnTo>
                    <a:pt x="276" y="2112"/>
                  </a:lnTo>
                  <a:lnTo>
                    <a:pt x="270" y="2112"/>
                  </a:lnTo>
                  <a:lnTo>
                    <a:pt x="264" y="2118"/>
                  </a:lnTo>
                  <a:lnTo>
                    <a:pt x="252" y="2118"/>
                  </a:lnTo>
                  <a:lnTo>
                    <a:pt x="240" y="2124"/>
                  </a:lnTo>
                  <a:lnTo>
                    <a:pt x="228" y="2124"/>
                  </a:lnTo>
                  <a:lnTo>
                    <a:pt x="216" y="2130"/>
                  </a:lnTo>
                  <a:lnTo>
                    <a:pt x="210" y="2130"/>
                  </a:lnTo>
                  <a:lnTo>
                    <a:pt x="210" y="2148"/>
                  </a:lnTo>
                  <a:lnTo>
                    <a:pt x="204" y="2148"/>
                  </a:lnTo>
                  <a:lnTo>
                    <a:pt x="198" y="2142"/>
                  </a:lnTo>
                  <a:lnTo>
                    <a:pt x="174" y="2142"/>
                  </a:lnTo>
                  <a:lnTo>
                    <a:pt x="174" y="2154"/>
                  </a:lnTo>
                  <a:lnTo>
                    <a:pt x="180" y="2166"/>
                  </a:lnTo>
                  <a:lnTo>
                    <a:pt x="192" y="2172"/>
                  </a:lnTo>
                  <a:lnTo>
                    <a:pt x="198" y="2178"/>
                  </a:lnTo>
                  <a:lnTo>
                    <a:pt x="246" y="2160"/>
                  </a:lnTo>
                  <a:lnTo>
                    <a:pt x="264" y="2184"/>
                  </a:lnTo>
                  <a:lnTo>
                    <a:pt x="300" y="2166"/>
                  </a:lnTo>
                  <a:lnTo>
                    <a:pt x="294" y="2172"/>
                  </a:lnTo>
                  <a:lnTo>
                    <a:pt x="288" y="2184"/>
                  </a:lnTo>
                  <a:lnTo>
                    <a:pt x="276" y="2190"/>
                  </a:lnTo>
                  <a:lnTo>
                    <a:pt x="270" y="2196"/>
                  </a:lnTo>
                  <a:lnTo>
                    <a:pt x="264" y="2208"/>
                  </a:lnTo>
                  <a:lnTo>
                    <a:pt x="264" y="2214"/>
                  </a:lnTo>
                  <a:lnTo>
                    <a:pt x="276" y="2214"/>
                  </a:lnTo>
                  <a:lnTo>
                    <a:pt x="282" y="2208"/>
                  </a:lnTo>
                  <a:lnTo>
                    <a:pt x="300" y="2202"/>
                  </a:lnTo>
                  <a:lnTo>
                    <a:pt x="318" y="2184"/>
                  </a:lnTo>
                  <a:lnTo>
                    <a:pt x="330" y="2178"/>
                  </a:lnTo>
                  <a:lnTo>
                    <a:pt x="306" y="2202"/>
                  </a:lnTo>
                  <a:lnTo>
                    <a:pt x="300" y="2214"/>
                  </a:lnTo>
                  <a:lnTo>
                    <a:pt x="294" y="2220"/>
                  </a:lnTo>
                  <a:lnTo>
                    <a:pt x="300" y="2220"/>
                  </a:lnTo>
                  <a:lnTo>
                    <a:pt x="312" y="2214"/>
                  </a:lnTo>
                  <a:lnTo>
                    <a:pt x="324" y="2214"/>
                  </a:lnTo>
                  <a:lnTo>
                    <a:pt x="318" y="2220"/>
                  </a:lnTo>
                  <a:lnTo>
                    <a:pt x="306" y="2226"/>
                  </a:lnTo>
                  <a:lnTo>
                    <a:pt x="300" y="2238"/>
                  </a:lnTo>
                  <a:lnTo>
                    <a:pt x="282" y="2256"/>
                  </a:lnTo>
                  <a:lnTo>
                    <a:pt x="288" y="2262"/>
                  </a:lnTo>
                  <a:lnTo>
                    <a:pt x="294" y="2262"/>
                  </a:lnTo>
                  <a:lnTo>
                    <a:pt x="342" y="2238"/>
                  </a:lnTo>
                  <a:lnTo>
                    <a:pt x="348" y="2232"/>
                  </a:lnTo>
                  <a:lnTo>
                    <a:pt x="324" y="2256"/>
                  </a:lnTo>
                  <a:lnTo>
                    <a:pt x="318" y="2268"/>
                  </a:lnTo>
                  <a:lnTo>
                    <a:pt x="318" y="2274"/>
                  </a:lnTo>
                  <a:lnTo>
                    <a:pt x="330" y="2280"/>
                  </a:lnTo>
                  <a:lnTo>
                    <a:pt x="342" y="2280"/>
                  </a:lnTo>
                  <a:lnTo>
                    <a:pt x="354" y="2292"/>
                  </a:lnTo>
                  <a:lnTo>
                    <a:pt x="354" y="2298"/>
                  </a:lnTo>
                  <a:lnTo>
                    <a:pt x="348" y="2304"/>
                  </a:lnTo>
                  <a:lnTo>
                    <a:pt x="348" y="2340"/>
                  </a:lnTo>
                  <a:lnTo>
                    <a:pt x="2058" y="2340"/>
                  </a:lnTo>
                  <a:lnTo>
                    <a:pt x="2064" y="2328"/>
                  </a:lnTo>
                  <a:lnTo>
                    <a:pt x="2064" y="2322"/>
                  </a:lnTo>
                  <a:lnTo>
                    <a:pt x="2070" y="2310"/>
                  </a:lnTo>
                  <a:lnTo>
                    <a:pt x="2076" y="2304"/>
                  </a:lnTo>
                  <a:lnTo>
                    <a:pt x="2088" y="2298"/>
                  </a:lnTo>
                  <a:lnTo>
                    <a:pt x="2100" y="2310"/>
                  </a:lnTo>
                  <a:lnTo>
                    <a:pt x="2088" y="2322"/>
                  </a:lnTo>
                  <a:lnTo>
                    <a:pt x="2082" y="2334"/>
                  </a:lnTo>
                  <a:lnTo>
                    <a:pt x="2082" y="2346"/>
                  </a:lnTo>
                  <a:lnTo>
                    <a:pt x="2094" y="2352"/>
                  </a:lnTo>
                  <a:lnTo>
                    <a:pt x="2112" y="2358"/>
                  </a:lnTo>
                  <a:lnTo>
                    <a:pt x="2124" y="2358"/>
                  </a:lnTo>
                  <a:lnTo>
                    <a:pt x="2142" y="2376"/>
                  </a:lnTo>
                  <a:lnTo>
                    <a:pt x="2154" y="2376"/>
                  </a:lnTo>
                  <a:lnTo>
                    <a:pt x="2154" y="2370"/>
                  </a:lnTo>
                  <a:lnTo>
                    <a:pt x="2166" y="2358"/>
                  </a:lnTo>
                  <a:lnTo>
                    <a:pt x="2178" y="2358"/>
                  </a:lnTo>
                  <a:lnTo>
                    <a:pt x="2190" y="2364"/>
                  </a:lnTo>
                  <a:lnTo>
                    <a:pt x="2202" y="2376"/>
                  </a:lnTo>
                  <a:lnTo>
                    <a:pt x="2202" y="2382"/>
                  </a:lnTo>
                  <a:lnTo>
                    <a:pt x="2208" y="2388"/>
                  </a:lnTo>
                  <a:lnTo>
                    <a:pt x="2238" y="2388"/>
                  </a:lnTo>
                  <a:lnTo>
                    <a:pt x="2256" y="2406"/>
                  </a:lnTo>
                  <a:lnTo>
                    <a:pt x="2268" y="2406"/>
                  </a:lnTo>
                  <a:lnTo>
                    <a:pt x="2280" y="2394"/>
                  </a:lnTo>
                  <a:lnTo>
                    <a:pt x="2292" y="2388"/>
                  </a:lnTo>
                  <a:lnTo>
                    <a:pt x="2298" y="2382"/>
                  </a:lnTo>
                  <a:lnTo>
                    <a:pt x="2298" y="2400"/>
                  </a:lnTo>
                  <a:lnTo>
                    <a:pt x="2346" y="2394"/>
                  </a:lnTo>
                  <a:lnTo>
                    <a:pt x="2346" y="2400"/>
                  </a:lnTo>
                  <a:lnTo>
                    <a:pt x="2352" y="2400"/>
                  </a:lnTo>
                  <a:lnTo>
                    <a:pt x="2364" y="2406"/>
                  </a:lnTo>
                  <a:lnTo>
                    <a:pt x="2382" y="2406"/>
                  </a:lnTo>
                  <a:lnTo>
                    <a:pt x="2394" y="2394"/>
                  </a:lnTo>
                  <a:lnTo>
                    <a:pt x="2406" y="2388"/>
                  </a:lnTo>
                  <a:lnTo>
                    <a:pt x="2412" y="2376"/>
                  </a:lnTo>
                  <a:lnTo>
                    <a:pt x="2412" y="2370"/>
                  </a:lnTo>
                  <a:lnTo>
                    <a:pt x="2430" y="2370"/>
                  </a:lnTo>
                  <a:lnTo>
                    <a:pt x="2436" y="2376"/>
                  </a:lnTo>
                  <a:lnTo>
                    <a:pt x="2442" y="2376"/>
                  </a:lnTo>
                  <a:lnTo>
                    <a:pt x="2454" y="2364"/>
                  </a:lnTo>
                  <a:lnTo>
                    <a:pt x="2460" y="2352"/>
                  </a:lnTo>
                  <a:lnTo>
                    <a:pt x="2466" y="2346"/>
                  </a:lnTo>
                  <a:lnTo>
                    <a:pt x="2472" y="2346"/>
                  </a:lnTo>
                  <a:lnTo>
                    <a:pt x="2472" y="2352"/>
                  </a:lnTo>
                  <a:lnTo>
                    <a:pt x="2478" y="2358"/>
                  </a:lnTo>
                  <a:lnTo>
                    <a:pt x="2502" y="2352"/>
                  </a:lnTo>
                  <a:lnTo>
                    <a:pt x="2496" y="2346"/>
                  </a:lnTo>
                  <a:lnTo>
                    <a:pt x="2496" y="2334"/>
                  </a:lnTo>
                  <a:lnTo>
                    <a:pt x="2502" y="2328"/>
                  </a:lnTo>
                  <a:lnTo>
                    <a:pt x="2514" y="2322"/>
                  </a:lnTo>
                  <a:lnTo>
                    <a:pt x="2532" y="2340"/>
                  </a:lnTo>
                  <a:lnTo>
                    <a:pt x="2556" y="2340"/>
                  </a:lnTo>
                  <a:lnTo>
                    <a:pt x="2562" y="2346"/>
                  </a:lnTo>
                  <a:lnTo>
                    <a:pt x="2580" y="2346"/>
                  </a:lnTo>
                  <a:lnTo>
                    <a:pt x="2604" y="2358"/>
                  </a:lnTo>
                  <a:lnTo>
                    <a:pt x="2604" y="2370"/>
                  </a:lnTo>
                  <a:lnTo>
                    <a:pt x="2598" y="2382"/>
                  </a:lnTo>
                  <a:lnTo>
                    <a:pt x="2598" y="2388"/>
                  </a:lnTo>
                  <a:lnTo>
                    <a:pt x="2592" y="2400"/>
                  </a:lnTo>
                  <a:lnTo>
                    <a:pt x="2604" y="2412"/>
                  </a:lnTo>
                  <a:lnTo>
                    <a:pt x="2592" y="2436"/>
                  </a:lnTo>
                  <a:lnTo>
                    <a:pt x="2598" y="2436"/>
                  </a:lnTo>
                  <a:lnTo>
                    <a:pt x="2604" y="2430"/>
                  </a:lnTo>
                  <a:lnTo>
                    <a:pt x="2616" y="2424"/>
                  </a:lnTo>
                  <a:lnTo>
                    <a:pt x="2634" y="2418"/>
                  </a:lnTo>
                  <a:lnTo>
                    <a:pt x="2646" y="2412"/>
                  </a:lnTo>
                  <a:lnTo>
                    <a:pt x="2670" y="2412"/>
                  </a:lnTo>
                  <a:lnTo>
                    <a:pt x="2670" y="2424"/>
                  </a:lnTo>
                  <a:lnTo>
                    <a:pt x="2658" y="2430"/>
                  </a:lnTo>
                  <a:lnTo>
                    <a:pt x="2652" y="2436"/>
                  </a:lnTo>
                  <a:lnTo>
                    <a:pt x="2646" y="2436"/>
                  </a:lnTo>
                  <a:lnTo>
                    <a:pt x="2640" y="2442"/>
                  </a:lnTo>
                  <a:lnTo>
                    <a:pt x="2646" y="2448"/>
                  </a:lnTo>
                  <a:lnTo>
                    <a:pt x="2652" y="2448"/>
                  </a:lnTo>
                  <a:lnTo>
                    <a:pt x="2664" y="2460"/>
                  </a:lnTo>
                  <a:lnTo>
                    <a:pt x="2640" y="2484"/>
                  </a:lnTo>
                  <a:lnTo>
                    <a:pt x="2640" y="2490"/>
                  </a:lnTo>
                  <a:lnTo>
                    <a:pt x="2652" y="2490"/>
                  </a:lnTo>
                  <a:lnTo>
                    <a:pt x="2652" y="2502"/>
                  </a:lnTo>
                  <a:lnTo>
                    <a:pt x="2640" y="2514"/>
                  </a:lnTo>
                  <a:lnTo>
                    <a:pt x="2640" y="2526"/>
                  </a:lnTo>
                  <a:lnTo>
                    <a:pt x="2658" y="2526"/>
                  </a:lnTo>
                  <a:lnTo>
                    <a:pt x="2652" y="2544"/>
                  </a:lnTo>
                  <a:lnTo>
                    <a:pt x="2658" y="2544"/>
                  </a:lnTo>
                  <a:lnTo>
                    <a:pt x="2670" y="2550"/>
                  </a:lnTo>
                  <a:lnTo>
                    <a:pt x="2754" y="2550"/>
                  </a:lnTo>
                  <a:lnTo>
                    <a:pt x="2766" y="2556"/>
                  </a:lnTo>
                  <a:lnTo>
                    <a:pt x="2784" y="2568"/>
                  </a:lnTo>
                  <a:lnTo>
                    <a:pt x="2838" y="2568"/>
                  </a:lnTo>
                  <a:lnTo>
                    <a:pt x="2850" y="2574"/>
                  </a:lnTo>
                  <a:lnTo>
                    <a:pt x="2856" y="2580"/>
                  </a:lnTo>
                  <a:lnTo>
                    <a:pt x="2856" y="2610"/>
                  </a:lnTo>
                  <a:lnTo>
                    <a:pt x="2874" y="2610"/>
                  </a:lnTo>
                  <a:lnTo>
                    <a:pt x="2874" y="2628"/>
                  </a:lnTo>
                  <a:lnTo>
                    <a:pt x="2862" y="2640"/>
                  </a:lnTo>
                  <a:lnTo>
                    <a:pt x="2862" y="2652"/>
                  </a:lnTo>
                  <a:lnTo>
                    <a:pt x="2874" y="2664"/>
                  </a:lnTo>
                  <a:lnTo>
                    <a:pt x="2880" y="2664"/>
                  </a:lnTo>
                  <a:lnTo>
                    <a:pt x="2856" y="2658"/>
                  </a:lnTo>
                  <a:lnTo>
                    <a:pt x="2856" y="2670"/>
                  </a:lnTo>
                  <a:lnTo>
                    <a:pt x="2850" y="2676"/>
                  </a:lnTo>
                  <a:lnTo>
                    <a:pt x="2844" y="2688"/>
                  </a:lnTo>
                  <a:lnTo>
                    <a:pt x="2838" y="2694"/>
                  </a:lnTo>
                  <a:lnTo>
                    <a:pt x="2832" y="2688"/>
                  </a:lnTo>
                  <a:lnTo>
                    <a:pt x="2820" y="2682"/>
                  </a:lnTo>
                  <a:lnTo>
                    <a:pt x="2802" y="2670"/>
                  </a:lnTo>
                  <a:lnTo>
                    <a:pt x="2790" y="2664"/>
                  </a:lnTo>
                  <a:lnTo>
                    <a:pt x="2784" y="2652"/>
                  </a:lnTo>
                  <a:lnTo>
                    <a:pt x="2784" y="2628"/>
                  </a:lnTo>
                  <a:lnTo>
                    <a:pt x="2766" y="2622"/>
                  </a:lnTo>
                  <a:lnTo>
                    <a:pt x="2772" y="2640"/>
                  </a:lnTo>
                  <a:lnTo>
                    <a:pt x="2772" y="2646"/>
                  </a:lnTo>
                  <a:lnTo>
                    <a:pt x="2778" y="2652"/>
                  </a:lnTo>
                  <a:lnTo>
                    <a:pt x="2778" y="2664"/>
                  </a:lnTo>
                  <a:lnTo>
                    <a:pt x="2772" y="2676"/>
                  </a:lnTo>
                  <a:lnTo>
                    <a:pt x="2760" y="2688"/>
                  </a:lnTo>
                  <a:lnTo>
                    <a:pt x="2754" y="2700"/>
                  </a:lnTo>
                  <a:lnTo>
                    <a:pt x="2736" y="2706"/>
                  </a:lnTo>
                  <a:lnTo>
                    <a:pt x="2718" y="2724"/>
                  </a:lnTo>
                  <a:lnTo>
                    <a:pt x="2712" y="2742"/>
                  </a:lnTo>
                  <a:lnTo>
                    <a:pt x="2700" y="2760"/>
                  </a:lnTo>
                  <a:lnTo>
                    <a:pt x="2694" y="2778"/>
                  </a:lnTo>
                  <a:lnTo>
                    <a:pt x="2688" y="2784"/>
                  </a:lnTo>
                  <a:lnTo>
                    <a:pt x="2664" y="2796"/>
                  </a:lnTo>
                  <a:lnTo>
                    <a:pt x="2652" y="2796"/>
                  </a:lnTo>
                  <a:lnTo>
                    <a:pt x="2646" y="2790"/>
                  </a:lnTo>
                  <a:lnTo>
                    <a:pt x="2640" y="2802"/>
                  </a:lnTo>
                  <a:lnTo>
                    <a:pt x="2634" y="2808"/>
                  </a:lnTo>
                  <a:lnTo>
                    <a:pt x="2634" y="2832"/>
                  </a:lnTo>
                  <a:lnTo>
                    <a:pt x="2628" y="2838"/>
                  </a:lnTo>
                  <a:lnTo>
                    <a:pt x="2622" y="2838"/>
                  </a:lnTo>
                  <a:lnTo>
                    <a:pt x="2586" y="2856"/>
                  </a:lnTo>
                  <a:lnTo>
                    <a:pt x="2562" y="2880"/>
                  </a:lnTo>
                  <a:lnTo>
                    <a:pt x="2562" y="2886"/>
                  </a:lnTo>
                  <a:lnTo>
                    <a:pt x="2568" y="2886"/>
                  </a:lnTo>
                  <a:lnTo>
                    <a:pt x="2580" y="2880"/>
                  </a:lnTo>
                  <a:lnTo>
                    <a:pt x="2592" y="2880"/>
                  </a:lnTo>
                  <a:lnTo>
                    <a:pt x="2598" y="2886"/>
                  </a:lnTo>
                  <a:lnTo>
                    <a:pt x="2610" y="2880"/>
                  </a:lnTo>
                  <a:lnTo>
                    <a:pt x="2616" y="2868"/>
                  </a:lnTo>
                  <a:lnTo>
                    <a:pt x="2628" y="2862"/>
                  </a:lnTo>
                  <a:lnTo>
                    <a:pt x="2658" y="2862"/>
                  </a:lnTo>
                  <a:lnTo>
                    <a:pt x="2658" y="2856"/>
                  </a:lnTo>
                  <a:lnTo>
                    <a:pt x="2664" y="2844"/>
                  </a:lnTo>
                  <a:lnTo>
                    <a:pt x="2676" y="2838"/>
                  </a:lnTo>
                  <a:lnTo>
                    <a:pt x="2682" y="2832"/>
                  </a:lnTo>
                  <a:lnTo>
                    <a:pt x="2754" y="2832"/>
                  </a:lnTo>
                  <a:lnTo>
                    <a:pt x="2766" y="2838"/>
                  </a:lnTo>
                  <a:lnTo>
                    <a:pt x="2790" y="2820"/>
                  </a:lnTo>
                  <a:lnTo>
                    <a:pt x="2856" y="2820"/>
                  </a:lnTo>
                  <a:lnTo>
                    <a:pt x="2862" y="2814"/>
                  </a:lnTo>
                  <a:lnTo>
                    <a:pt x="2862" y="2790"/>
                  </a:lnTo>
                  <a:lnTo>
                    <a:pt x="2844" y="2796"/>
                  </a:lnTo>
                  <a:lnTo>
                    <a:pt x="2832" y="2796"/>
                  </a:lnTo>
                  <a:lnTo>
                    <a:pt x="2826" y="2790"/>
                  </a:lnTo>
                  <a:lnTo>
                    <a:pt x="2826" y="2784"/>
                  </a:lnTo>
                  <a:lnTo>
                    <a:pt x="2832" y="2772"/>
                  </a:lnTo>
                  <a:lnTo>
                    <a:pt x="2850" y="2754"/>
                  </a:lnTo>
                  <a:lnTo>
                    <a:pt x="2868" y="2742"/>
                  </a:lnTo>
                  <a:lnTo>
                    <a:pt x="2880" y="2736"/>
                  </a:lnTo>
                  <a:lnTo>
                    <a:pt x="2910" y="2736"/>
                  </a:lnTo>
                  <a:lnTo>
                    <a:pt x="2928" y="2730"/>
                  </a:lnTo>
                  <a:lnTo>
                    <a:pt x="2952" y="2730"/>
                  </a:lnTo>
                  <a:lnTo>
                    <a:pt x="2964" y="2724"/>
                  </a:lnTo>
                  <a:lnTo>
                    <a:pt x="2970" y="2724"/>
                  </a:lnTo>
                  <a:lnTo>
                    <a:pt x="2976" y="2718"/>
                  </a:lnTo>
                  <a:lnTo>
                    <a:pt x="2982" y="2718"/>
                  </a:lnTo>
                  <a:lnTo>
                    <a:pt x="2994" y="2724"/>
                  </a:lnTo>
                  <a:lnTo>
                    <a:pt x="3000" y="2724"/>
                  </a:lnTo>
                  <a:lnTo>
                    <a:pt x="3012" y="2730"/>
                  </a:lnTo>
                  <a:lnTo>
                    <a:pt x="3018" y="2736"/>
                  </a:lnTo>
                  <a:lnTo>
                    <a:pt x="3024" y="2736"/>
                  </a:lnTo>
                  <a:lnTo>
                    <a:pt x="3030" y="2730"/>
                  </a:lnTo>
                  <a:lnTo>
                    <a:pt x="3030" y="2712"/>
                  </a:lnTo>
                  <a:lnTo>
                    <a:pt x="3036" y="2706"/>
                  </a:lnTo>
                  <a:lnTo>
                    <a:pt x="3048" y="2700"/>
                  </a:lnTo>
                  <a:lnTo>
                    <a:pt x="3060" y="2700"/>
                  </a:lnTo>
                  <a:lnTo>
                    <a:pt x="3066" y="2706"/>
                  </a:lnTo>
                  <a:lnTo>
                    <a:pt x="3072" y="2706"/>
                  </a:lnTo>
                  <a:lnTo>
                    <a:pt x="3072" y="2700"/>
                  </a:lnTo>
                  <a:lnTo>
                    <a:pt x="3102" y="2700"/>
                  </a:lnTo>
                  <a:lnTo>
                    <a:pt x="3114" y="2688"/>
                  </a:lnTo>
                  <a:lnTo>
                    <a:pt x="3126" y="2682"/>
                  </a:lnTo>
                  <a:lnTo>
                    <a:pt x="3150" y="2658"/>
                  </a:lnTo>
                  <a:lnTo>
                    <a:pt x="3162" y="2652"/>
                  </a:lnTo>
                  <a:lnTo>
                    <a:pt x="3174" y="2640"/>
                  </a:lnTo>
                  <a:lnTo>
                    <a:pt x="3408" y="2640"/>
                  </a:lnTo>
                  <a:lnTo>
                    <a:pt x="3408" y="2634"/>
                  </a:lnTo>
                  <a:lnTo>
                    <a:pt x="3420" y="2622"/>
                  </a:lnTo>
                  <a:lnTo>
                    <a:pt x="3438" y="2622"/>
                  </a:lnTo>
                  <a:lnTo>
                    <a:pt x="3450" y="2616"/>
                  </a:lnTo>
                  <a:lnTo>
                    <a:pt x="3456" y="2616"/>
                  </a:lnTo>
                  <a:lnTo>
                    <a:pt x="3456" y="2610"/>
                  </a:lnTo>
                  <a:lnTo>
                    <a:pt x="3468" y="2598"/>
                  </a:lnTo>
                  <a:lnTo>
                    <a:pt x="3480" y="2592"/>
                  </a:lnTo>
                  <a:lnTo>
                    <a:pt x="3486" y="2586"/>
                  </a:lnTo>
                  <a:lnTo>
                    <a:pt x="3498" y="2586"/>
                  </a:lnTo>
                  <a:lnTo>
                    <a:pt x="3504" y="2592"/>
                  </a:lnTo>
                  <a:lnTo>
                    <a:pt x="3510" y="2592"/>
                  </a:lnTo>
                  <a:lnTo>
                    <a:pt x="3510" y="2568"/>
                  </a:lnTo>
                  <a:lnTo>
                    <a:pt x="3516" y="2556"/>
                  </a:lnTo>
                  <a:lnTo>
                    <a:pt x="3528" y="2544"/>
                  </a:lnTo>
                  <a:lnTo>
                    <a:pt x="3534" y="2544"/>
                  </a:lnTo>
                  <a:lnTo>
                    <a:pt x="3546" y="2532"/>
                  </a:lnTo>
                  <a:lnTo>
                    <a:pt x="3546" y="2508"/>
                  </a:lnTo>
                  <a:lnTo>
                    <a:pt x="3588" y="2484"/>
                  </a:lnTo>
                  <a:lnTo>
                    <a:pt x="3594" y="2472"/>
                  </a:lnTo>
                  <a:lnTo>
                    <a:pt x="3618" y="2448"/>
                  </a:lnTo>
                  <a:lnTo>
                    <a:pt x="3630" y="2448"/>
                  </a:lnTo>
                  <a:lnTo>
                    <a:pt x="3636" y="2454"/>
                  </a:lnTo>
                  <a:lnTo>
                    <a:pt x="3636" y="2460"/>
                  </a:lnTo>
                  <a:lnTo>
                    <a:pt x="3642" y="2466"/>
                  </a:lnTo>
                  <a:lnTo>
                    <a:pt x="3654" y="2466"/>
                  </a:lnTo>
                  <a:lnTo>
                    <a:pt x="3666" y="2460"/>
                  </a:lnTo>
                  <a:lnTo>
                    <a:pt x="3702" y="2460"/>
                  </a:lnTo>
                  <a:lnTo>
                    <a:pt x="3708" y="2466"/>
                  </a:lnTo>
                  <a:lnTo>
                    <a:pt x="3708" y="2472"/>
                  </a:lnTo>
                  <a:lnTo>
                    <a:pt x="3702" y="2496"/>
                  </a:lnTo>
                  <a:lnTo>
                    <a:pt x="3690" y="2520"/>
                  </a:lnTo>
                  <a:lnTo>
                    <a:pt x="3678" y="2550"/>
                  </a:lnTo>
                  <a:lnTo>
                    <a:pt x="3666" y="2574"/>
                  </a:lnTo>
                  <a:lnTo>
                    <a:pt x="3666" y="2586"/>
                  </a:lnTo>
                  <a:lnTo>
                    <a:pt x="3672" y="2592"/>
                  </a:lnTo>
                  <a:lnTo>
                    <a:pt x="3678" y="2592"/>
                  </a:lnTo>
                  <a:lnTo>
                    <a:pt x="3684" y="2598"/>
                  </a:lnTo>
                  <a:lnTo>
                    <a:pt x="3672" y="2610"/>
                  </a:lnTo>
                  <a:lnTo>
                    <a:pt x="3666" y="2622"/>
                  </a:lnTo>
                  <a:lnTo>
                    <a:pt x="3666" y="2628"/>
                  </a:lnTo>
                  <a:lnTo>
                    <a:pt x="3690" y="2628"/>
                  </a:lnTo>
                  <a:lnTo>
                    <a:pt x="3690" y="2634"/>
                  </a:lnTo>
                  <a:lnTo>
                    <a:pt x="3696" y="2640"/>
                  </a:lnTo>
                  <a:lnTo>
                    <a:pt x="3714" y="2640"/>
                  </a:lnTo>
                  <a:lnTo>
                    <a:pt x="3750" y="2622"/>
                  </a:lnTo>
                  <a:lnTo>
                    <a:pt x="3768" y="2604"/>
                  </a:lnTo>
                  <a:lnTo>
                    <a:pt x="3780" y="2622"/>
                  </a:lnTo>
                  <a:lnTo>
                    <a:pt x="3786" y="2622"/>
                  </a:lnTo>
                  <a:lnTo>
                    <a:pt x="3792" y="2616"/>
                  </a:lnTo>
                  <a:lnTo>
                    <a:pt x="3816" y="2604"/>
                  </a:lnTo>
                  <a:lnTo>
                    <a:pt x="3828" y="2604"/>
                  </a:lnTo>
                  <a:lnTo>
                    <a:pt x="3840" y="2592"/>
                  </a:lnTo>
                  <a:lnTo>
                    <a:pt x="3852" y="2592"/>
                  </a:lnTo>
                  <a:lnTo>
                    <a:pt x="3864" y="2580"/>
                  </a:lnTo>
                  <a:lnTo>
                    <a:pt x="3870" y="2580"/>
                  </a:lnTo>
                  <a:lnTo>
                    <a:pt x="3888" y="2586"/>
                  </a:lnTo>
                  <a:lnTo>
                    <a:pt x="3846" y="2616"/>
                  </a:lnTo>
                  <a:lnTo>
                    <a:pt x="3936" y="2610"/>
                  </a:lnTo>
                  <a:lnTo>
                    <a:pt x="3918" y="2610"/>
                  </a:lnTo>
                  <a:lnTo>
                    <a:pt x="3906" y="2616"/>
                  </a:lnTo>
                  <a:lnTo>
                    <a:pt x="3894" y="2616"/>
                  </a:lnTo>
                  <a:lnTo>
                    <a:pt x="3888" y="2622"/>
                  </a:lnTo>
                  <a:lnTo>
                    <a:pt x="3888" y="2634"/>
                  </a:lnTo>
                  <a:lnTo>
                    <a:pt x="3882" y="2640"/>
                  </a:lnTo>
                  <a:lnTo>
                    <a:pt x="3876" y="2640"/>
                  </a:lnTo>
                  <a:lnTo>
                    <a:pt x="3870" y="2634"/>
                  </a:lnTo>
                  <a:lnTo>
                    <a:pt x="3864" y="2634"/>
                  </a:lnTo>
                  <a:lnTo>
                    <a:pt x="3852" y="2628"/>
                  </a:lnTo>
                  <a:lnTo>
                    <a:pt x="3846" y="2628"/>
                  </a:lnTo>
                  <a:lnTo>
                    <a:pt x="3828" y="2634"/>
                  </a:lnTo>
                  <a:lnTo>
                    <a:pt x="3738" y="2688"/>
                  </a:lnTo>
                  <a:lnTo>
                    <a:pt x="3726" y="2700"/>
                  </a:lnTo>
                  <a:lnTo>
                    <a:pt x="3720" y="2712"/>
                  </a:lnTo>
                  <a:lnTo>
                    <a:pt x="3720" y="2748"/>
                  </a:lnTo>
                  <a:lnTo>
                    <a:pt x="3726" y="2748"/>
                  </a:lnTo>
                  <a:lnTo>
                    <a:pt x="3732" y="2742"/>
                  </a:lnTo>
                  <a:lnTo>
                    <a:pt x="3738" y="2742"/>
                  </a:lnTo>
                  <a:lnTo>
                    <a:pt x="3738" y="2754"/>
                  </a:lnTo>
                  <a:lnTo>
                    <a:pt x="3744" y="2760"/>
                  </a:lnTo>
                  <a:lnTo>
                    <a:pt x="3756" y="2760"/>
                  </a:lnTo>
                  <a:lnTo>
                    <a:pt x="3762" y="2754"/>
                  </a:lnTo>
                  <a:lnTo>
                    <a:pt x="3768" y="2742"/>
                  </a:lnTo>
                  <a:lnTo>
                    <a:pt x="3774" y="2736"/>
                  </a:lnTo>
                  <a:lnTo>
                    <a:pt x="3786" y="2736"/>
                  </a:lnTo>
                  <a:lnTo>
                    <a:pt x="3804" y="2730"/>
                  </a:lnTo>
                  <a:lnTo>
                    <a:pt x="3816" y="2724"/>
                  </a:lnTo>
                  <a:lnTo>
                    <a:pt x="3834" y="2718"/>
                  </a:lnTo>
                  <a:lnTo>
                    <a:pt x="3846" y="2706"/>
                  </a:lnTo>
                  <a:lnTo>
                    <a:pt x="3852" y="2694"/>
                  </a:lnTo>
                  <a:lnTo>
                    <a:pt x="3870" y="2676"/>
                  </a:lnTo>
                  <a:lnTo>
                    <a:pt x="3876" y="2664"/>
                  </a:lnTo>
                  <a:lnTo>
                    <a:pt x="3876" y="2670"/>
                  </a:lnTo>
                  <a:lnTo>
                    <a:pt x="3882" y="2682"/>
                  </a:lnTo>
                  <a:lnTo>
                    <a:pt x="3888" y="2688"/>
                  </a:lnTo>
                  <a:lnTo>
                    <a:pt x="3894" y="2688"/>
                  </a:lnTo>
                  <a:lnTo>
                    <a:pt x="3930" y="2676"/>
                  </a:lnTo>
                  <a:lnTo>
                    <a:pt x="3954" y="2664"/>
                  </a:lnTo>
                  <a:lnTo>
                    <a:pt x="3972" y="2658"/>
                  </a:lnTo>
                  <a:lnTo>
                    <a:pt x="3984" y="2652"/>
                  </a:lnTo>
                  <a:lnTo>
                    <a:pt x="4008" y="2646"/>
                  </a:lnTo>
                  <a:lnTo>
                    <a:pt x="4068" y="2634"/>
                  </a:lnTo>
                  <a:lnTo>
                    <a:pt x="4080" y="2628"/>
                  </a:lnTo>
                  <a:lnTo>
                    <a:pt x="4068" y="2616"/>
                  </a:lnTo>
                  <a:lnTo>
                    <a:pt x="4074" y="2598"/>
                  </a:lnTo>
                  <a:lnTo>
                    <a:pt x="4038" y="2604"/>
                  </a:lnTo>
                  <a:lnTo>
                    <a:pt x="4038" y="2580"/>
                  </a:lnTo>
                  <a:lnTo>
                    <a:pt x="4026" y="2586"/>
                  </a:lnTo>
                  <a:lnTo>
                    <a:pt x="4020" y="2586"/>
                  </a:lnTo>
                  <a:lnTo>
                    <a:pt x="4008" y="2592"/>
                  </a:lnTo>
                  <a:lnTo>
                    <a:pt x="4002" y="2598"/>
                  </a:lnTo>
                  <a:lnTo>
                    <a:pt x="3990" y="2598"/>
                  </a:lnTo>
                  <a:lnTo>
                    <a:pt x="3990" y="2580"/>
                  </a:lnTo>
                  <a:lnTo>
                    <a:pt x="3930" y="2580"/>
                  </a:lnTo>
                  <a:lnTo>
                    <a:pt x="3924" y="2574"/>
                  </a:lnTo>
                  <a:lnTo>
                    <a:pt x="3924" y="2568"/>
                  </a:lnTo>
                  <a:lnTo>
                    <a:pt x="3918" y="2562"/>
                  </a:lnTo>
                  <a:lnTo>
                    <a:pt x="3918" y="2556"/>
                  </a:lnTo>
                  <a:lnTo>
                    <a:pt x="3930" y="2556"/>
                  </a:lnTo>
                  <a:lnTo>
                    <a:pt x="3918" y="2544"/>
                  </a:lnTo>
                  <a:lnTo>
                    <a:pt x="3888" y="2544"/>
                  </a:lnTo>
                  <a:lnTo>
                    <a:pt x="3882" y="2532"/>
                  </a:lnTo>
                  <a:lnTo>
                    <a:pt x="3882" y="2526"/>
                  </a:lnTo>
                  <a:lnTo>
                    <a:pt x="3876" y="2514"/>
                  </a:lnTo>
                  <a:lnTo>
                    <a:pt x="3876" y="2502"/>
                  </a:lnTo>
                  <a:lnTo>
                    <a:pt x="3894" y="2484"/>
                  </a:lnTo>
                  <a:lnTo>
                    <a:pt x="3870" y="2484"/>
                  </a:lnTo>
                  <a:lnTo>
                    <a:pt x="3876" y="2478"/>
                  </a:lnTo>
                  <a:lnTo>
                    <a:pt x="3888" y="2472"/>
                  </a:lnTo>
                  <a:lnTo>
                    <a:pt x="3894" y="2460"/>
                  </a:lnTo>
                  <a:lnTo>
                    <a:pt x="3906" y="2454"/>
                  </a:lnTo>
                  <a:lnTo>
                    <a:pt x="3918" y="2442"/>
                  </a:lnTo>
                  <a:lnTo>
                    <a:pt x="3924" y="2430"/>
                  </a:lnTo>
                  <a:lnTo>
                    <a:pt x="3936" y="2424"/>
                  </a:lnTo>
                  <a:lnTo>
                    <a:pt x="3942" y="2412"/>
                  </a:lnTo>
                  <a:lnTo>
                    <a:pt x="3948" y="2406"/>
                  </a:lnTo>
                  <a:lnTo>
                    <a:pt x="3936" y="2400"/>
                  </a:lnTo>
                  <a:lnTo>
                    <a:pt x="3912" y="2430"/>
                  </a:lnTo>
                  <a:lnTo>
                    <a:pt x="3894" y="2418"/>
                  </a:lnTo>
                  <a:lnTo>
                    <a:pt x="3864" y="2436"/>
                  </a:lnTo>
                  <a:lnTo>
                    <a:pt x="3858" y="2418"/>
                  </a:lnTo>
                  <a:lnTo>
                    <a:pt x="3828" y="2406"/>
                  </a:lnTo>
                  <a:lnTo>
                    <a:pt x="3810" y="2412"/>
                  </a:lnTo>
                  <a:lnTo>
                    <a:pt x="3864" y="2394"/>
                  </a:lnTo>
                  <a:lnTo>
                    <a:pt x="3870" y="2400"/>
                  </a:lnTo>
                  <a:lnTo>
                    <a:pt x="3882" y="2406"/>
                  </a:lnTo>
                  <a:lnTo>
                    <a:pt x="3900" y="2406"/>
                  </a:lnTo>
                  <a:lnTo>
                    <a:pt x="3918" y="2388"/>
                  </a:lnTo>
                  <a:lnTo>
                    <a:pt x="3930" y="2382"/>
                  </a:lnTo>
                  <a:lnTo>
                    <a:pt x="3936" y="2376"/>
                  </a:lnTo>
                  <a:lnTo>
                    <a:pt x="3978" y="2376"/>
                  </a:lnTo>
                  <a:lnTo>
                    <a:pt x="3978" y="2364"/>
                  </a:lnTo>
                  <a:lnTo>
                    <a:pt x="3972" y="2358"/>
                  </a:lnTo>
                  <a:lnTo>
                    <a:pt x="3966" y="2346"/>
                  </a:lnTo>
                  <a:lnTo>
                    <a:pt x="3990" y="2346"/>
                  </a:lnTo>
                  <a:lnTo>
                    <a:pt x="3978" y="2334"/>
                  </a:lnTo>
                  <a:lnTo>
                    <a:pt x="3972" y="2322"/>
                  </a:lnTo>
                  <a:lnTo>
                    <a:pt x="3960" y="2316"/>
                  </a:lnTo>
                  <a:lnTo>
                    <a:pt x="3942" y="2310"/>
                  </a:lnTo>
                  <a:lnTo>
                    <a:pt x="3918" y="2310"/>
                  </a:lnTo>
                  <a:lnTo>
                    <a:pt x="3852" y="2316"/>
                  </a:lnTo>
                  <a:lnTo>
                    <a:pt x="3792" y="2334"/>
                  </a:lnTo>
                  <a:lnTo>
                    <a:pt x="3744" y="2352"/>
                  </a:lnTo>
                  <a:lnTo>
                    <a:pt x="3684" y="2376"/>
                  </a:lnTo>
                  <a:lnTo>
                    <a:pt x="3660" y="2388"/>
                  </a:lnTo>
                  <a:lnTo>
                    <a:pt x="3642" y="2400"/>
                  </a:lnTo>
                  <a:lnTo>
                    <a:pt x="3624" y="2418"/>
                  </a:lnTo>
                  <a:lnTo>
                    <a:pt x="3606" y="2430"/>
                  </a:lnTo>
                  <a:lnTo>
                    <a:pt x="3594" y="2442"/>
                  </a:lnTo>
                  <a:lnTo>
                    <a:pt x="3576" y="2454"/>
                  </a:lnTo>
                  <a:lnTo>
                    <a:pt x="3564" y="2466"/>
                  </a:lnTo>
                  <a:lnTo>
                    <a:pt x="3528" y="2484"/>
                  </a:lnTo>
                  <a:lnTo>
                    <a:pt x="3516" y="2484"/>
                  </a:lnTo>
                  <a:lnTo>
                    <a:pt x="3498" y="2490"/>
                  </a:lnTo>
                  <a:lnTo>
                    <a:pt x="3486" y="2490"/>
                  </a:lnTo>
                  <a:lnTo>
                    <a:pt x="3492" y="2490"/>
                  </a:lnTo>
                  <a:lnTo>
                    <a:pt x="3498" y="2484"/>
                  </a:lnTo>
                  <a:lnTo>
                    <a:pt x="3510" y="2478"/>
                  </a:lnTo>
                  <a:lnTo>
                    <a:pt x="3522" y="2466"/>
                  </a:lnTo>
                  <a:lnTo>
                    <a:pt x="3540" y="2460"/>
                  </a:lnTo>
                  <a:lnTo>
                    <a:pt x="3552" y="2448"/>
                  </a:lnTo>
                  <a:lnTo>
                    <a:pt x="3576" y="2436"/>
                  </a:lnTo>
                  <a:lnTo>
                    <a:pt x="3600" y="2412"/>
                  </a:lnTo>
                  <a:lnTo>
                    <a:pt x="3606" y="2400"/>
                  </a:lnTo>
                  <a:lnTo>
                    <a:pt x="3582" y="2388"/>
                  </a:lnTo>
                  <a:lnTo>
                    <a:pt x="3588" y="2388"/>
                  </a:lnTo>
                  <a:lnTo>
                    <a:pt x="3594" y="2394"/>
                  </a:lnTo>
                  <a:lnTo>
                    <a:pt x="3624" y="2394"/>
                  </a:lnTo>
                  <a:lnTo>
                    <a:pt x="3642" y="2382"/>
                  </a:lnTo>
                  <a:lnTo>
                    <a:pt x="3702" y="2334"/>
                  </a:lnTo>
                  <a:lnTo>
                    <a:pt x="3750" y="2310"/>
                  </a:lnTo>
                  <a:lnTo>
                    <a:pt x="3768" y="2304"/>
                  </a:lnTo>
                  <a:lnTo>
                    <a:pt x="3804" y="2304"/>
                  </a:lnTo>
                  <a:lnTo>
                    <a:pt x="3852" y="2256"/>
                  </a:lnTo>
                  <a:lnTo>
                    <a:pt x="3870" y="2244"/>
                  </a:lnTo>
                  <a:lnTo>
                    <a:pt x="3888" y="2238"/>
                  </a:lnTo>
                  <a:lnTo>
                    <a:pt x="3936" y="2232"/>
                  </a:lnTo>
                  <a:lnTo>
                    <a:pt x="3990" y="2232"/>
                  </a:lnTo>
                  <a:lnTo>
                    <a:pt x="4044" y="2226"/>
                  </a:lnTo>
                  <a:lnTo>
                    <a:pt x="4074" y="2226"/>
                  </a:lnTo>
                  <a:lnTo>
                    <a:pt x="4104" y="2232"/>
                  </a:lnTo>
                  <a:lnTo>
                    <a:pt x="4176" y="2244"/>
                  </a:lnTo>
                  <a:lnTo>
                    <a:pt x="4200" y="2250"/>
                  </a:lnTo>
                  <a:lnTo>
                    <a:pt x="4212" y="2244"/>
                  </a:lnTo>
                  <a:lnTo>
                    <a:pt x="4248" y="2232"/>
                  </a:lnTo>
                  <a:lnTo>
                    <a:pt x="4260" y="2226"/>
                  </a:lnTo>
                  <a:lnTo>
                    <a:pt x="4278" y="2226"/>
                  </a:lnTo>
                  <a:lnTo>
                    <a:pt x="4296" y="2220"/>
                  </a:lnTo>
                  <a:lnTo>
                    <a:pt x="4320" y="2214"/>
                  </a:lnTo>
                  <a:lnTo>
                    <a:pt x="4338" y="2208"/>
                  </a:lnTo>
                  <a:lnTo>
                    <a:pt x="4374" y="2172"/>
                  </a:lnTo>
                  <a:lnTo>
                    <a:pt x="4392" y="2166"/>
                  </a:lnTo>
                  <a:lnTo>
                    <a:pt x="4404" y="2154"/>
                  </a:lnTo>
                  <a:lnTo>
                    <a:pt x="4410" y="2154"/>
                  </a:lnTo>
                  <a:lnTo>
                    <a:pt x="4422" y="2148"/>
                  </a:lnTo>
                  <a:lnTo>
                    <a:pt x="4452" y="2148"/>
                  </a:lnTo>
                  <a:lnTo>
                    <a:pt x="4458" y="2142"/>
                  </a:lnTo>
                  <a:lnTo>
                    <a:pt x="4470" y="2136"/>
                  </a:lnTo>
                  <a:lnTo>
                    <a:pt x="4476" y="2130"/>
                  </a:lnTo>
                  <a:lnTo>
                    <a:pt x="4494" y="2130"/>
                  </a:lnTo>
                  <a:lnTo>
                    <a:pt x="4500" y="2136"/>
                  </a:lnTo>
                  <a:lnTo>
                    <a:pt x="4518" y="2136"/>
                  </a:lnTo>
                  <a:lnTo>
                    <a:pt x="4530" y="2130"/>
                  </a:lnTo>
                  <a:lnTo>
                    <a:pt x="4536" y="2130"/>
                  </a:lnTo>
                  <a:lnTo>
                    <a:pt x="4542" y="2124"/>
                  </a:lnTo>
                  <a:lnTo>
                    <a:pt x="4596" y="2106"/>
                  </a:lnTo>
                  <a:lnTo>
                    <a:pt x="4620" y="2094"/>
                  </a:lnTo>
                  <a:lnTo>
                    <a:pt x="4620" y="2088"/>
                  </a:lnTo>
                  <a:lnTo>
                    <a:pt x="4614" y="2076"/>
                  </a:lnTo>
                  <a:lnTo>
                    <a:pt x="4602" y="2070"/>
                  </a:lnTo>
                  <a:lnTo>
                    <a:pt x="4584" y="2052"/>
                  </a:lnTo>
                  <a:lnTo>
                    <a:pt x="4578" y="2052"/>
                  </a:lnTo>
                  <a:lnTo>
                    <a:pt x="4602" y="2052"/>
                  </a:lnTo>
                  <a:lnTo>
                    <a:pt x="4614" y="2046"/>
                  </a:lnTo>
                  <a:lnTo>
                    <a:pt x="4614" y="2028"/>
                  </a:lnTo>
                  <a:lnTo>
                    <a:pt x="4608" y="2022"/>
                  </a:lnTo>
                  <a:lnTo>
                    <a:pt x="4608" y="2010"/>
                  </a:lnTo>
                  <a:lnTo>
                    <a:pt x="4632" y="2010"/>
                  </a:lnTo>
                  <a:lnTo>
                    <a:pt x="4644" y="1998"/>
                  </a:lnTo>
                  <a:lnTo>
                    <a:pt x="4644" y="1992"/>
                  </a:lnTo>
                  <a:lnTo>
                    <a:pt x="4632" y="1980"/>
                  </a:lnTo>
                  <a:lnTo>
                    <a:pt x="4626" y="1968"/>
                  </a:lnTo>
                  <a:lnTo>
                    <a:pt x="4608" y="1962"/>
                  </a:lnTo>
                  <a:lnTo>
                    <a:pt x="4602" y="1956"/>
                  </a:lnTo>
                  <a:lnTo>
                    <a:pt x="4590" y="196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5" name="Cameroon" descr="© INSCALE GmbH, 05.05.2010&#10;http://www.presentationload.com/">
              <a:extLst>
                <a:ext uri="{FF2B5EF4-FFF2-40B4-BE49-F238E27FC236}">
                  <a16:creationId xmlns:a16="http://schemas.microsoft.com/office/drawing/2014/main" id="{62A11AC1-4046-442B-9605-C7F9C9B10F5F}"/>
                </a:ext>
              </a:extLst>
            </p:cNvPr>
            <p:cNvSpPr>
              <a:spLocks/>
            </p:cNvSpPr>
            <p:nvPr/>
          </p:nvSpPr>
          <p:spPr bwMode="gray">
            <a:xfrm>
              <a:off x="4465160" y="2816755"/>
              <a:ext cx="207532" cy="351324"/>
            </a:xfrm>
            <a:custGeom>
              <a:avLst/>
              <a:gdLst>
                <a:gd name="T0" fmla="*/ 2147483647 w 546"/>
                <a:gd name="T1" fmla="*/ 0 h 924"/>
                <a:gd name="T2" fmla="*/ 2147483647 w 546"/>
                <a:gd name="T3" fmla="*/ 2147483647 h 924"/>
                <a:gd name="T4" fmla="*/ 2147483647 w 546"/>
                <a:gd name="T5" fmla="*/ 2147483647 h 924"/>
                <a:gd name="T6" fmla="*/ 2147483647 w 546"/>
                <a:gd name="T7" fmla="*/ 2147483647 h 924"/>
                <a:gd name="T8" fmla="*/ 2147483647 w 546"/>
                <a:gd name="T9" fmla="*/ 2147483647 h 924"/>
                <a:gd name="T10" fmla="*/ 2147483647 w 546"/>
                <a:gd name="T11" fmla="*/ 2147483647 h 924"/>
                <a:gd name="T12" fmla="*/ 2147483647 w 546"/>
                <a:gd name="T13" fmla="*/ 2147483647 h 924"/>
                <a:gd name="T14" fmla="*/ 2147483647 w 546"/>
                <a:gd name="T15" fmla="*/ 2147483647 h 924"/>
                <a:gd name="T16" fmla="*/ 2147483647 w 546"/>
                <a:gd name="T17" fmla="*/ 2147483647 h 924"/>
                <a:gd name="T18" fmla="*/ 2147483647 w 546"/>
                <a:gd name="T19" fmla="*/ 2147483647 h 924"/>
                <a:gd name="T20" fmla="*/ 2147483647 w 546"/>
                <a:gd name="T21" fmla="*/ 2147483647 h 924"/>
                <a:gd name="T22" fmla="*/ 2147483647 w 546"/>
                <a:gd name="T23" fmla="*/ 2147483647 h 924"/>
                <a:gd name="T24" fmla="*/ 2147483647 w 546"/>
                <a:gd name="T25" fmla="*/ 2147483647 h 924"/>
                <a:gd name="T26" fmla="*/ 2147483647 w 546"/>
                <a:gd name="T27" fmla="*/ 2147483647 h 924"/>
                <a:gd name="T28" fmla="*/ 2147483647 w 546"/>
                <a:gd name="T29" fmla="*/ 2147483647 h 924"/>
                <a:gd name="T30" fmla="*/ 2147483647 w 546"/>
                <a:gd name="T31" fmla="*/ 2147483647 h 924"/>
                <a:gd name="T32" fmla="*/ 2147483647 w 546"/>
                <a:gd name="T33" fmla="*/ 2147483647 h 924"/>
                <a:gd name="T34" fmla="*/ 2147483647 w 546"/>
                <a:gd name="T35" fmla="*/ 2147483647 h 924"/>
                <a:gd name="T36" fmla="*/ 2147483647 w 546"/>
                <a:gd name="T37" fmla="*/ 2147483647 h 924"/>
                <a:gd name="T38" fmla="*/ 2147483647 w 546"/>
                <a:gd name="T39" fmla="*/ 2147483647 h 924"/>
                <a:gd name="T40" fmla="*/ 2147483647 w 546"/>
                <a:gd name="T41" fmla="*/ 2147483647 h 924"/>
                <a:gd name="T42" fmla="*/ 2147483647 w 546"/>
                <a:gd name="T43" fmla="*/ 2147483647 h 924"/>
                <a:gd name="T44" fmla="*/ 2147483647 w 546"/>
                <a:gd name="T45" fmla="*/ 2147483647 h 924"/>
                <a:gd name="T46" fmla="*/ 2147483647 w 546"/>
                <a:gd name="T47" fmla="*/ 2147483647 h 924"/>
                <a:gd name="T48" fmla="*/ 2147483647 w 546"/>
                <a:gd name="T49" fmla="*/ 2147483647 h 924"/>
                <a:gd name="T50" fmla="*/ 2147483647 w 546"/>
                <a:gd name="T51" fmla="*/ 2147483647 h 924"/>
                <a:gd name="T52" fmla="*/ 2147483647 w 546"/>
                <a:gd name="T53" fmla="*/ 2147483647 h 924"/>
                <a:gd name="T54" fmla="*/ 2147483647 w 546"/>
                <a:gd name="T55" fmla="*/ 2147483647 h 924"/>
                <a:gd name="T56" fmla="*/ 2147483647 w 546"/>
                <a:gd name="T57" fmla="*/ 2147483647 h 924"/>
                <a:gd name="T58" fmla="*/ 2147483647 w 546"/>
                <a:gd name="T59" fmla="*/ 2147483647 h 924"/>
                <a:gd name="T60" fmla="*/ 2147483647 w 546"/>
                <a:gd name="T61" fmla="*/ 2147483647 h 924"/>
                <a:gd name="T62" fmla="*/ 2147483647 w 546"/>
                <a:gd name="T63" fmla="*/ 2147483647 h 924"/>
                <a:gd name="T64" fmla="*/ 2147483647 w 546"/>
                <a:gd name="T65" fmla="*/ 2147483647 h 924"/>
                <a:gd name="T66" fmla="*/ 2147483647 w 546"/>
                <a:gd name="T67" fmla="*/ 2147483647 h 924"/>
                <a:gd name="T68" fmla="*/ 2147483647 w 546"/>
                <a:gd name="T69" fmla="*/ 2147483647 h 924"/>
                <a:gd name="T70" fmla="*/ 2147483647 w 546"/>
                <a:gd name="T71" fmla="*/ 2147483647 h 924"/>
                <a:gd name="T72" fmla="*/ 2147483647 w 546"/>
                <a:gd name="T73" fmla="*/ 2147483647 h 924"/>
                <a:gd name="T74" fmla="*/ 2147483647 w 546"/>
                <a:gd name="T75" fmla="*/ 2147483647 h 924"/>
                <a:gd name="T76" fmla="*/ 2147483647 w 546"/>
                <a:gd name="T77" fmla="*/ 2147483647 h 924"/>
                <a:gd name="T78" fmla="*/ 2147483647 w 546"/>
                <a:gd name="T79" fmla="*/ 2147483647 h 924"/>
                <a:gd name="T80" fmla="*/ 2147483647 w 546"/>
                <a:gd name="T81" fmla="*/ 2147483647 h 924"/>
                <a:gd name="T82" fmla="*/ 2147483647 w 546"/>
                <a:gd name="T83" fmla="*/ 2147483647 h 924"/>
                <a:gd name="T84" fmla="*/ 2147483647 w 546"/>
                <a:gd name="T85" fmla="*/ 2147483647 h 924"/>
                <a:gd name="T86" fmla="*/ 2147483647 w 546"/>
                <a:gd name="T87" fmla="*/ 2147483647 h 924"/>
                <a:gd name="T88" fmla="*/ 2147483647 w 546"/>
                <a:gd name="T89" fmla="*/ 2147483647 h 924"/>
                <a:gd name="T90" fmla="*/ 2147483647 w 546"/>
                <a:gd name="T91" fmla="*/ 2147483647 h 924"/>
                <a:gd name="T92" fmla="*/ 2147483647 w 546"/>
                <a:gd name="T93" fmla="*/ 2147483647 h 924"/>
                <a:gd name="T94" fmla="*/ 2147483647 w 546"/>
                <a:gd name="T95" fmla="*/ 2147483647 h 924"/>
                <a:gd name="T96" fmla="*/ 2147483647 w 546"/>
                <a:gd name="T97" fmla="*/ 2147483647 h 924"/>
                <a:gd name="T98" fmla="*/ 2147483647 w 546"/>
                <a:gd name="T99" fmla="*/ 2147483647 h 924"/>
                <a:gd name="T100" fmla="*/ 2147483647 w 546"/>
                <a:gd name="T101" fmla="*/ 2147483647 h 924"/>
                <a:gd name="T102" fmla="*/ 2147483647 w 546"/>
                <a:gd name="T103" fmla="*/ 2147483647 h 924"/>
                <a:gd name="T104" fmla="*/ 2147483647 w 546"/>
                <a:gd name="T105" fmla="*/ 2147483647 h 924"/>
                <a:gd name="T106" fmla="*/ 2147483647 w 546"/>
                <a:gd name="T107" fmla="*/ 2147483647 h 924"/>
                <a:gd name="T108" fmla="*/ 2147483647 w 546"/>
                <a:gd name="T109" fmla="*/ 2147483647 h 924"/>
                <a:gd name="T110" fmla="*/ 2147483647 w 546"/>
                <a:gd name="T111" fmla="*/ 2147483647 h 9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46"/>
                <a:gd name="T169" fmla="*/ 0 h 924"/>
                <a:gd name="T170" fmla="*/ 546 w 546"/>
                <a:gd name="T171" fmla="*/ 924 h 9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46" h="924">
                  <a:moveTo>
                    <a:pt x="420" y="30"/>
                  </a:moveTo>
                  <a:lnTo>
                    <a:pt x="414" y="18"/>
                  </a:lnTo>
                  <a:lnTo>
                    <a:pt x="414" y="0"/>
                  </a:lnTo>
                  <a:lnTo>
                    <a:pt x="390" y="6"/>
                  </a:lnTo>
                  <a:lnTo>
                    <a:pt x="390" y="54"/>
                  </a:lnTo>
                  <a:lnTo>
                    <a:pt x="396" y="60"/>
                  </a:lnTo>
                  <a:lnTo>
                    <a:pt x="396" y="66"/>
                  </a:lnTo>
                  <a:lnTo>
                    <a:pt x="426" y="66"/>
                  </a:lnTo>
                  <a:lnTo>
                    <a:pt x="426" y="96"/>
                  </a:lnTo>
                  <a:lnTo>
                    <a:pt x="420" y="102"/>
                  </a:lnTo>
                  <a:lnTo>
                    <a:pt x="420" y="108"/>
                  </a:lnTo>
                  <a:lnTo>
                    <a:pt x="426" y="114"/>
                  </a:lnTo>
                  <a:lnTo>
                    <a:pt x="426" y="126"/>
                  </a:lnTo>
                  <a:lnTo>
                    <a:pt x="408" y="144"/>
                  </a:lnTo>
                  <a:lnTo>
                    <a:pt x="396" y="150"/>
                  </a:lnTo>
                  <a:lnTo>
                    <a:pt x="384" y="150"/>
                  </a:lnTo>
                  <a:lnTo>
                    <a:pt x="384" y="156"/>
                  </a:lnTo>
                  <a:lnTo>
                    <a:pt x="378" y="162"/>
                  </a:lnTo>
                  <a:lnTo>
                    <a:pt x="378" y="168"/>
                  </a:lnTo>
                  <a:lnTo>
                    <a:pt x="372" y="174"/>
                  </a:lnTo>
                  <a:lnTo>
                    <a:pt x="372" y="180"/>
                  </a:lnTo>
                  <a:lnTo>
                    <a:pt x="360" y="192"/>
                  </a:lnTo>
                  <a:lnTo>
                    <a:pt x="354" y="204"/>
                  </a:lnTo>
                  <a:lnTo>
                    <a:pt x="348" y="234"/>
                  </a:lnTo>
                  <a:lnTo>
                    <a:pt x="342" y="240"/>
                  </a:lnTo>
                  <a:lnTo>
                    <a:pt x="342" y="270"/>
                  </a:lnTo>
                  <a:lnTo>
                    <a:pt x="336" y="288"/>
                  </a:lnTo>
                  <a:lnTo>
                    <a:pt x="330" y="294"/>
                  </a:lnTo>
                  <a:lnTo>
                    <a:pt x="312" y="294"/>
                  </a:lnTo>
                  <a:lnTo>
                    <a:pt x="312" y="324"/>
                  </a:lnTo>
                  <a:lnTo>
                    <a:pt x="306" y="342"/>
                  </a:lnTo>
                  <a:lnTo>
                    <a:pt x="306" y="354"/>
                  </a:lnTo>
                  <a:lnTo>
                    <a:pt x="300" y="360"/>
                  </a:lnTo>
                  <a:lnTo>
                    <a:pt x="288" y="366"/>
                  </a:lnTo>
                  <a:lnTo>
                    <a:pt x="282" y="372"/>
                  </a:lnTo>
                  <a:lnTo>
                    <a:pt x="270" y="378"/>
                  </a:lnTo>
                  <a:lnTo>
                    <a:pt x="258" y="426"/>
                  </a:lnTo>
                  <a:lnTo>
                    <a:pt x="234" y="456"/>
                  </a:lnTo>
                  <a:lnTo>
                    <a:pt x="234" y="486"/>
                  </a:lnTo>
                  <a:lnTo>
                    <a:pt x="228" y="492"/>
                  </a:lnTo>
                  <a:lnTo>
                    <a:pt x="216" y="498"/>
                  </a:lnTo>
                  <a:lnTo>
                    <a:pt x="210" y="510"/>
                  </a:lnTo>
                  <a:lnTo>
                    <a:pt x="210" y="522"/>
                  </a:lnTo>
                  <a:lnTo>
                    <a:pt x="192" y="540"/>
                  </a:lnTo>
                  <a:lnTo>
                    <a:pt x="186" y="540"/>
                  </a:lnTo>
                  <a:lnTo>
                    <a:pt x="180" y="534"/>
                  </a:lnTo>
                  <a:lnTo>
                    <a:pt x="174" y="522"/>
                  </a:lnTo>
                  <a:lnTo>
                    <a:pt x="174" y="516"/>
                  </a:lnTo>
                  <a:lnTo>
                    <a:pt x="168" y="504"/>
                  </a:lnTo>
                  <a:lnTo>
                    <a:pt x="156" y="492"/>
                  </a:lnTo>
                  <a:lnTo>
                    <a:pt x="150" y="480"/>
                  </a:lnTo>
                  <a:lnTo>
                    <a:pt x="138" y="480"/>
                  </a:lnTo>
                  <a:lnTo>
                    <a:pt x="144" y="486"/>
                  </a:lnTo>
                  <a:lnTo>
                    <a:pt x="144" y="498"/>
                  </a:lnTo>
                  <a:lnTo>
                    <a:pt x="138" y="504"/>
                  </a:lnTo>
                  <a:lnTo>
                    <a:pt x="132" y="504"/>
                  </a:lnTo>
                  <a:lnTo>
                    <a:pt x="120" y="498"/>
                  </a:lnTo>
                  <a:lnTo>
                    <a:pt x="114" y="492"/>
                  </a:lnTo>
                  <a:lnTo>
                    <a:pt x="108" y="492"/>
                  </a:lnTo>
                  <a:lnTo>
                    <a:pt x="102" y="498"/>
                  </a:lnTo>
                  <a:lnTo>
                    <a:pt x="90" y="522"/>
                  </a:lnTo>
                  <a:lnTo>
                    <a:pt x="84" y="528"/>
                  </a:lnTo>
                  <a:lnTo>
                    <a:pt x="84" y="534"/>
                  </a:lnTo>
                  <a:lnTo>
                    <a:pt x="18" y="588"/>
                  </a:lnTo>
                  <a:lnTo>
                    <a:pt x="18" y="642"/>
                  </a:lnTo>
                  <a:lnTo>
                    <a:pt x="12" y="654"/>
                  </a:lnTo>
                  <a:lnTo>
                    <a:pt x="12" y="666"/>
                  </a:lnTo>
                  <a:lnTo>
                    <a:pt x="6" y="672"/>
                  </a:lnTo>
                  <a:lnTo>
                    <a:pt x="6" y="678"/>
                  </a:lnTo>
                  <a:lnTo>
                    <a:pt x="0" y="690"/>
                  </a:lnTo>
                  <a:lnTo>
                    <a:pt x="24" y="684"/>
                  </a:lnTo>
                  <a:lnTo>
                    <a:pt x="24" y="708"/>
                  </a:lnTo>
                  <a:lnTo>
                    <a:pt x="36" y="732"/>
                  </a:lnTo>
                  <a:lnTo>
                    <a:pt x="60" y="744"/>
                  </a:lnTo>
                  <a:lnTo>
                    <a:pt x="66" y="750"/>
                  </a:lnTo>
                  <a:lnTo>
                    <a:pt x="84" y="726"/>
                  </a:lnTo>
                  <a:lnTo>
                    <a:pt x="66" y="756"/>
                  </a:lnTo>
                  <a:lnTo>
                    <a:pt x="84" y="786"/>
                  </a:lnTo>
                  <a:lnTo>
                    <a:pt x="102" y="792"/>
                  </a:lnTo>
                  <a:lnTo>
                    <a:pt x="102" y="840"/>
                  </a:lnTo>
                  <a:lnTo>
                    <a:pt x="90" y="840"/>
                  </a:lnTo>
                  <a:lnTo>
                    <a:pt x="90" y="870"/>
                  </a:lnTo>
                  <a:lnTo>
                    <a:pt x="102" y="882"/>
                  </a:lnTo>
                  <a:lnTo>
                    <a:pt x="198" y="882"/>
                  </a:lnTo>
                  <a:lnTo>
                    <a:pt x="216" y="864"/>
                  </a:lnTo>
                  <a:lnTo>
                    <a:pt x="228" y="882"/>
                  </a:lnTo>
                  <a:lnTo>
                    <a:pt x="258" y="882"/>
                  </a:lnTo>
                  <a:lnTo>
                    <a:pt x="270" y="870"/>
                  </a:lnTo>
                  <a:lnTo>
                    <a:pt x="276" y="870"/>
                  </a:lnTo>
                  <a:lnTo>
                    <a:pt x="288" y="876"/>
                  </a:lnTo>
                  <a:lnTo>
                    <a:pt x="294" y="876"/>
                  </a:lnTo>
                  <a:lnTo>
                    <a:pt x="342" y="870"/>
                  </a:lnTo>
                  <a:lnTo>
                    <a:pt x="342" y="888"/>
                  </a:lnTo>
                  <a:lnTo>
                    <a:pt x="372" y="888"/>
                  </a:lnTo>
                  <a:lnTo>
                    <a:pt x="390" y="882"/>
                  </a:lnTo>
                  <a:lnTo>
                    <a:pt x="438" y="882"/>
                  </a:lnTo>
                  <a:lnTo>
                    <a:pt x="450" y="888"/>
                  </a:lnTo>
                  <a:lnTo>
                    <a:pt x="456" y="894"/>
                  </a:lnTo>
                  <a:lnTo>
                    <a:pt x="468" y="894"/>
                  </a:lnTo>
                  <a:lnTo>
                    <a:pt x="474" y="900"/>
                  </a:lnTo>
                  <a:lnTo>
                    <a:pt x="510" y="900"/>
                  </a:lnTo>
                  <a:lnTo>
                    <a:pt x="534" y="924"/>
                  </a:lnTo>
                  <a:lnTo>
                    <a:pt x="540" y="882"/>
                  </a:lnTo>
                  <a:lnTo>
                    <a:pt x="546" y="876"/>
                  </a:lnTo>
                  <a:lnTo>
                    <a:pt x="534" y="864"/>
                  </a:lnTo>
                  <a:lnTo>
                    <a:pt x="534" y="834"/>
                  </a:lnTo>
                  <a:lnTo>
                    <a:pt x="528" y="816"/>
                  </a:lnTo>
                  <a:lnTo>
                    <a:pt x="516" y="810"/>
                  </a:lnTo>
                  <a:lnTo>
                    <a:pt x="510" y="798"/>
                  </a:lnTo>
                  <a:lnTo>
                    <a:pt x="498" y="792"/>
                  </a:lnTo>
                  <a:lnTo>
                    <a:pt x="486" y="780"/>
                  </a:lnTo>
                  <a:lnTo>
                    <a:pt x="474" y="756"/>
                  </a:lnTo>
                  <a:lnTo>
                    <a:pt x="468" y="750"/>
                  </a:lnTo>
                  <a:lnTo>
                    <a:pt x="468" y="708"/>
                  </a:lnTo>
                  <a:lnTo>
                    <a:pt x="462" y="708"/>
                  </a:lnTo>
                  <a:lnTo>
                    <a:pt x="444" y="690"/>
                  </a:lnTo>
                  <a:lnTo>
                    <a:pt x="438" y="690"/>
                  </a:lnTo>
                  <a:lnTo>
                    <a:pt x="438" y="642"/>
                  </a:lnTo>
                  <a:lnTo>
                    <a:pt x="420" y="630"/>
                  </a:lnTo>
                  <a:lnTo>
                    <a:pt x="432" y="618"/>
                  </a:lnTo>
                  <a:lnTo>
                    <a:pt x="432" y="582"/>
                  </a:lnTo>
                  <a:lnTo>
                    <a:pt x="426" y="582"/>
                  </a:lnTo>
                  <a:lnTo>
                    <a:pt x="414" y="576"/>
                  </a:lnTo>
                  <a:lnTo>
                    <a:pt x="414" y="570"/>
                  </a:lnTo>
                  <a:lnTo>
                    <a:pt x="426" y="558"/>
                  </a:lnTo>
                  <a:lnTo>
                    <a:pt x="438" y="552"/>
                  </a:lnTo>
                  <a:lnTo>
                    <a:pt x="444" y="546"/>
                  </a:lnTo>
                  <a:lnTo>
                    <a:pt x="450" y="546"/>
                  </a:lnTo>
                  <a:lnTo>
                    <a:pt x="456" y="510"/>
                  </a:lnTo>
                  <a:lnTo>
                    <a:pt x="462" y="510"/>
                  </a:lnTo>
                  <a:lnTo>
                    <a:pt x="468" y="498"/>
                  </a:lnTo>
                  <a:lnTo>
                    <a:pt x="468" y="480"/>
                  </a:lnTo>
                  <a:lnTo>
                    <a:pt x="474" y="474"/>
                  </a:lnTo>
                  <a:lnTo>
                    <a:pt x="480" y="462"/>
                  </a:lnTo>
                  <a:lnTo>
                    <a:pt x="492" y="450"/>
                  </a:lnTo>
                  <a:lnTo>
                    <a:pt x="498" y="450"/>
                  </a:lnTo>
                  <a:lnTo>
                    <a:pt x="498" y="438"/>
                  </a:lnTo>
                  <a:lnTo>
                    <a:pt x="492" y="420"/>
                  </a:lnTo>
                  <a:lnTo>
                    <a:pt x="486" y="408"/>
                  </a:lnTo>
                  <a:lnTo>
                    <a:pt x="486" y="390"/>
                  </a:lnTo>
                  <a:lnTo>
                    <a:pt x="474" y="366"/>
                  </a:lnTo>
                  <a:lnTo>
                    <a:pt x="462" y="354"/>
                  </a:lnTo>
                  <a:lnTo>
                    <a:pt x="450" y="348"/>
                  </a:lnTo>
                  <a:lnTo>
                    <a:pt x="432" y="336"/>
                  </a:lnTo>
                  <a:lnTo>
                    <a:pt x="420" y="324"/>
                  </a:lnTo>
                  <a:lnTo>
                    <a:pt x="414" y="312"/>
                  </a:lnTo>
                  <a:lnTo>
                    <a:pt x="402" y="300"/>
                  </a:lnTo>
                  <a:lnTo>
                    <a:pt x="390" y="276"/>
                  </a:lnTo>
                  <a:lnTo>
                    <a:pt x="390" y="264"/>
                  </a:lnTo>
                  <a:lnTo>
                    <a:pt x="396" y="258"/>
                  </a:lnTo>
                  <a:lnTo>
                    <a:pt x="408" y="252"/>
                  </a:lnTo>
                  <a:lnTo>
                    <a:pt x="504" y="252"/>
                  </a:lnTo>
                  <a:lnTo>
                    <a:pt x="486" y="234"/>
                  </a:lnTo>
                  <a:lnTo>
                    <a:pt x="480" y="222"/>
                  </a:lnTo>
                  <a:lnTo>
                    <a:pt x="468" y="216"/>
                  </a:lnTo>
                  <a:lnTo>
                    <a:pt x="462" y="204"/>
                  </a:lnTo>
                  <a:lnTo>
                    <a:pt x="462" y="186"/>
                  </a:lnTo>
                  <a:lnTo>
                    <a:pt x="456" y="168"/>
                  </a:lnTo>
                  <a:lnTo>
                    <a:pt x="456" y="132"/>
                  </a:lnTo>
                  <a:lnTo>
                    <a:pt x="462" y="132"/>
                  </a:lnTo>
                  <a:lnTo>
                    <a:pt x="462" y="96"/>
                  </a:lnTo>
                  <a:lnTo>
                    <a:pt x="456" y="84"/>
                  </a:lnTo>
                  <a:lnTo>
                    <a:pt x="444" y="78"/>
                  </a:lnTo>
                  <a:lnTo>
                    <a:pt x="450" y="42"/>
                  </a:lnTo>
                  <a:lnTo>
                    <a:pt x="444" y="42"/>
                  </a:lnTo>
                  <a:lnTo>
                    <a:pt x="438" y="36"/>
                  </a:lnTo>
                  <a:lnTo>
                    <a:pt x="426" y="36"/>
                  </a:lnTo>
                  <a:lnTo>
                    <a:pt x="420" y="3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6" name="Cambodia" descr="© INSCALE GmbH, 05.05.2010&#10;http://www.presentationload.com/">
              <a:extLst>
                <a:ext uri="{FF2B5EF4-FFF2-40B4-BE49-F238E27FC236}">
                  <a16:creationId xmlns:a16="http://schemas.microsoft.com/office/drawing/2014/main" id="{A341BDD7-29E0-4AD6-9B2A-CB159F7F7AE4}"/>
                </a:ext>
              </a:extLst>
            </p:cNvPr>
            <p:cNvSpPr>
              <a:spLocks/>
            </p:cNvSpPr>
            <p:nvPr/>
          </p:nvSpPr>
          <p:spPr bwMode="gray">
            <a:xfrm>
              <a:off x="6979264" y="2773765"/>
              <a:ext cx="143790" cy="127485"/>
            </a:xfrm>
            <a:custGeom>
              <a:avLst/>
              <a:gdLst>
                <a:gd name="T0" fmla="*/ 2147483647 w 378"/>
                <a:gd name="T1" fmla="*/ 2147483647 h 336"/>
                <a:gd name="T2" fmla="*/ 2147483647 w 378"/>
                <a:gd name="T3" fmla="*/ 2147483647 h 336"/>
                <a:gd name="T4" fmla="*/ 2147483647 w 378"/>
                <a:gd name="T5" fmla="*/ 2147483647 h 336"/>
                <a:gd name="T6" fmla="*/ 2147483647 w 378"/>
                <a:gd name="T7" fmla="*/ 2147483647 h 336"/>
                <a:gd name="T8" fmla="*/ 2147483647 w 378"/>
                <a:gd name="T9" fmla="*/ 2147483647 h 336"/>
                <a:gd name="T10" fmla="*/ 2147483647 w 378"/>
                <a:gd name="T11" fmla="*/ 2147483647 h 336"/>
                <a:gd name="T12" fmla="*/ 2147483647 w 378"/>
                <a:gd name="T13" fmla="*/ 2147483647 h 336"/>
                <a:gd name="T14" fmla="*/ 2147483647 w 378"/>
                <a:gd name="T15" fmla="*/ 2147483647 h 336"/>
                <a:gd name="T16" fmla="*/ 2147483647 w 378"/>
                <a:gd name="T17" fmla="*/ 2147483647 h 336"/>
                <a:gd name="T18" fmla="*/ 2147483647 w 378"/>
                <a:gd name="T19" fmla="*/ 2147483647 h 336"/>
                <a:gd name="T20" fmla="*/ 2147483647 w 378"/>
                <a:gd name="T21" fmla="*/ 2147483647 h 336"/>
                <a:gd name="T22" fmla="*/ 2147483647 w 378"/>
                <a:gd name="T23" fmla="*/ 2147483647 h 336"/>
                <a:gd name="T24" fmla="*/ 2147483647 w 378"/>
                <a:gd name="T25" fmla="*/ 2147483647 h 336"/>
                <a:gd name="T26" fmla="*/ 2147483647 w 378"/>
                <a:gd name="T27" fmla="*/ 2147483647 h 336"/>
                <a:gd name="T28" fmla="*/ 0 w 378"/>
                <a:gd name="T29" fmla="*/ 2147483647 h 336"/>
                <a:gd name="T30" fmla="*/ 2147483647 w 378"/>
                <a:gd name="T31" fmla="*/ 2147483647 h 336"/>
                <a:gd name="T32" fmla="*/ 2147483647 w 378"/>
                <a:gd name="T33" fmla="*/ 2147483647 h 336"/>
                <a:gd name="T34" fmla="*/ 2147483647 w 378"/>
                <a:gd name="T35" fmla="*/ 2147483647 h 336"/>
                <a:gd name="T36" fmla="*/ 2147483647 w 378"/>
                <a:gd name="T37" fmla="*/ 2147483647 h 336"/>
                <a:gd name="T38" fmla="*/ 2147483647 w 378"/>
                <a:gd name="T39" fmla="*/ 2147483647 h 336"/>
                <a:gd name="T40" fmla="*/ 2147483647 w 378"/>
                <a:gd name="T41" fmla="*/ 2147483647 h 336"/>
                <a:gd name="T42" fmla="*/ 2147483647 w 378"/>
                <a:gd name="T43" fmla="*/ 2147483647 h 336"/>
                <a:gd name="T44" fmla="*/ 2147483647 w 378"/>
                <a:gd name="T45" fmla="*/ 2147483647 h 336"/>
                <a:gd name="T46" fmla="*/ 2147483647 w 378"/>
                <a:gd name="T47" fmla="*/ 2147483647 h 336"/>
                <a:gd name="T48" fmla="*/ 2147483647 w 378"/>
                <a:gd name="T49" fmla="*/ 2147483647 h 336"/>
                <a:gd name="T50" fmla="*/ 2147483647 w 378"/>
                <a:gd name="T51" fmla="*/ 2147483647 h 336"/>
                <a:gd name="T52" fmla="*/ 2147483647 w 378"/>
                <a:gd name="T53" fmla="*/ 2147483647 h 336"/>
                <a:gd name="T54" fmla="*/ 2147483647 w 378"/>
                <a:gd name="T55" fmla="*/ 2147483647 h 336"/>
                <a:gd name="T56" fmla="*/ 2147483647 w 378"/>
                <a:gd name="T57" fmla="*/ 2147483647 h 336"/>
                <a:gd name="T58" fmla="*/ 2147483647 w 378"/>
                <a:gd name="T59" fmla="*/ 2147483647 h 336"/>
                <a:gd name="T60" fmla="*/ 2147483647 w 378"/>
                <a:gd name="T61" fmla="*/ 2147483647 h 336"/>
                <a:gd name="T62" fmla="*/ 2147483647 w 378"/>
                <a:gd name="T63" fmla="*/ 2147483647 h 336"/>
                <a:gd name="T64" fmla="*/ 2147483647 w 378"/>
                <a:gd name="T65" fmla="*/ 2147483647 h 336"/>
                <a:gd name="T66" fmla="*/ 2147483647 w 378"/>
                <a:gd name="T67" fmla="*/ 2147483647 h 336"/>
                <a:gd name="T68" fmla="*/ 2147483647 w 378"/>
                <a:gd name="T69" fmla="*/ 2147483647 h 336"/>
                <a:gd name="T70" fmla="*/ 2147483647 w 378"/>
                <a:gd name="T71" fmla="*/ 2147483647 h 336"/>
                <a:gd name="T72" fmla="*/ 2147483647 w 378"/>
                <a:gd name="T73" fmla="*/ 2147483647 h 336"/>
                <a:gd name="T74" fmla="*/ 2147483647 w 378"/>
                <a:gd name="T75" fmla="*/ 2147483647 h 336"/>
                <a:gd name="T76" fmla="*/ 2147483647 w 378"/>
                <a:gd name="T77" fmla="*/ 2147483647 h 336"/>
                <a:gd name="T78" fmla="*/ 2147483647 w 378"/>
                <a:gd name="T79" fmla="*/ 2147483647 h 336"/>
                <a:gd name="T80" fmla="*/ 2147483647 w 378"/>
                <a:gd name="T81" fmla="*/ 2147483647 h 336"/>
                <a:gd name="T82" fmla="*/ 2147483647 w 378"/>
                <a:gd name="T83" fmla="*/ 2147483647 h 336"/>
                <a:gd name="T84" fmla="*/ 2147483647 w 378"/>
                <a:gd name="T85" fmla="*/ 2147483647 h 336"/>
                <a:gd name="T86" fmla="*/ 2147483647 w 378"/>
                <a:gd name="T87" fmla="*/ 2147483647 h 336"/>
                <a:gd name="T88" fmla="*/ 2147483647 w 378"/>
                <a:gd name="T89" fmla="*/ 2147483647 h 336"/>
                <a:gd name="T90" fmla="*/ 2147483647 w 378"/>
                <a:gd name="T91" fmla="*/ 2147483647 h 336"/>
                <a:gd name="T92" fmla="*/ 2147483647 w 378"/>
                <a:gd name="T93" fmla="*/ 2147483647 h 336"/>
                <a:gd name="T94" fmla="*/ 2147483647 w 378"/>
                <a:gd name="T95" fmla="*/ 0 h 3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78"/>
                <a:gd name="T145" fmla="*/ 0 h 336"/>
                <a:gd name="T146" fmla="*/ 378 w 378"/>
                <a:gd name="T147" fmla="*/ 336 h 3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78" h="336">
                  <a:moveTo>
                    <a:pt x="324" y="0"/>
                  </a:moveTo>
                  <a:lnTo>
                    <a:pt x="312" y="12"/>
                  </a:lnTo>
                  <a:lnTo>
                    <a:pt x="276" y="0"/>
                  </a:lnTo>
                  <a:lnTo>
                    <a:pt x="264" y="12"/>
                  </a:lnTo>
                  <a:lnTo>
                    <a:pt x="246" y="24"/>
                  </a:lnTo>
                  <a:lnTo>
                    <a:pt x="258" y="36"/>
                  </a:lnTo>
                  <a:lnTo>
                    <a:pt x="258" y="48"/>
                  </a:lnTo>
                  <a:lnTo>
                    <a:pt x="252" y="54"/>
                  </a:lnTo>
                  <a:lnTo>
                    <a:pt x="240" y="54"/>
                  </a:lnTo>
                  <a:lnTo>
                    <a:pt x="228" y="42"/>
                  </a:lnTo>
                  <a:lnTo>
                    <a:pt x="228" y="36"/>
                  </a:lnTo>
                  <a:lnTo>
                    <a:pt x="222" y="36"/>
                  </a:lnTo>
                  <a:lnTo>
                    <a:pt x="216" y="30"/>
                  </a:lnTo>
                  <a:lnTo>
                    <a:pt x="192" y="30"/>
                  </a:lnTo>
                  <a:lnTo>
                    <a:pt x="192" y="18"/>
                  </a:lnTo>
                  <a:lnTo>
                    <a:pt x="186" y="18"/>
                  </a:lnTo>
                  <a:lnTo>
                    <a:pt x="186" y="24"/>
                  </a:lnTo>
                  <a:lnTo>
                    <a:pt x="180" y="18"/>
                  </a:lnTo>
                  <a:lnTo>
                    <a:pt x="168" y="12"/>
                  </a:lnTo>
                  <a:lnTo>
                    <a:pt x="138" y="12"/>
                  </a:lnTo>
                  <a:lnTo>
                    <a:pt x="126" y="18"/>
                  </a:lnTo>
                  <a:lnTo>
                    <a:pt x="114" y="18"/>
                  </a:lnTo>
                  <a:lnTo>
                    <a:pt x="108" y="12"/>
                  </a:lnTo>
                  <a:lnTo>
                    <a:pt x="72" y="12"/>
                  </a:lnTo>
                  <a:lnTo>
                    <a:pt x="54" y="18"/>
                  </a:lnTo>
                  <a:lnTo>
                    <a:pt x="42" y="24"/>
                  </a:lnTo>
                  <a:lnTo>
                    <a:pt x="36" y="30"/>
                  </a:lnTo>
                  <a:lnTo>
                    <a:pt x="30" y="42"/>
                  </a:lnTo>
                  <a:lnTo>
                    <a:pt x="30" y="48"/>
                  </a:lnTo>
                  <a:lnTo>
                    <a:pt x="0" y="78"/>
                  </a:lnTo>
                  <a:lnTo>
                    <a:pt x="6" y="114"/>
                  </a:lnTo>
                  <a:lnTo>
                    <a:pt x="18" y="126"/>
                  </a:lnTo>
                  <a:lnTo>
                    <a:pt x="18" y="156"/>
                  </a:lnTo>
                  <a:lnTo>
                    <a:pt x="30" y="168"/>
                  </a:lnTo>
                  <a:lnTo>
                    <a:pt x="30" y="198"/>
                  </a:lnTo>
                  <a:lnTo>
                    <a:pt x="42" y="210"/>
                  </a:lnTo>
                  <a:lnTo>
                    <a:pt x="48" y="222"/>
                  </a:lnTo>
                  <a:lnTo>
                    <a:pt x="54" y="228"/>
                  </a:lnTo>
                  <a:lnTo>
                    <a:pt x="54" y="234"/>
                  </a:lnTo>
                  <a:lnTo>
                    <a:pt x="42" y="246"/>
                  </a:lnTo>
                  <a:lnTo>
                    <a:pt x="54" y="270"/>
                  </a:lnTo>
                  <a:lnTo>
                    <a:pt x="60" y="276"/>
                  </a:lnTo>
                  <a:lnTo>
                    <a:pt x="72" y="282"/>
                  </a:lnTo>
                  <a:lnTo>
                    <a:pt x="78" y="282"/>
                  </a:lnTo>
                  <a:lnTo>
                    <a:pt x="90" y="270"/>
                  </a:lnTo>
                  <a:lnTo>
                    <a:pt x="90" y="264"/>
                  </a:lnTo>
                  <a:lnTo>
                    <a:pt x="90" y="288"/>
                  </a:lnTo>
                  <a:lnTo>
                    <a:pt x="96" y="300"/>
                  </a:lnTo>
                  <a:lnTo>
                    <a:pt x="102" y="306"/>
                  </a:lnTo>
                  <a:lnTo>
                    <a:pt x="114" y="306"/>
                  </a:lnTo>
                  <a:lnTo>
                    <a:pt x="120" y="300"/>
                  </a:lnTo>
                  <a:lnTo>
                    <a:pt x="132" y="300"/>
                  </a:lnTo>
                  <a:lnTo>
                    <a:pt x="138" y="306"/>
                  </a:lnTo>
                  <a:lnTo>
                    <a:pt x="138" y="312"/>
                  </a:lnTo>
                  <a:lnTo>
                    <a:pt x="150" y="336"/>
                  </a:lnTo>
                  <a:lnTo>
                    <a:pt x="168" y="336"/>
                  </a:lnTo>
                  <a:lnTo>
                    <a:pt x="180" y="324"/>
                  </a:lnTo>
                  <a:lnTo>
                    <a:pt x="192" y="318"/>
                  </a:lnTo>
                  <a:lnTo>
                    <a:pt x="210" y="318"/>
                  </a:lnTo>
                  <a:lnTo>
                    <a:pt x="222" y="312"/>
                  </a:lnTo>
                  <a:lnTo>
                    <a:pt x="222" y="306"/>
                  </a:lnTo>
                  <a:lnTo>
                    <a:pt x="216" y="300"/>
                  </a:lnTo>
                  <a:lnTo>
                    <a:pt x="210" y="300"/>
                  </a:lnTo>
                  <a:lnTo>
                    <a:pt x="204" y="294"/>
                  </a:lnTo>
                  <a:lnTo>
                    <a:pt x="240" y="294"/>
                  </a:lnTo>
                  <a:lnTo>
                    <a:pt x="240" y="288"/>
                  </a:lnTo>
                  <a:lnTo>
                    <a:pt x="246" y="282"/>
                  </a:lnTo>
                  <a:lnTo>
                    <a:pt x="258" y="282"/>
                  </a:lnTo>
                  <a:lnTo>
                    <a:pt x="270" y="288"/>
                  </a:lnTo>
                  <a:lnTo>
                    <a:pt x="276" y="294"/>
                  </a:lnTo>
                  <a:lnTo>
                    <a:pt x="288" y="300"/>
                  </a:lnTo>
                  <a:lnTo>
                    <a:pt x="294" y="306"/>
                  </a:lnTo>
                  <a:lnTo>
                    <a:pt x="294" y="294"/>
                  </a:lnTo>
                  <a:lnTo>
                    <a:pt x="276" y="276"/>
                  </a:lnTo>
                  <a:lnTo>
                    <a:pt x="264" y="252"/>
                  </a:lnTo>
                  <a:lnTo>
                    <a:pt x="264" y="228"/>
                  </a:lnTo>
                  <a:lnTo>
                    <a:pt x="306" y="228"/>
                  </a:lnTo>
                  <a:lnTo>
                    <a:pt x="306" y="204"/>
                  </a:lnTo>
                  <a:lnTo>
                    <a:pt x="336" y="204"/>
                  </a:lnTo>
                  <a:lnTo>
                    <a:pt x="336" y="186"/>
                  </a:lnTo>
                  <a:lnTo>
                    <a:pt x="342" y="180"/>
                  </a:lnTo>
                  <a:lnTo>
                    <a:pt x="360" y="180"/>
                  </a:lnTo>
                  <a:lnTo>
                    <a:pt x="372" y="186"/>
                  </a:lnTo>
                  <a:lnTo>
                    <a:pt x="372" y="156"/>
                  </a:lnTo>
                  <a:lnTo>
                    <a:pt x="366" y="150"/>
                  </a:lnTo>
                  <a:lnTo>
                    <a:pt x="366" y="120"/>
                  </a:lnTo>
                  <a:lnTo>
                    <a:pt x="360" y="114"/>
                  </a:lnTo>
                  <a:lnTo>
                    <a:pt x="360" y="102"/>
                  </a:lnTo>
                  <a:lnTo>
                    <a:pt x="366" y="102"/>
                  </a:lnTo>
                  <a:lnTo>
                    <a:pt x="378" y="90"/>
                  </a:lnTo>
                  <a:lnTo>
                    <a:pt x="378" y="84"/>
                  </a:lnTo>
                  <a:lnTo>
                    <a:pt x="366" y="60"/>
                  </a:lnTo>
                  <a:lnTo>
                    <a:pt x="354" y="48"/>
                  </a:lnTo>
                  <a:lnTo>
                    <a:pt x="348" y="48"/>
                  </a:lnTo>
                  <a:lnTo>
                    <a:pt x="348" y="6"/>
                  </a:lnTo>
                  <a:lnTo>
                    <a:pt x="324" y="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7" name="Burundi" descr="© INSCALE GmbH, 05.05.2010&#10;http://www.presentationload.com/">
              <a:extLst>
                <a:ext uri="{FF2B5EF4-FFF2-40B4-BE49-F238E27FC236}">
                  <a16:creationId xmlns:a16="http://schemas.microsoft.com/office/drawing/2014/main" id="{887AA8F2-96D3-4FF7-A465-D9B3AD7D15E9}"/>
                </a:ext>
              </a:extLst>
            </p:cNvPr>
            <p:cNvSpPr>
              <a:spLocks/>
            </p:cNvSpPr>
            <p:nvPr/>
          </p:nvSpPr>
          <p:spPr bwMode="gray">
            <a:xfrm>
              <a:off x="5016603" y="3292597"/>
              <a:ext cx="50401" cy="63743"/>
            </a:xfrm>
            <a:custGeom>
              <a:avLst/>
              <a:gdLst>
                <a:gd name="T0" fmla="*/ 2147483647 w 132"/>
                <a:gd name="T1" fmla="*/ 2147483647 h 168"/>
                <a:gd name="T2" fmla="*/ 2147483647 w 132"/>
                <a:gd name="T3" fmla="*/ 2147483647 h 168"/>
                <a:gd name="T4" fmla="*/ 2147483647 w 132"/>
                <a:gd name="T5" fmla="*/ 2147483647 h 168"/>
                <a:gd name="T6" fmla="*/ 2147483647 w 132"/>
                <a:gd name="T7" fmla="*/ 2147483647 h 168"/>
                <a:gd name="T8" fmla="*/ 2147483647 w 132"/>
                <a:gd name="T9" fmla="*/ 2147483647 h 168"/>
                <a:gd name="T10" fmla="*/ 2147483647 w 132"/>
                <a:gd name="T11" fmla="*/ 2147483647 h 168"/>
                <a:gd name="T12" fmla="*/ 2147483647 w 132"/>
                <a:gd name="T13" fmla="*/ 2147483647 h 168"/>
                <a:gd name="T14" fmla="*/ 2147483647 w 132"/>
                <a:gd name="T15" fmla="*/ 2147483647 h 168"/>
                <a:gd name="T16" fmla="*/ 2147483647 w 132"/>
                <a:gd name="T17" fmla="*/ 2147483647 h 168"/>
                <a:gd name="T18" fmla="*/ 2147483647 w 132"/>
                <a:gd name="T19" fmla="*/ 2147483647 h 168"/>
                <a:gd name="T20" fmla="*/ 2147483647 w 132"/>
                <a:gd name="T21" fmla="*/ 2147483647 h 168"/>
                <a:gd name="T22" fmla="*/ 2147483647 w 132"/>
                <a:gd name="T23" fmla="*/ 2147483647 h 168"/>
                <a:gd name="T24" fmla="*/ 2147483647 w 132"/>
                <a:gd name="T25" fmla="*/ 2147483647 h 168"/>
                <a:gd name="T26" fmla="*/ 2147483647 w 132"/>
                <a:gd name="T27" fmla="*/ 2147483647 h 168"/>
                <a:gd name="T28" fmla="*/ 2147483647 w 132"/>
                <a:gd name="T29" fmla="*/ 2147483647 h 168"/>
                <a:gd name="T30" fmla="*/ 2147483647 w 132"/>
                <a:gd name="T31" fmla="*/ 2147483647 h 168"/>
                <a:gd name="T32" fmla="*/ 2147483647 w 132"/>
                <a:gd name="T33" fmla="*/ 2147483647 h 168"/>
                <a:gd name="T34" fmla="*/ 2147483647 w 132"/>
                <a:gd name="T35" fmla="*/ 2147483647 h 168"/>
                <a:gd name="T36" fmla="*/ 2147483647 w 132"/>
                <a:gd name="T37" fmla="*/ 2147483647 h 168"/>
                <a:gd name="T38" fmla="*/ 2147483647 w 132"/>
                <a:gd name="T39" fmla="*/ 2147483647 h 168"/>
                <a:gd name="T40" fmla="*/ 2147483647 w 132"/>
                <a:gd name="T41" fmla="*/ 2147483647 h 168"/>
                <a:gd name="T42" fmla="*/ 2147483647 w 132"/>
                <a:gd name="T43" fmla="*/ 2147483647 h 168"/>
                <a:gd name="T44" fmla="*/ 2147483647 w 132"/>
                <a:gd name="T45" fmla="*/ 2147483647 h 168"/>
                <a:gd name="T46" fmla="*/ 2147483647 w 132"/>
                <a:gd name="T47" fmla="*/ 0 h 168"/>
                <a:gd name="T48" fmla="*/ 2147483647 w 132"/>
                <a:gd name="T49" fmla="*/ 0 h 168"/>
                <a:gd name="T50" fmla="*/ 2147483647 w 132"/>
                <a:gd name="T51" fmla="*/ 0 h 168"/>
                <a:gd name="T52" fmla="*/ 2147483647 w 132"/>
                <a:gd name="T53" fmla="*/ 2147483647 h 168"/>
                <a:gd name="T54" fmla="*/ 2147483647 w 132"/>
                <a:gd name="T55" fmla="*/ 2147483647 h 168"/>
                <a:gd name="T56" fmla="*/ 2147483647 w 132"/>
                <a:gd name="T57" fmla="*/ 2147483647 h 168"/>
                <a:gd name="T58" fmla="*/ 2147483647 w 132"/>
                <a:gd name="T59" fmla="*/ 2147483647 h 168"/>
                <a:gd name="T60" fmla="*/ 2147483647 w 132"/>
                <a:gd name="T61" fmla="*/ 2147483647 h 168"/>
                <a:gd name="T62" fmla="*/ 2147483647 w 132"/>
                <a:gd name="T63" fmla="*/ 2147483647 h 168"/>
                <a:gd name="T64" fmla="*/ 0 w 132"/>
                <a:gd name="T65" fmla="*/ 2147483647 h 168"/>
                <a:gd name="T66" fmla="*/ 2147483647 w 132"/>
                <a:gd name="T67" fmla="*/ 2147483647 h 168"/>
                <a:gd name="T68" fmla="*/ 2147483647 w 132"/>
                <a:gd name="T69" fmla="*/ 2147483647 h 168"/>
                <a:gd name="T70" fmla="*/ 2147483647 w 132"/>
                <a:gd name="T71" fmla="*/ 2147483647 h 168"/>
                <a:gd name="T72" fmla="*/ 2147483647 w 132"/>
                <a:gd name="T73" fmla="*/ 2147483647 h 168"/>
                <a:gd name="T74" fmla="*/ 2147483647 w 132"/>
                <a:gd name="T75" fmla="*/ 2147483647 h 16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2"/>
                <a:gd name="T115" fmla="*/ 0 h 168"/>
                <a:gd name="T116" fmla="*/ 132 w 132"/>
                <a:gd name="T117" fmla="*/ 168 h 16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2" h="168">
                  <a:moveTo>
                    <a:pt x="36" y="72"/>
                  </a:moveTo>
                  <a:lnTo>
                    <a:pt x="36" y="96"/>
                  </a:lnTo>
                  <a:lnTo>
                    <a:pt x="30" y="102"/>
                  </a:lnTo>
                  <a:lnTo>
                    <a:pt x="30" y="138"/>
                  </a:lnTo>
                  <a:lnTo>
                    <a:pt x="36" y="156"/>
                  </a:lnTo>
                  <a:lnTo>
                    <a:pt x="42" y="168"/>
                  </a:lnTo>
                  <a:lnTo>
                    <a:pt x="54" y="168"/>
                  </a:lnTo>
                  <a:lnTo>
                    <a:pt x="60" y="162"/>
                  </a:lnTo>
                  <a:lnTo>
                    <a:pt x="72" y="156"/>
                  </a:lnTo>
                  <a:lnTo>
                    <a:pt x="84" y="144"/>
                  </a:lnTo>
                  <a:lnTo>
                    <a:pt x="90" y="132"/>
                  </a:lnTo>
                  <a:lnTo>
                    <a:pt x="90" y="114"/>
                  </a:lnTo>
                  <a:lnTo>
                    <a:pt x="96" y="102"/>
                  </a:lnTo>
                  <a:lnTo>
                    <a:pt x="114" y="84"/>
                  </a:lnTo>
                  <a:lnTo>
                    <a:pt x="126" y="84"/>
                  </a:lnTo>
                  <a:lnTo>
                    <a:pt x="120" y="72"/>
                  </a:lnTo>
                  <a:lnTo>
                    <a:pt x="132" y="66"/>
                  </a:lnTo>
                  <a:lnTo>
                    <a:pt x="132" y="48"/>
                  </a:lnTo>
                  <a:lnTo>
                    <a:pt x="114" y="48"/>
                  </a:lnTo>
                  <a:lnTo>
                    <a:pt x="108" y="42"/>
                  </a:lnTo>
                  <a:lnTo>
                    <a:pt x="102" y="42"/>
                  </a:lnTo>
                  <a:lnTo>
                    <a:pt x="102" y="24"/>
                  </a:lnTo>
                  <a:lnTo>
                    <a:pt x="108" y="12"/>
                  </a:lnTo>
                  <a:lnTo>
                    <a:pt x="108" y="0"/>
                  </a:lnTo>
                  <a:lnTo>
                    <a:pt x="120" y="0"/>
                  </a:lnTo>
                  <a:lnTo>
                    <a:pt x="66" y="0"/>
                  </a:lnTo>
                  <a:lnTo>
                    <a:pt x="60" y="24"/>
                  </a:lnTo>
                  <a:lnTo>
                    <a:pt x="48" y="30"/>
                  </a:lnTo>
                  <a:lnTo>
                    <a:pt x="42" y="36"/>
                  </a:lnTo>
                  <a:lnTo>
                    <a:pt x="30" y="36"/>
                  </a:lnTo>
                  <a:lnTo>
                    <a:pt x="24" y="30"/>
                  </a:lnTo>
                  <a:lnTo>
                    <a:pt x="18" y="18"/>
                  </a:lnTo>
                  <a:lnTo>
                    <a:pt x="0" y="18"/>
                  </a:lnTo>
                  <a:lnTo>
                    <a:pt x="12" y="48"/>
                  </a:lnTo>
                  <a:lnTo>
                    <a:pt x="18" y="54"/>
                  </a:lnTo>
                  <a:lnTo>
                    <a:pt x="30" y="60"/>
                  </a:lnTo>
                  <a:lnTo>
                    <a:pt x="36" y="66"/>
                  </a:lnTo>
                  <a:lnTo>
                    <a:pt x="36" y="7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8" name="Burkina Faso" descr="© INSCALE GmbH, 05.05.2010&#10;http://www.presentationload.com/">
              <a:extLst>
                <a:ext uri="{FF2B5EF4-FFF2-40B4-BE49-F238E27FC236}">
                  <a16:creationId xmlns:a16="http://schemas.microsoft.com/office/drawing/2014/main" id="{6E43ED43-C477-4041-A063-4B185A8AACD9}"/>
                </a:ext>
              </a:extLst>
            </p:cNvPr>
            <p:cNvSpPr>
              <a:spLocks/>
            </p:cNvSpPr>
            <p:nvPr/>
          </p:nvSpPr>
          <p:spPr bwMode="gray">
            <a:xfrm>
              <a:off x="4085673" y="2758941"/>
              <a:ext cx="216427" cy="170474"/>
            </a:xfrm>
            <a:custGeom>
              <a:avLst/>
              <a:gdLst>
                <a:gd name="T0" fmla="*/ 2147483647 w 570"/>
                <a:gd name="T1" fmla="*/ 2147483647 h 450"/>
                <a:gd name="T2" fmla="*/ 2147483647 w 570"/>
                <a:gd name="T3" fmla="*/ 2147483647 h 450"/>
                <a:gd name="T4" fmla="*/ 2147483647 w 570"/>
                <a:gd name="T5" fmla="*/ 2147483647 h 450"/>
                <a:gd name="T6" fmla="*/ 2147483647 w 570"/>
                <a:gd name="T7" fmla="*/ 2147483647 h 450"/>
                <a:gd name="T8" fmla="*/ 2147483647 w 570"/>
                <a:gd name="T9" fmla="*/ 2147483647 h 450"/>
                <a:gd name="T10" fmla="*/ 2147483647 w 570"/>
                <a:gd name="T11" fmla="*/ 2147483647 h 450"/>
                <a:gd name="T12" fmla="*/ 2147483647 w 570"/>
                <a:gd name="T13" fmla="*/ 2147483647 h 450"/>
                <a:gd name="T14" fmla="*/ 2147483647 w 570"/>
                <a:gd name="T15" fmla="*/ 2147483647 h 450"/>
                <a:gd name="T16" fmla="*/ 2147483647 w 570"/>
                <a:gd name="T17" fmla="*/ 2147483647 h 450"/>
                <a:gd name="T18" fmla="*/ 2147483647 w 570"/>
                <a:gd name="T19" fmla="*/ 2147483647 h 450"/>
                <a:gd name="T20" fmla="*/ 2147483647 w 570"/>
                <a:gd name="T21" fmla="*/ 2147483647 h 450"/>
                <a:gd name="T22" fmla="*/ 2147483647 w 570"/>
                <a:gd name="T23" fmla="*/ 2147483647 h 450"/>
                <a:gd name="T24" fmla="*/ 2147483647 w 570"/>
                <a:gd name="T25" fmla="*/ 2147483647 h 450"/>
                <a:gd name="T26" fmla="*/ 2147483647 w 570"/>
                <a:gd name="T27" fmla="*/ 2147483647 h 450"/>
                <a:gd name="T28" fmla="*/ 2147483647 w 570"/>
                <a:gd name="T29" fmla="*/ 2147483647 h 450"/>
                <a:gd name="T30" fmla="*/ 2147483647 w 570"/>
                <a:gd name="T31" fmla="*/ 2147483647 h 450"/>
                <a:gd name="T32" fmla="*/ 2147483647 w 570"/>
                <a:gd name="T33" fmla="*/ 2147483647 h 450"/>
                <a:gd name="T34" fmla="*/ 2147483647 w 570"/>
                <a:gd name="T35" fmla="*/ 2147483647 h 450"/>
                <a:gd name="T36" fmla="*/ 2147483647 w 570"/>
                <a:gd name="T37" fmla="*/ 2147483647 h 450"/>
                <a:gd name="T38" fmla="*/ 2147483647 w 570"/>
                <a:gd name="T39" fmla="*/ 2147483647 h 450"/>
                <a:gd name="T40" fmla="*/ 2147483647 w 570"/>
                <a:gd name="T41" fmla="*/ 2147483647 h 450"/>
                <a:gd name="T42" fmla="*/ 2147483647 w 570"/>
                <a:gd name="T43" fmla="*/ 2147483647 h 450"/>
                <a:gd name="T44" fmla="*/ 2147483647 w 570"/>
                <a:gd name="T45" fmla="*/ 2147483647 h 450"/>
                <a:gd name="T46" fmla="*/ 2147483647 w 570"/>
                <a:gd name="T47" fmla="*/ 2147483647 h 450"/>
                <a:gd name="T48" fmla="*/ 2147483647 w 570"/>
                <a:gd name="T49" fmla="*/ 2147483647 h 450"/>
                <a:gd name="T50" fmla="*/ 2147483647 w 570"/>
                <a:gd name="T51" fmla="*/ 2147483647 h 450"/>
                <a:gd name="T52" fmla="*/ 2147483647 w 570"/>
                <a:gd name="T53" fmla="*/ 2147483647 h 450"/>
                <a:gd name="T54" fmla="*/ 2147483647 w 570"/>
                <a:gd name="T55" fmla="*/ 2147483647 h 450"/>
                <a:gd name="T56" fmla="*/ 2147483647 w 570"/>
                <a:gd name="T57" fmla="*/ 2147483647 h 450"/>
                <a:gd name="T58" fmla="*/ 2147483647 w 570"/>
                <a:gd name="T59" fmla="*/ 2147483647 h 450"/>
                <a:gd name="T60" fmla="*/ 2147483647 w 570"/>
                <a:gd name="T61" fmla="*/ 2147483647 h 450"/>
                <a:gd name="T62" fmla="*/ 2147483647 w 570"/>
                <a:gd name="T63" fmla="*/ 2147483647 h 450"/>
                <a:gd name="T64" fmla="*/ 2147483647 w 570"/>
                <a:gd name="T65" fmla="*/ 2147483647 h 450"/>
                <a:gd name="T66" fmla="*/ 2147483647 w 570"/>
                <a:gd name="T67" fmla="*/ 0 h 450"/>
                <a:gd name="T68" fmla="*/ 2147483647 w 570"/>
                <a:gd name="T69" fmla="*/ 2147483647 h 450"/>
                <a:gd name="T70" fmla="*/ 2147483647 w 570"/>
                <a:gd name="T71" fmla="*/ 2147483647 h 450"/>
                <a:gd name="T72" fmla="*/ 2147483647 w 570"/>
                <a:gd name="T73" fmla="*/ 2147483647 h 450"/>
                <a:gd name="T74" fmla="*/ 2147483647 w 570"/>
                <a:gd name="T75" fmla="*/ 2147483647 h 450"/>
                <a:gd name="T76" fmla="*/ 2147483647 w 570"/>
                <a:gd name="T77" fmla="*/ 2147483647 h 450"/>
                <a:gd name="T78" fmla="*/ 2147483647 w 570"/>
                <a:gd name="T79" fmla="*/ 2147483647 h 450"/>
                <a:gd name="T80" fmla="*/ 2147483647 w 570"/>
                <a:gd name="T81" fmla="*/ 2147483647 h 450"/>
                <a:gd name="T82" fmla="*/ 2147483647 w 570"/>
                <a:gd name="T83" fmla="*/ 2147483647 h 450"/>
                <a:gd name="T84" fmla="*/ 2147483647 w 570"/>
                <a:gd name="T85" fmla="*/ 2147483647 h 450"/>
                <a:gd name="T86" fmla="*/ 2147483647 w 570"/>
                <a:gd name="T87" fmla="*/ 2147483647 h 450"/>
                <a:gd name="T88" fmla="*/ 2147483647 w 570"/>
                <a:gd name="T89" fmla="*/ 2147483647 h 450"/>
                <a:gd name="T90" fmla="*/ 2147483647 w 570"/>
                <a:gd name="T91" fmla="*/ 2147483647 h 450"/>
                <a:gd name="T92" fmla="*/ 2147483647 w 570"/>
                <a:gd name="T93" fmla="*/ 2147483647 h 450"/>
                <a:gd name="T94" fmla="*/ 2147483647 w 570"/>
                <a:gd name="T95" fmla="*/ 2147483647 h 450"/>
                <a:gd name="T96" fmla="*/ 2147483647 w 570"/>
                <a:gd name="T97" fmla="*/ 2147483647 h 450"/>
                <a:gd name="T98" fmla="*/ 2147483647 w 570"/>
                <a:gd name="T99" fmla="*/ 2147483647 h 450"/>
                <a:gd name="T100" fmla="*/ 2147483647 w 570"/>
                <a:gd name="T101" fmla="*/ 2147483647 h 450"/>
                <a:gd name="T102" fmla="*/ 2147483647 w 570"/>
                <a:gd name="T103" fmla="*/ 2147483647 h 4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70"/>
                <a:gd name="T157" fmla="*/ 0 h 450"/>
                <a:gd name="T158" fmla="*/ 570 w 570"/>
                <a:gd name="T159" fmla="*/ 450 h 4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70" h="450">
                  <a:moveTo>
                    <a:pt x="0" y="312"/>
                  </a:moveTo>
                  <a:lnTo>
                    <a:pt x="6" y="366"/>
                  </a:lnTo>
                  <a:lnTo>
                    <a:pt x="6" y="390"/>
                  </a:lnTo>
                  <a:lnTo>
                    <a:pt x="30" y="384"/>
                  </a:lnTo>
                  <a:lnTo>
                    <a:pt x="30" y="390"/>
                  </a:lnTo>
                  <a:lnTo>
                    <a:pt x="36" y="396"/>
                  </a:lnTo>
                  <a:lnTo>
                    <a:pt x="36" y="408"/>
                  </a:lnTo>
                  <a:lnTo>
                    <a:pt x="42" y="420"/>
                  </a:lnTo>
                  <a:lnTo>
                    <a:pt x="54" y="426"/>
                  </a:lnTo>
                  <a:lnTo>
                    <a:pt x="60" y="432"/>
                  </a:lnTo>
                  <a:lnTo>
                    <a:pt x="72" y="432"/>
                  </a:lnTo>
                  <a:lnTo>
                    <a:pt x="78" y="438"/>
                  </a:lnTo>
                  <a:lnTo>
                    <a:pt x="90" y="438"/>
                  </a:lnTo>
                  <a:lnTo>
                    <a:pt x="96" y="432"/>
                  </a:lnTo>
                  <a:lnTo>
                    <a:pt x="96" y="426"/>
                  </a:lnTo>
                  <a:lnTo>
                    <a:pt x="120" y="414"/>
                  </a:lnTo>
                  <a:lnTo>
                    <a:pt x="150" y="414"/>
                  </a:lnTo>
                  <a:lnTo>
                    <a:pt x="168" y="420"/>
                  </a:lnTo>
                  <a:lnTo>
                    <a:pt x="186" y="438"/>
                  </a:lnTo>
                  <a:lnTo>
                    <a:pt x="186" y="450"/>
                  </a:lnTo>
                  <a:lnTo>
                    <a:pt x="204" y="444"/>
                  </a:lnTo>
                  <a:lnTo>
                    <a:pt x="198" y="450"/>
                  </a:lnTo>
                  <a:lnTo>
                    <a:pt x="198" y="396"/>
                  </a:lnTo>
                  <a:lnTo>
                    <a:pt x="192" y="366"/>
                  </a:lnTo>
                  <a:lnTo>
                    <a:pt x="186" y="366"/>
                  </a:lnTo>
                  <a:lnTo>
                    <a:pt x="186" y="348"/>
                  </a:lnTo>
                  <a:lnTo>
                    <a:pt x="192" y="336"/>
                  </a:lnTo>
                  <a:lnTo>
                    <a:pt x="198" y="330"/>
                  </a:lnTo>
                  <a:lnTo>
                    <a:pt x="354" y="330"/>
                  </a:lnTo>
                  <a:lnTo>
                    <a:pt x="378" y="318"/>
                  </a:lnTo>
                  <a:lnTo>
                    <a:pt x="396" y="324"/>
                  </a:lnTo>
                  <a:lnTo>
                    <a:pt x="414" y="324"/>
                  </a:lnTo>
                  <a:lnTo>
                    <a:pt x="438" y="330"/>
                  </a:lnTo>
                  <a:lnTo>
                    <a:pt x="456" y="330"/>
                  </a:lnTo>
                  <a:lnTo>
                    <a:pt x="462" y="318"/>
                  </a:lnTo>
                  <a:lnTo>
                    <a:pt x="474" y="318"/>
                  </a:lnTo>
                  <a:lnTo>
                    <a:pt x="480" y="306"/>
                  </a:lnTo>
                  <a:lnTo>
                    <a:pt x="498" y="288"/>
                  </a:lnTo>
                  <a:lnTo>
                    <a:pt x="528" y="288"/>
                  </a:lnTo>
                  <a:lnTo>
                    <a:pt x="534" y="294"/>
                  </a:lnTo>
                  <a:lnTo>
                    <a:pt x="534" y="282"/>
                  </a:lnTo>
                  <a:lnTo>
                    <a:pt x="540" y="282"/>
                  </a:lnTo>
                  <a:lnTo>
                    <a:pt x="546" y="276"/>
                  </a:lnTo>
                  <a:lnTo>
                    <a:pt x="558" y="276"/>
                  </a:lnTo>
                  <a:lnTo>
                    <a:pt x="564" y="258"/>
                  </a:lnTo>
                  <a:lnTo>
                    <a:pt x="570" y="252"/>
                  </a:lnTo>
                  <a:lnTo>
                    <a:pt x="564" y="252"/>
                  </a:lnTo>
                  <a:lnTo>
                    <a:pt x="540" y="216"/>
                  </a:lnTo>
                  <a:lnTo>
                    <a:pt x="564" y="210"/>
                  </a:lnTo>
                  <a:lnTo>
                    <a:pt x="558" y="198"/>
                  </a:lnTo>
                  <a:lnTo>
                    <a:pt x="546" y="186"/>
                  </a:lnTo>
                  <a:lnTo>
                    <a:pt x="534" y="186"/>
                  </a:lnTo>
                  <a:lnTo>
                    <a:pt x="522" y="198"/>
                  </a:lnTo>
                  <a:lnTo>
                    <a:pt x="504" y="198"/>
                  </a:lnTo>
                  <a:lnTo>
                    <a:pt x="498" y="186"/>
                  </a:lnTo>
                  <a:lnTo>
                    <a:pt x="486" y="180"/>
                  </a:lnTo>
                  <a:lnTo>
                    <a:pt x="462" y="156"/>
                  </a:lnTo>
                  <a:lnTo>
                    <a:pt x="462" y="150"/>
                  </a:lnTo>
                  <a:lnTo>
                    <a:pt x="480" y="132"/>
                  </a:lnTo>
                  <a:lnTo>
                    <a:pt x="468" y="132"/>
                  </a:lnTo>
                  <a:lnTo>
                    <a:pt x="468" y="114"/>
                  </a:lnTo>
                  <a:lnTo>
                    <a:pt x="444" y="114"/>
                  </a:lnTo>
                  <a:lnTo>
                    <a:pt x="432" y="108"/>
                  </a:lnTo>
                  <a:lnTo>
                    <a:pt x="420" y="84"/>
                  </a:lnTo>
                  <a:lnTo>
                    <a:pt x="420" y="60"/>
                  </a:lnTo>
                  <a:lnTo>
                    <a:pt x="414" y="48"/>
                  </a:lnTo>
                  <a:lnTo>
                    <a:pt x="414" y="12"/>
                  </a:lnTo>
                  <a:lnTo>
                    <a:pt x="390" y="0"/>
                  </a:lnTo>
                  <a:lnTo>
                    <a:pt x="342" y="0"/>
                  </a:lnTo>
                  <a:lnTo>
                    <a:pt x="324" y="18"/>
                  </a:lnTo>
                  <a:lnTo>
                    <a:pt x="300" y="18"/>
                  </a:lnTo>
                  <a:lnTo>
                    <a:pt x="282" y="42"/>
                  </a:lnTo>
                  <a:lnTo>
                    <a:pt x="258" y="42"/>
                  </a:lnTo>
                  <a:lnTo>
                    <a:pt x="258" y="60"/>
                  </a:lnTo>
                  <a:lnTo>
                    <a:pt x="252" y="66"/>
                  </a:lnTo>
                  <a:lnTo>
                    <a:pt x="252" y="72"/>
                  </a:lnTo>
                  <a:lnTo>
                    <a:pt x="240" y="72"/>
                  </a:lnTo>
                  <a:lnTo>
                    <a:pt x="228" y="60"/>
                  </a:lnTo>
                  <a:lnTo>
                    <a:pt x="222" y="60"/>
                  </a:lnTo>
                  <a:lnTo>
                    <a:pt x="216" y="66"/>
                  </a:lnTo>
                  <a:lnTo>
                    <a:pt x="210" y="78"/>
                  </a:lnTo>
                  <a:lnTo>
                    <a:pt x="198" y="84"/>
                  </a:lnTo>
                  <a:lnTo>
                    <a:pt x="192" y="96"/>
                  </a:lnTo>
                  <a:lnTo>
                    <a:pt x="186" y="102"/>
                  </a:lnTo>
                  <a:lnTo>
                    <a:pt x="186" y="108"/>
                  </a:lnTo>
                  <a:lnTo>
                    <a:pt x="168" y="108"/>
                  </a:lnTo>
                  <a:lnTo>
                    <a:pt x="168" y="144"/>
                  </a:lnTo>
                  <a:lnTo>
                    <a:pt x="144" y="150"/>
                  </a:lnTo>
                  <a:lnTo>
                    <a:pt x="114" y="120"/>
                  </a:lnTo>
                  <a:lnTo>
                    <a:pt x="96" y="150"/>
                  </a:lnTo>
                  <a:lnTo>
                    <a:pt x="102" y="156"/>
                  </a:lnTo>
                  <a:lnTo>
                    <a:pt x="102" y="186"/>
                  </a:lnTo>
                  <a:lnTo>
                    <a:pt x="84" y="186"/>
                  </a:lnTo>
                  <a:lnTo>
                    <a:pt x="84" y="216"/>
                  </a:lnTo>
                  <a:lnTo>
                    <a:pt x="78" y="222"/>
                  </a:lnTo>
                  <a:lnTo>
                    <a:pt x="72" y="222"/>
                  </a:lnTo>
                  <a:lnTo>
                    <a:pt x="78" y="228"/>
                  </a:lnTo>
                  <a:lnTo>
                    <a:pt x="78" y="240"/>
                  </a:lnTo>
                  <a:lnTo>
                    <a:pt x="42" y="240"/>
                  </a:lnTo>
                  <a:lnTo>
                    <a:pt x="36" y="246"/>
                  </a:lnTo>
                  <a:lnTo>
                    <a:pt x="30" y="246"/>
                  </a:lnTo>
                  <a:lnTo>
                    <a:pt x="12" y="258"/>
                  </a:lnTo>
                  <a:lnTo>
                    <a:pt x="36" y="288"/>
                  </a:lnTo>
                  <a:lnTo>
                    <a:pt x="24" y="312"/>
                  </a:lnTo>
                  <a:lnTo>
                    <a:pt x="0" y="31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49" name="Bulgaria" descr="© INSCALE GmbH, 05.05.2010&#10;http://www.presentationload.com/">
              <a:extLst>
                <a:ext uri="{FF2B5EF4-FFF2-40B4-BE49-F238E27FC236}">
                  <a16:creationId xmlns:a16="http://schemas.microsoft.com/office/drawing/2014/main" id="{0AC66B83-3A22-4516-9D18-227D8C1ED03E}"/>
                </a:ext>
              </a:extLst>
            </p:cNvPr>
            <p:cNvSpPr>
              <a:spLocks/>
            </p:cNvSpPr>
            <p:nvPr/>
          </p:nvSpPr>
          <p:spPr bwMode="gray">
            <a:xfrm>
              <a:off x="4807587" y="1870997"/>
              <a:ext cx="149720" cy="85978"/>
            </a:xfrm>
            <a:custGeom>
              <a:avLst/>
              <a:gdLst>
                <a:gd name="T0" fmla="*/ 2147483647 w 396"/>
                <a:gd name="T1" fmla="*/ 2147483647 h 228"/>
                <a:gd name="T2" fmla="*/ 2147483647 w 396"/>
                <a:gd name="T3" fmla="*/ 2147483647 h 228"/>
                <a:gd name="T4" fmla="*/ 2147483647 w 396"/>
                <a:gd name="T5" fmla="*/ 2147483647 h 228"/>
                <a:gd name="T6" fmla="*/ 2147483647 w 396"/>
                <a:gd name="T7" fmla="*/ 2147483647 h 228"/>
                <a:gd name="T8" fmla="*/ 2147483647 w 396"/>
                <a:gd name="T9" fmla="*/ 2147483647 h 228"/>
                <a:gd name="T10" fmla="*/ 2147483647 w 396"/>
                <a:gd name="T11" fmla="*/ 2147483647 h 228"/>
                <a:gd name="T12" fmla="*/ 2147483647 w 396"/>
                <a:gd name="T13" fmla="*/ 2147483647 h 228"/>
                <a:gd name="T14" fmla="*/ 2147483647 w 396"/>
                <a:gd name="T15" fmla="*/ 0 h 228"/>
                <a:gd name="T16" fmla="*/ 2147483647 w 396"/>
                <a:gd name="T17" fmla="*/ 2147483647 h 228"/>
                <a:gd name="T18" fmla="*/ 2147483647 w 396"/>
                <a:gd name="T19" fmla="*/ 2147483647 h 228"/>
                <a:gd name="T20" fmla="*/ 2147483647 w 396"/>
                <a:gd name="T21" fmla="*/ 2147483647 h 228"/>
                <a:gd name="T22" fmla="*/ 2147483647 w 396"/>
                <a:gd name="T23" fmla="*/ 2147483647 h 228"/>
                <a:gd name="T24" fmla="*/ 2147483647 w 396"/>
                <a:gd name="T25" fmla="*/ 2147483647 h 228"/>
                <a:gd name="T26" fmla="*/ 2147483647 w 396"/>
                <a:gd name="T27" fmla="*/ 2147483647 h 228"/>
                <a:gd name="T28" fmla="*/ 2147483647 w 396"/>
                <a:gd name="T29" fmla="*/ 2147483647 h 228"/>
                <a:gd name="T30" fmla="*/ 2147483647 w 396"/>
                <a:gd name="T31" fmla="*/ 2147483647 h 228"/>
                <a:gd name="T32" fmla="*/ 2147483647 w 396"/>
                <a:gd name="T33" fmla="*/ 2147483647 h 228"/>
                <a:gd name="T34" fmla="*/ 2147483647 w 396"/>
                <a:gd name="T35" fmla="*/ 2147483647 h 228"/>
                <a:gd name="T36" fmla="*/ 2147483647 w 396"/>
                <a:gd name="T37" fmla="*/ 2147483647 h 228"/>
                <a:gd name="T38" fmla="*/ 2147483647 w 396"/>
                <a:gd name="T39" fmla="*/ 2147483647 h 228"/>
                <a:gd name="T40" fmla="*/ 2147483647 w 396"/>
                <a:gd name="T41" fmla="*/ 2147483647 h 228"/>
                <a:gd name="T42" fmla="*/ 2147483647 w 396"/>
                <a:gd name="T43" fmla="*/ 0 h 228"/>
                <a:gd name="T44" fmla="*/ 0 w 396"/>
                <a:gd name="T45" fmla="*/ 2147483647 h 228"/>
                <a:gd name="T46" fmla="*/ 2147483647 w 396"/>
                <a:gd name="T47" fmla="*/ 2147483647 h 228"/>
                <a:gd name="T48" fmla="*/ 2147483647 w 396"/>
                <a:gd name="T49" fmla="*/ 2147483647 h 228"/>
                <a:gd name="T50" fmla="*/ 2147483647 w 396"/>
                <a:gd name="T51" fmla="*/ 2147483647 h 228"/>
                <a:gd name="T52" fmla="*/ 2147483647 w 396"/>
                <a:gd name="T53" fmla="*/ 2147483647 h 228"/>
                <a:gd name="T54" fmla="*/ 2147483647 w 396"/>
                <a:gd name="T55" fmla="*/ 2147483647 h 228"/>
                <a:gd name="T56" fmla="*/ 0 w 396"/>
                <a:gd name="T57" fmla="*/ 2147483647 h 228"/>
                <a:gd name="T58" fmla="*/ 2147483647 w 396"/>
                <a:gd name="T59" fmla="*/ 2147483647 h 228"/>
                <a:gd name="T60" fmla="*/ 2147483647 w 396"/>
                <a:gd name="T61" fmla="*/ 2147483647 h 228"/>
                <a:gd name="T62" fmla="*/ 2147483647 w 396"/>
                <a:gd name="T63" fmla="*/ 2147483647 h 228"/>
                <a:gd name="T64" fmla="*/ 2147483647 w 396"/>
                <a:gd name="T65" fmla="*/ 2147483647 h 228"/>
                <a:gd name="T66" fmla="*/ 2147483647 w 396"/>
                <a:gd name="T67" fmla="*/ 2147483647 h 228"/>
                <a:gd name="T68" fmla="*/ 2147483647 w 396"/>
                <a:gd name="T69" fmla="*/ 2147483647 h 228"/>
                <a:gd name="T70" fmla="*/ 2147483647 w 396"/>
                <a:gd name="T71" fmla="*/ 2147483647 h 228"/>
                <a:gd name="T72" fmla="*/ 2147483647 w 396"/>
                <a:gd name="T73" fmla="*/ 2147483647 h 228"/>
                <a:gd name="T74" fmla="*/ 2147483647 w 396"/>
                <a:gd name="T75" fmla="*/ 2147483647 h 228"/>
                <a:gd name="T76" fmla="*/ 2147483647 w 396"/>
                <a:gd name="T77" fmla="*/ 2147483647 h 228"/>
                <a:gd name="T78" fmla="*/ 2147483647 w 396"/>
                <a:gd name="T79" fmla="*/ 2147483647 h 228"/>
                <a:gd name="T80" fmla="*/ 2147483647 w 396"/>
                <a:gd name="T81" fmla="*/ 2147483647 h 228"/>
                <a:gd name="T82" fmla="*/ 2147483647 w 396"/>
                <a:gd name="T83" fmla="*/ 2147483647 h 228"/>
                <a:gd name="T84" fmla="*/ 2147483647 w 396"/>
                <a:gd name="T85" fmla="*/ 2147483647 h 228"/>
                <a:gd name="T86" fmla="*/ 2147483647 w 396"/>
                <a:gd name="T87" fmla="*/ 2147483647 h 228"/>
                <a:gd name="T88" fmla="*/ 2147483647 w 396"/>
                <a:gd name="T89" fmla="*/ 2147483647 h 228"/>
                <a:gd name="T90" fmla="*/ 2147483647 w 396"/>
                <a:gd name="T91" fmla="*/ 2147483647 h 228"/>
                <a:gd name="T92" fmla="*/ 2147483647 w 396"/>
                <a:gd name="T93" fmla="*/ 2147483647 h 2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96"/>
                <a:gd name="T142" fmla="*/ 0 h 228"/>
                <a:gd name="T143" fmla="*/ 396 w 396"/>
                <a:gd name="T144" fmla="*/ 228 h 2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96" h="228">
                  <a:moveTo>
                    <a:pt x="372" y="168"/>
                  </a:moveTo>
                  <a:lnTo>
                    <a:pt x="336" y="126"/>
                  </a:lnTo>
                  <a:lnTo>
                    <a:pt x="354" y="108"/>
                  </a:lnTo>
                  <a:lnTo>
                    <a:pt x="354" y="78"/>
                  </a:lnTo>
                  <a:lnTo>
                    <a:pt x="360" y="72"/>
                  </a:lnTo>
                  <a:lnTo>
                    <a:pt x="372" y="66"/>
                  </a:lnTo>
                  <a:lnTo>
                    <a:pt x="396" y="66"/>
                  </a:lnTo>
                  <a:lnTo>
                    <a:pt x="396" y="48"/>
                  </a:lnTo>
                  <a:lnTo>
                    <a:pt x="390" y="36"/>
                  </a:lnTo>
                  <a:lnTo>
                    <a:pt x="372" y="36"/>
                  </a:lnTo>
                  <a:lnTo>
                    <a:pt x="348" y="12"/>
                  </a:lnTo>
                  <a:lnTo>
                    <a:pt x="324" y="12"/>
                  </a:lnTo>
                  <a:lnTo>
                    <a:pt x="312" y="6"/>
                  </a:lnTo>
                  <a:lnTo>
                    <a:pt x="300" y="6"/>
                  </a:lnTo>
                  <a:lnTo>
                    <a:pt x="288" y="0"/>
                  </a:lnTo>
                  <a:lnTo>
                    <a:pt x="282" y="0"/>
                  </a:lnTo>
                  <a:lnTo>
                    <a:pt x="282" y="12"/>
                  </a:lnTo>
                  <a:lnTo>
                    <a:pt x="252" y="6"/>
                  </a:lnTo>
                  <a:lnTo>
                    <a:pt x="252" y="12"/>
                  </a:lnTo>
                  <a:lnTo>
                    <a:pt x="246" y="12"/>
                  </a:lnTo>
                  <a:lnTo>
                    <a:pt x="234" y="18"/>
                  </a:lnTo>
                  <a:lnTo>
                    <a:pt x="228" y="18"/>
                  </a:lnTo>
                  <a:lnTo>
                    <a:pt x="222" y="24"/>
                  </a:lnTo>
                  <a:lnTo>
                    <a:pt x="222" y="36"/>
                  </a:lnTo>
                  <a:lnTo>
                    <a:pt x="216" y="42"/>
                  </a:lnTo>
                  <a:lnTo>
                    <a:pt x="198" y="42"/>
                  </a:lnTo>
                  <a:lnTo>
                    <a:pt x="186" y="36"/>
                  </a:lnTo>
                  <a:lnTo>
                    <a:pt x="180" y="30"/>
                  </a:lnTo>
                  <a:lnTo>
                    <a:pt x="156" y="30"/>
                  </a:lnTo>
                  <a:lnTo>
                    <a:pt x="138" y="24"/>
                  </a:lnTo>
                  <a:lnTo>
                    <a:pt x="138" y="30"/>
                  </a:lnTo>
                  <a:lnTo>
                    <a:pt x="132" y="36"/>
                  </a:lnTo>
                  <a:lnTo>
                    <a:pt x="108" y="36"/>
                  </a:lnTo>
                  <a:lnTo>
                    <a:pt x="102" y="30"/>
                  </a:lnTo>
                  <a:lnTo>
                    <a:pt x="90" y="30"/>
                  </a:lnTo>
                  <a:lnTo>
                    <a:pt x="66" y="18"/>
                  </a:lnTo>
                  <a:lnTo>
                    <a:pt x="54" y="30"/>
                  </a:lnTo>
                  <a:lnTo>
                    <a:pt x="36" y="30"/>
                  </a:lnTo>
                  <a:lnTo>
                    <a:pt x="30" y="24"/>
                  </a:lnTo>
                  <a:lnTo>
                    <a:pt x="36" y="18"/>
                  </a:lnTo>
                  <a:lnTo>
                    <a:pt x="36" y="12"/>
                  </a:lnTo>
                  <a:lnTo>
                    <a:pt x="42" y="6"/>
                  </a:lnTo>
                  <a:lnTo>
                    <a:pt x="36" y="0"/>
                  </a:lnTo>
                  <a:lnTo>
                    <a:pt x="12" y="0"/>
                  </a:lnTo>
                  <a:lnTo>
                    <a:pt x="12" y="12"/>
                  </a:lnTo>
                  <a:lnTo>
                    <a:pt x="0" y="24"/>
                  </a:lnTo>
                  <a:lnTo>
                    <a:pt x="0" y="42"/>
                  </a:lnTo>
                  <a:lnTo>
                    <a:pt x="18" y="48"/>
                  </a:lnTo>
                  <a:lnTo>
                    <a:pt x="12" y="60"/>
                  </a:lnTo>
                  <a:lnTo>
                    <a:pt x="30" y="66"/>
                  </a:lnTo>
                  <a:lnTo>
                    <a:pt x="36" y="72"/>
                  </a:lnTo>
                  <a:lnTo>
                    <a:pt x="36" y="96"/>
                  </a:lnTo>
                  <a:lnTo>
                    <a:pt x="30" y="102"/>
                  </a:lnTo>
                  <a:lnTo>
                    <a:pt x="6" y="102"/>
                  </a:lnTo>
                  <a:lnTo>
                    <a:pt x="6" y="108"/>
                  </a:lnTo>
                  <a:lnTo>
                    <a:pt x="12" y="114"/>
                  </a:lnTo>
                  <a:lnTo>
                    <a:pt x="12" y="138"/>
                  </a:lnTo>
                  <a:lnTo>
                    <a:pt x="0" y="138"/>
                  </a:lnTo>
                  <a:lnTo>
                    <a:pt x="12" y="156"/>
                  </a:lnTo>
                  <a:lnTo>
                    <a:pt x="18" y="156"/>
                  </a:lnTo>
                  <a:lnTo>
                    <a:pt x="18" y="168"/>
                  </a:lnTo>
                  <a:lnTo>
                    <a:pt x="36" y="180"/>
                  </a:lnTo>
                  <a:lnTo>
                    <a:pt x="42" y="186"/>
                  </a:lnTo>
                  <a:lnTo>
                    <a:pt x="48" y="198"/>
                  </a:lnTo>
                  <a:lnTo>
                    <a:pt x="48" y="210"/>
                  </a:lnTo>
                  <a:lnTo>
                    <a:pt x="42" y="222"/>
                  </a:lnTo>
                  <a:lnTo>
                    <a:pt x="48" y="222"/>
                  </a:lnTo>
                  <a:lnTo>
                    <a:pt x="54" y="228"/>
                  </a:lnTo>
                  <a:lnTo>
                    <a:pt x="66" y="228"/>
                  </a:lnTo>
                  <a:lnTo>
                    <a:pt x="78" y="222"/>
                  </a:lnTo>
                  <a:lnTo>
                    <a:pt x="84" y="216"/>
                  </a:lnTo>
                  <a:lnTo>
                    <a:pt x="108" y="222"/>
                  </a:lnTo>
                  <a:lnTo>
                    <a:pt x="114" y="204"/>
                  </a:lnTo>
                  <a:lnTo>
                    <a:pt x="144" y="198"/>
                  </a:lnTo>
                  <a:lnTo>
                    <a:pt x="144" y="204"/>
                  </a:lnTo>
                  <a:lnTo>
                    <a:pt x="162" y="222"/>
                  </a:lnTo>
                  <a:lnTo>
                    <a:pt x="174" y="222"/>
                  </a:lnTo>
                  <a:lnTo>
                    <a:pt x="180" y="216"/>
                  </a:lnTo>
                  <a:lnTo>
                    <a:pt x="192" y="228"/>
                  </a:lnTo>
                  <a:lnTo>
                    <a:pt x="204" y="228"/>
                  </a:lnTo>
                  <a:lnTo>
                    <a:pt x="216" y="216"/>
                  </a:lnTo>
                  <a:lnTo>
                    <a:pt x="228" y="228"/>
                  </a:lnTo>
                  <a:lnTo>
                    <a:pt x="246" y="228"/>
                  </a:lnTo>
                  <a:lnTo>
                    <a:pt x="252" y="222"/>
                  </a:lnTo>
                  <a:lnTo>
                    <a:pt x="252" y="204"/>
                  </a:lnTo>
                  <a:lnTo>
                    <a:pt x="246" y="198"/>
                  </a:lnTo>
                  <a:lnTo>
                    <a:pt x="264" y="192"/>
                  </a:lnTo>
                  <a:lnTo>
                    <a:pt x="282" y="168"/>
                  </a:lnTo>
                  <a:lnTo>
                    <a:pt x="312" y="174"/>
                  </a:lnTo>
                  <a:lnTo>
                    <a:pt x="324" y="156"/>
                  </a:lnTo>
                  <a:lnTo>
                    <a:pt x="336" y="174"/>
                  </a:lnTo>
                  <a:lnTo>
                    <a:pt x="348" y="174"/>
                  </a:lnTo>
                  <a:lnTo>
                    <a:pt x="360" y="180"/>
                  </a:lnTo>
                  <a:lnTo>
                    <a:pt x="372" y="180"/>
                  </a:lnTo>
                  <a:lnTo>
                    <a:pt x="372" y="16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0" name="Brazil" descr="© INSCALE GmbH, 05.05.2010&#10;http://www.presentationload.com/">
              <a:extLst>
                <a:ext uri="{FF2B5EF4-FFF2-40B4-BE49-F238E27FC236}">
                  <a16:creationId xmlns:a16="http://schemas.microsoft.com/office/drawing/2014/main" id="{832BB8FC-7E52-403E-B3FE-FEA66BA381A5}"/>
                </a:ext>
              </a:extLst>
            </p:cNvPr>
            <p:cNvSpPr>
              <a:spLocks noEditPoints="1"/>
            </p:cNvSpPr>
            <p:nvPr/>
          </p:nvSpPr>
          <p:spPr bwMode="gray">
            <a:xfrm>
              <a:off x="2243083" y="3056900"/>
              <a:ext cx="1055450" cy="1193315"/>
            </a:xfrm>
            <a:custGeom>
              <a:avLst/>
              <a:gdLst>
                <a:gd name="T0" fmla="*/ 2147483647 w 2784"/>
                <a:gd name="T1" fmla="*/ 2147483647 h 3150"/>
                <a:gd name="T2" fmla="*/ 2147483647 w 2784"/>
                <a:gd name="T3" fmla="*/ 2147483647 h 3150"/>
                <a:gd name="T4" fmla="*/ 2147483647 w 2784"/>
                <a:gd name="T5" fmla="*/ 2147483647 h 3150"/>
                <a:gd name="T6" fmla="*/ 2147483647 w 2784"/>
                <a:gd name="T7" fmla="*/ 2147483647 h 3150"/>
                <a:gd name="T8" fmla="*/ 2147483647 w 2784"/>
                <a:gd name="T9" fmla="*/ 2147483647 h 3150"/>
                <a:gd name="T10" fmla="*/ 2147483647 w 2784"/>
                <a:gd name="T11" fmla="*/ 2147483647 h 3150"/>
                <a:gd name="T12" fmla="*/ 2147483647 w 2784"/>
                <a:gd name="T13" fmla="*/ 2147483647 h 3150"/>
                <a:gd name="T14" fmla="*/ 2147483647 w 2784"/>
                <a:gd name="T15" fmla="*/ 2147483647 h 3150"/>
                <a:gd name="T16" fmla="*/ 2147483647 w 2784"/>
                <a:gd name="T17" fmla="*/ 2147483647 h 3150"/>
                <a:gd name="T18" fmla="*/ 2147483647 w 2784"/>
                <a:gd name="T19" fmla="*/ 2147483647 h 3150"/>
                <a:gd name="T20" fmla="*/ 2147483647 w 2784"/>
                <a:gd name="T21" fmla="*/ 2147483647 h 3150"/>
                <a:gd name="T22" fmla="*/ 2147483647 w 2784"/>
                <a:gd name="T23" fmla="*/ 2147483647 h 3150"/>
                <a:gd name="T24" fmla="*/ 2147483647 w 2784"/>
                <a:gd name="T25" fmla="*/ 2147483647 h 3150"/>
                <a:gd name="T26" fmla="*/ 2147483647 w 2784"/>
                <a:gd name="T27" fmla="*/ 2147483647 h 3150"/>
                <a:gd name="T28" fmla="*/ 2147483647 w 2784"/>
                <a:gd name="T29" fmla="*/ 2147483647 h 3150"/>
                <a:gd name="T30" fmla="*/ 2147483647 w 2784"/>
                <a:gd name="T31" fmla="*/ 2147483647 h 3150"/>
                <a:gd name="T32" fmla="*/ 2147483647 w 2784"/>
                <a:gd name="T33" fmla="*/ 2147483647 h 3150"/>
                <a:gd name="T34" fmla="*/ 2147483647 w 2784"/>
                <a:gd name="T35" fmla="*/ 2147483647 h 3150"/>
                <a:gd name="T36" fmla="*/ 2147483647 w 2784"/>
                <a:gd name="T37" fmla="*/ 2147483647 h 3150"/>
                <a:gd name="T38" fmla="*/ 2147483647 w 2784"/>
                <a:gd name="T39" fmla="*/ 2147483647 h 3150"/>
                <a:gd name="T40" fmla="*/ 2147483647 w 2784"/>
                <a:gd name="T41" fmla="*/ 2147483647 h 3150"/>
                <a:gd name="T42" fmla="*/ 2147483647 w 2784"/>
                <a:gd name="T43" fmla="*/ 2147483647 h 3150"/>
                <a:gd name="T44" fmla="*/ 2147483647 w 2784"/>
                <a:gd name="T45" fmla="*/ 2147483647 h 3150"/>
                <a:gd name="T46" fmla="*/ 2147483647 w 2784"/>
                <a:gd name="T47" fmla="*/ 2147483647 h 3150"/>
                <a:gd name="T48" fmla="*/ 2147483647 w 2784"/>
                <a:gd name="T49" fmla="*/ 2147483647 h 3150"/>
                <a:gd name="T50" fmla="*/ 2147483647 w 2784"/>
                <a:gd name="T51" fmla="*/ 2147483647 h 3150"/>
                <a:gd name="T52" fmla="*/ 2147483647 w 2784"/>
                <a:gd name="T53" fmla="*/ 2147483647 h 3150"/>
                <a:gd name="T54" fmla="*/ 2147483647 w 2784"/>
                <a:gd name="T55" fmla="*/ 2147483647 h 3150"/>
                <a:gd name="T56" fmla="*/ 2147483647 w 2784"/>
                <a:gd name="T57" fmla="*/ 2147483647 h 3150"/>
                <a:gd name="T58" fmla="*/ 2147483647 w 2784"/>
                <a:gd name="T59" fmla="*/ 2147483647 h 3150"/>
                <a:gd name="T60" fmla="*/ 2147483647 w 2784"/>
                <a:gd name="T61" fmla="*/ 2147483647 h 3150"/>
                <a:gd name="T62" fmla="*/ 2147483647 w 2784"/>
                <a:gd name="T63" fmla="*/ 2147483647 h 3150"/>
                <a:gd name="T64" fmla="*/ 2147483647 w 2784"/>
                <a:gd name="T65" fmla="*/ 2147483647 h 3150"/>
                <a:gd name="T66" fmla="*/ 2147483647 w 2784"/>
                <a:gd name="T67" fmla="*/ 2147483647 h 3150"/>
                <a:gd name="T68" fmla="*/ 2147483647 w 2784"/>
                <a:gd name="T69" fmla="*/ 2147483647 h 3150"/>
                <a:gd name="T70" fmla="*/ 2147483647 w 2784"/>
                <a:gd name="T71" fmla="*/ 2147483647 h 3150"/>
                <a:gd name="T72" fmla="*/ 2147483647 w 2784"/>
                <a:gd name="T73" fmla="*/ 2147483647 h 3150"/>
                <a:gd name="T74" fmla="*/ 2147483647 w 2784"/>
                <a:gd name="T75" fmla="*/ 2147483647 h 3150"/>
                <a:gd name="T76" fmla="*/ 2147483647 w 2784"/>
                <a:gd name="T77" fmla="*/ 2147483647 h 3150"/>
                <a:gd name="T78" fmla="*/ 2147483647 w 2784"/>
                <a:gd name="T79" fmla="*/ 2147483647 h 3150"/>
                <a:gd name="T80" fmla="*/ 2147483647 w 2784"/>
                <a:gd name="T81" fmla="*/ 2147483647 h 3150"/>
                <a:gd name="T82" fmla="*/ 2147483647 w 2784"/>
                <a:gd name="T83" fmla="*/ 2147483647 h 3150"/>
                <a:gd name="T84" fmla="*/ 2147483647 w 2784"/>
                <a:gd name="T85" fmla="*/ 2147483647 h 3150"/>
                <a:gd name="T86" fmla="*/ 2147483647 w 2784"/>
                <a:gd name="T87" fmla="*/ 2147483647 h 3150"/>
                <a:gd name="T88" fmla="*/ 2147483647 w 2784"/>
                <a:gd name="T89" fmla="*/ 2147483647 h 3150"/>
                <a:gd name="T90" fmla="*/ 2147483647 w 2784"/>
                <a:gd name="T91" fmla="*/ 2147483647 h 3150"/>
                <a:gd name="T92" fmla="*/ 2147483647 w 2784"/>
                <a:gd name="T93" fmla="*/ 2147483647 h 3150"/>
                <a:gd name="T94" fmla="*/ 2147483647 w 2784"/>
                <a:gd name="T95" fmla="*/ 2147483647 h 3150"/>
                <a:gd name="T96" fmla="*/ 2147483647 w 2784"/>
                <a:gd name="T97" fmla="*/ 2147483647 h 3150"/>
                <a:gd name="T98" fmla="*/ 2147483647 w 2784"/>
                <a:gd name="T99" fmla="*/ 2147483647 h 3150"/>
                <a:gd name="T100" fmla="*/ 2147483647 w 2784"/>
                <a:gd name="T101" fmla="*/ 2147483647 h 3150"/>
                <a:gd name="T102" fmla="*/ 2147483647 w 2784"/>
                <a:gd name="T103" fmla="*/ 2147483647 h 3150"/>
                <a:gd name="T104" fmla="*/ 2147483647 w 2784"/>
                <a:gd name="T105" fmla="*/ 2147483647 h 3150"/>
                <a:gd name="T106" fmla="*/ 2147483647 w 2784"/>
                <a:gd name="T107" fmla="*/ 2147483647 h 3150"/>
                <a:gd name="T108" fmla="*/ 2147483647 w 2784"/>
                <a:gd name="T109" fmla="*/ 2147483647 h 3150"/>
                <a:gd name="T110" fmla="*/ 2147483647 w 2784"/>
                <a:gd name="T111" fmla="*/ 2147483647 h 3150"/>
                <a:gd name="T112" fmla="*/ 2147483647 w 2784"/>
                <a:gd name="T113" fmla="*/ 2147483647 h 3150"/>
                <a:gd name="T114" fmla="*/ 2147483647 w 2784"/>
                <a:gd name="T115" fmla="*/ 2147483647 h 3150"/>
                <a:gd name="T116" fmla="*/ 2147483647 w 2784"/>
                <a:gd name="T117" fmla="*/ 2147483647 h 3150"/>
                <a:gd name="T118" fmla="*/ 2147483647 w 2784"/>
                <a:gd name="T119" fmla="*/ 2147483647 h 31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84"/>
                <a:gd name="T181" fmla="*/ 0 h 3150"/>
                <a:gd name="T182" fmla="*/ 2784 w 2784"/>
                <a:gd name="T183" fmla="*/ 3150 h 31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84" h="3150">
                  <a:moveTo>
                    <a:pt x="1716" y="450"/>
                  </a:moveTo>
                  <a:lnTo>
                    <a:pt x="1710" y="450"/>
                  </a:lnTo>
                  <a:lnTo>
                    <a:pt x="1698" y="444"/>
                  </a:lnTo>
                  <a:lnTo>
                    <a:pt x="1680" y="444"/>
                  </a:lnTo>
                  <a:lnTo>
                    <a:pt x="1662" y="438"/>
                  </a:lnTo>
                  <a:lnTo>
                    <a:pt x="1650" y="438"/>
                  </a:lnTo>
                  <a:lnTo>
                    <a:pt x="1644" y="444"/>
                  </a:lnTo>
                  <a:lnTo>
                    <a:pt x="1644" y="450"/>
                  </a:lnTo>
                  <a:lnTo>
                    <a:pt x="1650" y="462"/>
                  </a:lnTo>
                  <a:lnTo>
                    <a:pt x="1650" y="468"/>
                  </a:lnTo>
                  <a:lnTo>
                    <a:pt x="1656" y="480"/>
                  </a:lnTo>
                  <a:lnTo>
                    <a:pt x="1638" y="480"/>
                  </a:lnTo>
                  <a:lnTo>
                    <a:pt x="1638" y="504"/>
                  </a:lnTo>
                  <a:lnTo>
                    <a:pt x="1656" y="516"/>
                  </a:lnTo>
                  <a:lnTo>
                    <a:pt x="1644" y="528"/>
                  </a:lnTo>
                  <a:lnTo>
                    <a:pt x="1644" y="540"/>
                  </a:lnTo>
                  <a:lnTo>
                    <a:pt x="1656" y="564"/>
                  </a:lnTo>
                  <a:lnTo>
                    <a:pt x="1668" y="570"/>
                  </a:lnTo>
                  <a:lnTo>
                    <a:pt x="1674" y="576"/>
                  </a:lnTo>
                  <a:lnTo>
                    <a:pt x="1686" y="576"/>
                  </a:lnTo>
                  <a:lnTo>
                    <a:pt x="1698" y="570"/>
                  </a:lnTo>
                  <a:lnTo>
                    <a:pt x="1710" y="570"/>
                  </a:lnTo>
                  <a:lnTo>
                    <a:pt x="1716" y="564"/>
                  </a:lnTo>
                  <a:lnTo>
                    <a:pt x="1716" y="558"/>
                  </a:lnTo>
                  <a:lnTo>
                    <a:pt x="1728" y="558"/>
                  </a:lnTo>
                  <a:lnTo>
                    <a:pt x="1740" y="552"/>
                  </a:lnTo>
                  <a:lnTo>
                    <a:pt x="1758" y="552"/>
                  </a:lnTo>
                  <a:lnTo>
                    <a:pt x="1770" y="546"/>
                  </a:lnTo>
                  <a:lnTo>
                    <a:pt x="1776" y="534"/>
                  </a:lnTo>
                  <a:lnTo>
                    <a:pt x="1788" y="492"/>
                  </a:lnTo>
                  <a:lnTo>
                    <a:pt x="1794" y="480"/>
                  </a:lnTo>
                  <a:lnTo>
                    <a:pt x="1794" y="474"/>
                  </a:lnTo>
                  <a:lnTo>
                    <a:pt x="1800" y="462"/>
                  </a:lnTo>
                  <a:lnTo>
                    <a:pt x="1800" y="444"/>
                  </a:lnTo>
                  <a:lnTo>
                    <a:pt x="1794" y="438"/>
                  </a:lnTo>
                  <a:lnTo>
                    <a:pt x="1752" y="438"/>
                  </a:lnTo>
                  <a:lnTo>
                    <a:pt x="1740" y="444"/>
                  </a:lnTo>
                  <a:lnTo>
                    <a:pt x="1734" y="444"/>
                  </a:lnTo>
                  <a:lnTo>
                    <a:pt x="1722" y="450"/>
                  </a:lnTo>
                  <a:lnTo>
                    <a:pt x="1716" y="450"/>
                  </a:lnTo>
                  <a:close/>
                  <a:moveTo>
                    <a:pt x="1716" y="438"/>
                  </a:moveTo>
                  <a:lnTo>
                    <a:pt x="1740" y="432"/>
                  </a:lnTo>
                  <a:lnTo>
                    <a:pt x="1722" y="414"/>
                  </a:lnTo>
                  <a:lnTo>
                    <a:pt x="1698" y="438"/>
                  </a:lnTo>
                  <a:lnTo>
                    <a:pt x="1716" y="438"/>
                  </a:lnTo>
                  <a:close/>
                  <a:moveTo>
                    <a:pt x="1686" y="408"/>
                  </a:moveTo>
                  <a:lnTo>
                    <a:pt x="1662" y="408"/>
                  </a:lnTo>
                  <a:lnTo>
                    <a:pt x="1662" y="426"/>
                  </a:lnTo>
                  <a:lnTo>
                    <a:pt x="1698" y="426"/>
                  </a:lnTo>
                  <a:lnTo>
                    <a:pt x="1716" y="402"/>
                  </a:lnTo>
                  <a:lnTo>
                    <a:pt x="1698" y="384"/>
                  </a:lnTo>
                  <a:lnTo>
                    <a:pt x="1686" y="408"/>
                  </a:lnTo>
                  <a:close/>
                  <a:moveTo>
                    <a:pt x="1572" y="492"/>
                  </a:moveTo>
                  <a:lnTo>
                    <a:pt x="1572" y="510"/>
                  </a:lnTo>
                  <a:lnTo>
                    <a:pt x="1554" y="546"/>
                  </a:lnTo>
                  <a:lnTo>
                    <a:pt x="1584" y="528"/>
                  </a:lnTo>
                  <a:lnTo>
                    <a:pt x="1590" y="516"/>
                  </a:lnTo>
                  <a:lnTo>
                    <a:pt x="1596" y="510"/>
                  </a:lnTo>
                  <a:lnTo>
                    <a:pt x="1608" y="486"/>
                  </a:lnTo>
                  <a:lnTo>
                    <a:pt x="1608" y="480"/>
                  </a:lnTo>
                  <a:lnTo>
                    <a:pt x="1602" y="474"/>
                  </a:lnTo>
                  <a:lnTo>
                    <a:pt x="1596" y="474"/>
                  </a:lnTo>
                  <a:lnTo>
                    <a:pt x="1584" y="480"/>
                  </a:lnTo>
                  <a:lnTo>
                    <a:pt x="1572" y="492"/>
                  </a:lnTo>
                  <a:close/>
                  <a:moveTo>
                    <a:pt x="1632" y="426"/>
                  </a:moveTo>
                  <a:lnTo>
                    <a:pt x="1608" y="450"/>
                  </a:lnTo>
                  <a:lnTo>
                    <a:pt x="1626" y="456"/>
                  </a:lnTo>
                  <a:lnTo>
                    <a:pt x="1644" y="432"/>
                  </a:lnTo>
                  <a:lnTo>
                    <a:pt x="1632" y="426"/>
                  </a:lnTo>
                  <a:close/>
                  <a:moveTo>
                    <a:pt x="2778" y="1002"/>
                  </a:moveTo>
                  <a:lnTo>
                    <a:pt x="2778" y="984"/>
                  </a:lnTo>
                  <a:lnTo>
                    <a:pt x="2772" y="972"/>
                  </a:lnTo>
                  <a:lnTo>
                    <a:pt x="2760" y="954"/>
                  </a:lnTo>
                  <a:lnTo>
                    <a:pt x="2754" y="936"/>
                  </a:lnTo>
                  <a:lnTo>
                    <a:pt x="2754" y="870"/>
                  </a:lnTo>
                  <a:lnTo>
                    <a:pt x="2724" y="840"/>
                  </a:lnTo>
                  <a:lnTo>
                    <a:pt x="2694" y="834"/>
                  </a:lnTo>
                  <a:lnTo>
                    <a:pt x="2646" y="840"/>
                  </a:lnTo>
                  <a:lnTo>
                    <a:pt x="2628" y="822"/>
                  </a:lnTo>
                  <a:lnTo>
                    <a:pt x="2610" y="822"/>
                  </a:lnTo>
                  <a:lnTo>
                    <a:pt x="2592" y="798"/>
                  </a:lnTo>
                  <a:lnTo>
                    <a:pt x="2568" y="798"/>
                  </a:lnTo>
                  <a:lnTo>
                    <a:pt x="2538" y="768"/>
                  </a:lnTo>
                  <a:lnTo>
                    <a:pt x="2526" y="750"/>
                  </a:lnTo>
                  <a:lnTo>
                    <a:pt x="2490" y="714"/>
                  </a:lnTo>
                  <a:lnTo>
                    <a:pt x="2418" y="666"/>
                  </a:lnTo>
                  <a:lnTo>
                    <a:pt x="2394" y="660"/>
                  </a:lnTo>
                  <a:lnTo>
                    <a:pt x="2316" y="660"/>
                  </a:lnTo>
                  <a:lnTo>
                    <a:pt x="2316" y="672"/>
                  </a:lnTo>
                  <a:lnTo>
                    <a:pt x="2310" y="672"/>
                  </a:lnTo>
                  <a:lnTo>
                    <a:pt x="2298" y="660"/>
                  </a:lnTo>
                  <a:lnTo>
                    <a:pt x="2286" y="654"/>
                  </a:lnTo>
                  <a:lnTo>
                    <a:pt x="2274" y="654"/>
                  </a:lnTo>
                  <a:lnTo>
                    <a:pt x="2262" y="648"/>
                  </a:lnTo>
                  <a:lnTo>
                    <a:pt x="2232" y="648"/>
                  </a:lnTo>
                  <a:lnTo>
                    <a:pt x="2226" y="642"/>
                  </a:lnTo>
                  <a:lnTo>
                    <a:pt x="2214" y="636"/>
                  </a:lnTo>
                  <a:lnTo>
                    <a:pt x="2196" y="630"/>
                  </a:lnTo>
                  <a:lnTo>
                    <a:pt x="2184" y="624"/>
                  </a:lnTo>
                  <a:lnTo>
                    <a:pt x="2166" y="618"/>
                  </a:lnTo>
                  <a:lnTo>
                    <a:pt x="2154" y="618"/>
                  </a:lnTo>
                  <a:lnTo>
                    <a:pt x="2142" y="624"/>
                  </a:lnTo>
                  <a:lnTo>
                    <a:pt x="2112" y="654"/>
                  </a:lnTo>
                  <a:lnTo>
                    <a:pt x="2106" y="666"/>
                  </a:lnTo>
                  <a:lnTo>
                    <a:pt x="2088" y="642"/>
                  </a:lnTo>
                  <a:lnTo>
                    <a:pt x="2088" y="678"/>
                  </a:lnTo>
                  <a:lnTo>
                    <a:pt x="2058" y="702"/>
                  </a:lnTo>
                  <a:lnTo>
                    <a:pt x="2076" y="636"/>
                  </a:lnTo>
                  <a:lnTo>
                    <a:pt x="2082" y="636"/>
                  </a:lnTo>
                  <a:lnTo>
                    <a:pt x="2094" y="624"/>
                  </a:lnTo>
                  <a:lnTo>
                    <a:pt x="2094" y="606"/>
                  </a:lnTo>
                  <a:lnTo>
                    <a:pt x="2088" y="600"/>
                  </a:lnTo>
                  <a:lnTo>
                    <a:pt x="2082" y="600"/>
                  </a:lnTo>
                  <a:lnTo>
                    <a:pt x="2064" y="618"/>
                  </a:lnTo>
                  <a:lnTo>
                    <a:pt x="2076" y="582"/>
                  </a:lnTo>
                  <a:lnTo>
                    <a:pt x="2070" y="582"/>
                  </a:lnTo>
                  <a:lnTo>
                    <a:pt x="2064" y="576"/>
                  </a:lnTo>
                  <a:lnTo>
                    <a:pt x="2064" y="570"/>
                  </a:lnTo>
                  <a:lnTo>
                    <a:pt x="2040" y="546"/>
                  </a:lnTo>
                  <a:lnTo>
                    <a:pt x="2034" y="546"/>
                  </a:lnTo>
                  <a:lnTo>
                    <a:pt x="2022" y="564"/>
                  </a:lnTo>
                  <a:lnTo>
                    <a:pt x="2016" y="552"/>
                  </a:lnTo>
                  <a:lnTo>
                    <a:pt x="2004" y="546"/>
                  </a:lnTo>
                  <a:lnTo>
                    <a:pt x="1998" y="534"/>
                  </a:lnTo>
                  <a:lnTo>
                    <a:pt x="1986" y="528"/>
                  </a:lnTo>
                  <a:lnTo>
                    <a:pt x="1980" y="522"/>
                  </a:lnTo>
                  <a:lnTo>
                    <a:pt x="1968" y="516"/>
                  </a:lnTo>
                  <a:lnTo>
                    <a:pt x="1944" y="516"/>
                  </a:lnTo>
                  <a:lnTo>
                    <a:pt x="1932" y="510"/>
                  </a:lnTo>
                  <a:lnTo>
                    <a:pt x="1926" y="510"/>
                  </a:lnTo>
                  <a:lnTo>
                    <a:pt x="1914" y="498"/>
                  </a:lnTo>
                  <a:lnTo>
                    <a:pt x="1902" y="492"/>
                  </a:lnTo>
                  <a:lnTo>
                    <a:pt x="1896" y="480"/>
                  </a:lnTo>
                  <a:lnTo>
                    <a:pt x="1884" y="474"/>
                  </a:lnTo>
                  <a:lnTo>
                    <a:pt x="1878" y="486"/>
                  </a:lnTo>
                  <a:lnTo>
                    <a:pt x="1824" y="486"/>
                  </a:lnTo>
                  <a:lnTo>
                    <a:pt x="1812" y="498"/>
                  </a:lnTo>
                  <a:lnTo>
                    <a:pt x="1806" y="510"/>
                  </a:lnTo>
                  <a:lnTo>
                    <a:pt x="1806" y="522"/>
                  </a:lnTo>
                  <a:lnTo>
                    <a:pt x="1800" y="528"/>
                  </a:lnTo>
                  <a:lnTo>
                    <a:pt x="1800" y="534"/>
                  </a:lnTo>
                  <a:lnTo>
                    <a:pt x="1812" y="552"/>
                  </a:lnTo>
                  <a:lnTo>
                    <a:pt x="1776" y="552"/>
                  </a:lnTo>
                  <a:lnTo>
                    <a:pt x="1770" y="564"/>
                  </a:lnTo>
                  <a:lnTo>
                    <a:pt x="1758" y="576"/>
                  </a:lnTo>
                  <a:lnTo>
                    <a:pt x="1752" y="588"/>
                  </a:lnTo>
                  <a:lnTo>
                    <a:pt x="1752" y="594"/>
                  </a:lnTo>
                  <a:lnTo>
                    <a:pt x="1746" y="600"/>
                  </a:lnTo>
                  <a:lnTo>
                    <a:pt x="1746" y="612"/>
                  </a:lnTo>
                  <a:lnTo>
                    <a:pt x="1740" y="624"/>
                  </a:lnTo>
                  <a:lnTo>
                    <a:pt x="1728" y="636"/>
                  </a:lnTo>
                  <a:lnTo>
                    <a:pt x="1722" y="636"/>
                  </a:lnTo>
                  <a:lnTo>
                    <a:pt x="1728" y="630"/>
                  </a:lnTo>
                  <a:lnTo>
                    <a:pt x="1728" y="618"/>
                  </a:lnTo>
                  <a:lnTo>
                    <a:pt x="1734" y="606"/>
                  </a:lnTo>
                  <a:lnTo>
                    <a:pt x="1734" y="600"/>
                  </a:lnTo>
                  <a:lnTo>
                    <a:pt x="1740" y="588"/>
                  </a:lnTo>
                  <a:lnTo>
                    <a:pt x="1740" y="582"/>
                  </a:lnTo>
                  <a:lnTo>
                    <a:pt x="1734" y="576"/>
                  </a:lnTo>
                  <a:lnTo>
                    <a:pt x="1728" y="576"/>
                  </a:lnTo>
                  <a:lnTo>
                    <a:pt x="1722" y="582"/>
                  </a:lnTo>
                  <a:lnTo>
                    <a:pt x="1716" y="582"/>
                  </a:lnTo>
                  <a:lnTo>
                    <a:pt x="1704" y="594"/>
                  </a:lnTo>
                  <a:lnTo>
                    <a:pt x="1692" y="588"/>
                  </a:lnTo>
                  <a:lnTo>
                    <a:pt x="1656" y="588"/>
                  </a:lnTo>
                  <a:lnTo>
                    <a:pt x="1644" y="582"/>
                  </a:lnTo>
                  <a:lnTo>
                    <a:pt x="1632" y="570"/>
                  </a:lnTo>
                  <a:lnTo>
                    <a:pt x="1632" y="522"/>
                  </a:lnTo>
                  <a:lnTo>
                    <a:pt x="1626" y="516"/>
                  </a:lnTo>
                  <a:lnTo>
                    <a:pt x="1626" y="504"/>
                  </a:lnTo>
                  <a:lnTo>
                    <a:pt x="1620" y="504"/>
                  </a:lnTo>
                  <a:lnTo>
                    <a:pt x="1614" y="510"/>
                  </a:lnTo>
                  <a:lnTo>
                    <a:pt x="1602" y="516"/>
                  </a:lnTo>
                  <a:lnTo>
                    <a:pt x="1596" y="522"/>
                  </a:lnTo>
                  <a:lnTo>
                    <a:pt x="1590" y="534"/>
                  </a:lnTo>
                  <a:lnTo>
                    <a:pt x="1584" y="540"/>
                  </a:lnTo>
                  <a:lnTo>
                    <a:pt x="1560" y="552"/>
                  </a:lnTo>
                  <a:lnTo>
                    <a:pt x="1554" y="558"/>
                  </a:lnTo>
                  <a:lnTo>
                    <a:pt x="1512" y="558"/>
                  </a:lnTo>
                  <a:lnTo>
                    <a:pt x="1500" y="552"/>
                  </a:lnTo>
                  <a:lnTo>
                    <a:pt x="1542" y="540"/>
                  </a:lnTo>
                  <a:lnTo>
                    <a:pt x="1548" y="528"/>
                  </a:lnTo>
                  <a:lnTo>
                    <a:pt x="1566" y="510"/>
                  </a:lnTo>
                  <a:lnTo>
                    <a:pt x="1566" y="492"/>
                  </a:lnTo>
                  <a:lnTo>
                    <a:pt x="1572" y="486"/>
                  </a:lnTo>
                  <a:lnTo>
                    <a:pt x="1590" y="450"/>
                  </a:lnTo>
                  <a:lnTo>
                    <a:pt x="1626" y="414"/>
                  </a:lnTo>
                  <a:lnTo>
                    <a:pt x="1638" y="408"/>
                  </a:lnTo>
                  <a:lnTo>
                    <a:pt x="1656" y="390"/>
                  </a:lnTo>
                  <a:lnTo>
                    <a:pt x="1656" y="378"/>
                  </a:lnTo>
                  <a:lnTo>
                    <a:pt x="1662" y="366"/>
                  </a:lnTo>
                  <a:lnTo>
                    <a:pt x="1674" y="354"/>
                  </a:lnTo>
                  <a:lnTo>
                    <a:pt x="1686" y="348"/>
                  </a:lnTo>
                  <a:lnTo>
                    <a:pt x="1692" y="342"/>
                  </a:lnTo>
                  <a:lnTo>
                    <a:pt x="1704" y="336"/>
                  </a:lnTo>
                  <a:lnTo>
                    <a:pt x="1680" y="330"/>
                  </a:lnTo>
                  <a:lnTo>
                    <a:pt x="1698" y="312"/>
                  </a:lnTo>
                  <a:lnTo>
                    <a:pt x="1698" y="294"/>
                  </a:lnTo>
                  <a:lnTo>
                    <a:pt x="1692" y="288"/>
                  </a:lnTo>
                  <a:lnTo>
                    <a:pt x="1680" y="282"/>
                  </a:lnTo>
                  <a:lnTo>
                    <a:pt x="1662" y="282"/>
                  </a:lnTo>
                  <a:lnTo>
                    <a:pt x="1650" y="276"/>
                  </a:lnTo>
                  <a:lnTo>
                    <a:pt x="1644" y="270"/>
                  </a:lnTo>
                  <a:lnTo>
                    <a:pt x="1638" y="252"/>
                  </a:lnTo>
                  <a:lnTo>
                    <a:pt x="1632" y="216"/>
                  </a:lnTo>
                  <a:lnTo>
                    <a:pt x="1626" y="168"/>
                  </a:lnTo>
                  <a:lnTo>
                    <a:pt x="1620" y="138"/>
                  </a:lnTo>
                  <a:lnTo>
                    <a:pt x="1614" y="114"/>
                  </a:lnTo>
                  <a:lnTo>
                    <a:pt x="1608" y="96"/>
                  </a:lnTo>
                  <a:lnTo>
                    <a:pt x="1602" y="84"/>
                  </a:lnTo>
                  <a:lnTo>
                    <a:pt x="1590" y="78"/>
                  </a:lnTo>
                  <a:lnTo>
                    <a:pt x="1584" y="78"/>
                  </a:lnTo>
                  <a:lnTo>
                    <a:pt x="1584" y="90"/>
                  </a:lnTo>
                  <a:lnTo>
                    <a:pt x="1590" y="96"/>
                  </a:lnTo>
                  <a:lnTo>
                    <a:pt x="1590" y="108"/>
                  </a:lnTo>
                  <a:lnTo>
                    <a:pt x="1572" y="108"/>
                  </a:lnTo>
                  <a:lnTo>
                    <a:pt x="1572" y="102"/>
                  </a:lnTo>
                  <a:lnTo>
                    <a:pt x="1566" y="108"/>
                  </a:lnTo>
                  <a:lnTo>
                    <a:pt x="1560" y="120"/>
                  </a:lnTo>
                  <a:lnTo>
                    <a:pt x="1560" y="126"/>
                  </a:lnTo>
                  <a:lnTo>
                    <a:pt x="1554" y="132"/>
                  </a:lnTo>
                  <a:lnTo>
                    <a:pt x="1548" y="144"/>
                  </a:lnTo>
                  <a:lnTo>
                    <a:pt x="1536" y="156"/>
                  </a:lnTo>
                  <a:lnTo>
                    <a:pt x="1518" y="192"/>
                  </a:lnTo>
                  <a:lnTo>
                    <a:pt x="1518" y="210"/>
                  </a:lnTo>
                  <a:lnTo>
                    <a:pt x="1494" y="246"/>
                  </a:lnTo>
                  <a:lnTo>
                    <a:pt x="1488" y="246"/>
                  </a:lnTo>
                  <a:lnTo>
                    <a:pt x="1482" y="252"/>
                  </a:lnTo>
                  <a:lnTo>
                    <a:pt x="1464" y="252"/>
                  </a:lnTo>
                  <a:lnTo>
                    <a:pt x="1452" y="240"/>
                  </a:lnTo>
                  <a:lnTo>
                    <a:pt x="1446" y="246"/>
                  </a:lnTo>
                  <a:lnTo>
                    <a:pt x="1434" y="246"/>
                  </a:lnTo>
                  <a:lnTo>
                    <a:pt x="1428" y="240"/>
                  </a:lnTo>
                  <a:lnTo>
                    <a:pt x="1416" y="240"/>
                  </a:lnTo>
                  <a:lnTo>
                    <a:pt x="1410" y="246"/>
                  </a:lnTo>
                  <a:lnTo>
                    <a:pt x="1410" y="252"/>
                  </a:lnTo>
                  <a:lnTo>
                    <a:pt x="1404" y="258"/>
                  </a:lnTo>
                  <a:lnTo>
                    <a:pt x="1380" y="258"/>
                  </a:lnTo>
                  <a:lnTo>
                    <a:pt x="1368" y="246"/>
                  </a:lnTo>
                  <a:lnTo>
                    <a:pt x="1368" y="240"/>
                  </a:lnTo>
                  <a:lnTo>
                    <a:pt x="1350" y="234"/>
                  </a:lnTo>
                  <a:lnTo>
                    <a:pt x="1344" y="228"/>
                  </a:lnTo>
                  <a:lnTo>
                    <a:pt x="1338" y="216"/>
                  </a:lnTo>
                  <a:lnTo>
                    <a:pt x="1332" y="216"/>
                  </a:lnTo>
                  <a:lnTo>
                    <a:pt x="1320" y="222"/>
                  </a:lnTo>
                  <a:lnTo>
                    <a:pt x="1314" y="228"/>
                  </a:lnTo>
                  <a:lnTo>
                    <a:pt x="1302" y="234"/>
                  </a:lnTo>
                  <a:lnTo>
                    <a:pt x="1278" y="234"/>
                  </a:lnTo>
                  <a:lnTo>
                    <a:pt x="1278" y="222"/>
                  </a:lnTo>
                  <a:lnTo>
                    <a:pt x="1272" y="222"/>
                  </a:lnTo>
                  <a:lnTo>
                    <a:pt x="1260" y="228"/>
                  </a:lnTo>
                  <a:lnTo>
                    <a:pt x="1260" y="252"/>
                  </a:lnTo>
                  <a:lnTo>
                    <a:pt x="1272" y="264"/>
                  </a:lnTo>
                  <a:lnTo>
                    <a:pt x="1272" y="270"/>
                  </a:lnTo>
                  <a:lnTo>
                    <a:pt x="1278" y="276"/>
                  </a:lnTo>
                  <a:lnTo>
                    <a:pt x="1272" y="282"/>
                  </a:lnTo>
                  <a:lnTo>
                    <a:pt x="1254" y="282"/>
                  </a:lnTo>
                  <a:lnTo>
                    <a:pt x="1230" y="270"/>
                  </a:lnTo>
                  <a:lnTo>
                    <a:pt x="1224" y="270"/>
                  </a:lnTo>
                  <a:lnTo>
                    <a:pt x="1212" y="264"/>
                  </a:lnTo>
                  <a:lnTo>
                    <a:pt x="1212" y="270"/>
                  </a:lnTo>
                  <a:lnTo>
                    <a:pt x="1206" y="276"/>
                  </a:lnTo>
                  <a:lnTo>
                    <a:pt x="1200" y="276"/>
                  </a:lnTo>
                  <a:lnTo>
                    <a:pt x="1188" y="264"/>
                  </a:lnTo>
                  <a:lnTo>
                    <a:pt x="1176" y="264"/>
                  </a:lnTo>
                  <a:lnTo>
                    <a:pt x="1158" y="282"/>
                  </a:lnTo>
                  <a:lnTo>
                    <a:pt x="1158" y="288"/>
                  </a:lnTo>
                  <a:lnTo>
                    <a:pt x="1128" y="288"/>
                  </a:lnTo>
                  <a:lnTo>
                    <a:pt x="1122" y="300"/>
                  </a:lnTo>
                  <a:lnTo>
                    <a:pt x="1104" y="300"/>
                  </a:lnTo>
                  <a:lnTo>
                    <a:pt x="1092" y="312"/>
                  </a:lnTo>
                  <a:lnTo>
                    <a:pt x="1092" y="324"/>
                  </a:lnTo>
                  <a:lnTo>
                    <a:pt x="1086" y="330"/>
                  </a:lnTo>
                  <a:lnTo>
                    <a:pt x="1050" y="330"/>
                  </a:lnTo>
                  <a:lnTo>
                    <a:pt x="1044" y="318"/>
                  </a:lnTo>
                  <a:lnTo>
                    <a:pt x="1032" y="318"/>
                  </a:lnTo>
                  <a:lnTo>
                    <a:pt x="1002" y="282"/>
                  </a:lnTo>
                  <a:lnTo>
                    <a:pt x="1002" y="252"/>
                  </a:lnTo>
                  <a:lnTo>
                    <a:pt x="978" y="228"/>
                  </a:lnTo>
                  <a:lnTo>
                    <a:pt x="972" y="216"/>
                  </a:lnTo>
                  <a:lnTo>
                    <a:pt x="972" y="210"/>
                  </a:lnTo>
                  <a:lnTo>
                    <a:pt x="978" y="198"/>
                  </a:lnTo>
                  <a:lnTo>
                    <a:pt x="978" y="192"/>
                  </a:lnTo>
                  <a:lnTo>
                    <a:pt x="984" y="180"/>
                  </a:lnTo>
                  <a:lnTo>
                    <a:pt x="996" y="138"/>
                  </a:lnTo>
                  <a:lnTo>
                    <a:pt x="1008" y="126"/>
                  </a:lnTo>
                  <a:lnTo>
                    <a:pt x="1014" y="114"/>
                  </a:lnTo>
                  <a:lnTo>
                    <a:pt x="1014" y="102"/>
                  </a:lnTo>
                  <a:lnTo>
                    <a:pt x="1008" y="102"/>
                  </a:lnTo>
                  <a:lnTo>
                    <a:pt x="1002" y="96"/>
                  </a:lnTo>
                  <a:lnTo>
                    <a:pt x="1002" y="66"/>
                  </a:lnTo>
                  <a:lnTo>
                    <a:pt x="996" y="66"/>
                  </a:lnTo>
                  <a:lnTo>
                    <a:pt x="984" y="72"/>
                  </a:lnTo>
                  <a:lnTo>
                    <a:pt x="978" y="72"/>
                  </a:lnTo>
                  <a:lnTo>
                    <a:pt x="972" y="66"/>
                  </a:lnTo>
                  <a:lnTo>
                    <a:pt x="972" y="60"/>
                  </a:lnTo>
                  <a:lnTo>
                    <a:pt x="978" y="54"/>
                  </a:lnTo>
                  <a:lnTo>
                    <a:pt x="984" y="42"/>
                  </a:lnTo>
                  <a:lnTo>
                    <a:pt x="984" y="24"/>
                  </a:lnTo>
                  <a:lnTo>
                    <a:pt x="978" y="12"/>
                  </a:lnTo>
                  <a:lnTo>
                    <a:pt x="966" y="0"/>
                  </a:lnTo>
                  <a:lnTo>
                    <a:pt x="960" y="12"/>
                  </a:lnTo>
                  <a:lnTo>
                    <a:pt x="936" y="6"/>
                  </a:lnTo>
                  <a:lnTo>
                    <a:pt x="936" y="42"/>
                  </a:lnTo>
                  <a:lnTo>
                    <a:pt x="930" y="48"/>
                  </a:lnTo>
                  <a:lnTo>
                    <a:pt x="918" y="48"/>
                  </a:lnTo>
                  <a:lnTo>
                    <a:pt x="918" y="60"/>
                  </a:lnTo>
                  <a:lnTo>
                    <a:pt x="894" y="60"/>
                  </a:lnTo>
                  <a:lnTo>
                    <a:pt x="882" y="66"/>
                  </a:lnTo>
                  <a:lnTo>
                    <a:pt x="858" y="90"/>
                  </a:lnTo>
                  <a:lnTo>
                    <a:pt x="846" y="96"/>
                  </a:lnTo>
                  <a:lnTo>
                    <a:pt x="828" y="96"/>
                  </a:lnTo>
                  <a:lnTo>
                    <a:pt x="822" y="90"/>
                  </a:lnTo>
                  <a:lnTo>
                    <a:pt x="804" y="90"/>
                  </a:lnTo>
                  <a:lnTo>
                    <a:pt x="798" y="96"/>
                  </a:lnTo>
                  <a:lnTo>
                    <a:pt x="798" y="108"/>
                  </a:lnTo>
                  <a:lnTo>
                    <a:pt x="792" y="120"/>
                  </a:lnTo>
                  <a:lnTo>
                    <a:pt x="792" y="138"/>
                  </a:lnTo>
                  <a:lnTo>
                    <a:pt x="786" y="144"/>
                  </a:lnTo>
                  <a:lnTo>
                    <a:pt x="774" y="138"/>
                  </a:lnTo>
                  <a:lnTo>
                    <a:pt x="762" y="126"/>
                  </a:lnTo>
                  <a:lnTo>
                    <a:pt x="756" y="114"/>
                  </a:lnTo>
                  <a:lnTo>
                    <a:pt x="750" y="108"/>
                  </a:lnTo>
                  <a:lnTo>
                    <a:pt x="738" y="108"/>
                  </a:lnTo>
                  <a:lnTo>
                    <a:pt x="732" y="114"/>
                  </a:lnTo>
                  <a:lnTo>
                    <a:pt x="720" y="108"/>
                  </a:lnTo>
                  <a:lnTo>
                    <a:pt x="708" y="114"/>
                  </a:lnTo>
                  <a:lnTo>
                    <a:pt x="696" y="114"/>
                  </a:lnTo>
                  <a:lnTo>
                    <a:pt x="696" y="96"/>
                  </a:lnTo>
                  <a:lnTo>
                    <a:pt x="690" y="90"/>
                  </a:lnTo>
                  <a:lnTo>
                    <a:pt x="648" y="90"/>
                  </a:lnTo>
                  <a:lnTo>
                    <a:pt x="648" y="84"/>
                  </a:lnTo>
                  <a:lnTo>
                    <a:pt x="642" y="78"/>
                  </a:lnTo>
                  <a:lnTo>
                    <a:pt x="642" y="108"/>
                  </a:lnTo>
                  <a:lnTo>
                    <a:pt x="660" y="126"/>
                  </a:lnTo>
                  <a:lnTo>
                    <a:pt x="672" y="132"/>
                  </a:lnTo>
                  <a:lnTo>
                    <a:pt x="678" y="138"/>
                  </a:lnTo>
                  <a:lnTo>
                    <a:pt x="678" y="168"/>
                  </a:lnTo>
                  <a:lnTo>
                    <a:pt x="672" y="174"/>
                  </a:lnTo>
                  <a:lnTo>
                    <a:pt x="684" y="186"/>
                  </a:lnTo>
                  <a:lnTo>
                    <a:pt x="690" y="198"/>
                  </a:lnTo>
                  <a:lnTo>
                    <a:pt x="690" y="228"/>
                  </a:lnTo>
                  <a:lnTo>
                    <a:pt x="738" y="234"/>
                  </a:lnTo>
                  <a:lnTo>
                    <a:pt x="744" y="240"/>
                  </a:lnTo>
                  <a:lnTo>
                    <a:pt x="744" y="246"/>
                  </a:lnTo>
                  <a:lnTo>
                    <a:pt x="738" y="258"/>
                  </a:lnTo>
                  <a:lnTo>
                    <a:pt x="732" y="264"/>
                  </a:lnTo>
                  <a:lnTo>
                    <a:pt x="690" y="264"/>
                  </a:lnTo>
                  <a:lnTo>
                    <a:pt x="690" y="294"/>
                  </a:lnTo>
                  <a:lnTo>
                    <a:pt x="684" y="306"/>
                  </a:lnTo>
                  <a:lnTo>
                    <a:pt x="648" y="324"/>
                  </a:lnTo>
                  <a:lnTo>
                    <a:pt x="642" y="330"/>
                  </a:lnTo>
                  <a:lnTo>
                    <a:pt x="624" y="330"/>
                  </a:lnTo>
                  <a:lnTo>
                    <a:pt x="612" y="342"/>
                  </a:lnTo>
                  <a:lnTo>
                    <a:pt x="600" y="366"/>
                  </a:lnTo>
                  <a:lnTo>
                    <a:pt x="588" y="378"/>
                  </a:lnTo>
                  <a:lnTo>
                    <a:pt x="582" y="378"/>
                  </a:lnTo>
                  <a:lnTo>
                    <a:pt x="582" y="354"/>
                  </a:lnTo>
                  <a:lnTo>
                    <a:pt x="576" y="348"/>
                  </a:lnTo>
                  <a:lnTo>
                    <a:pt x="570" y="354"/>
                  </a:lnTo>
                  <a:lnTo>
                    <a:pt x="558" y="360"/>
                  </a:lnTo>
                  <a:lnTo>
                    <a:pt x="552" y="366"/>
                  </a:lnTo>
                  <a:lnTo>
                    <a:pt x="540" y="372"/>
                  </a:lnTo>
                  <a:lnTo>
                    <a:pt x="534" y="372"/>
                  </a:lnTo>
                  <a:lnTo>
                    <a:pt x="522" y="366"/>
                  </a:lnTo>
                  <a:lnTo>
                    <a:pt x="516" y="366"/>
                  </a:lnTo>
                  <a:lnTo>
                    <a:pt x="504" y="354"/>
                  </a:lnTo>
                  <a:lnTo>
                    <a:pt x="504" y="348"/>
                  </a:lnTo>
                  <a:lnTo>
                    <a:pt x="498" y="336"/>
                  </a:lnTo>
                  <a:lnTo>
                    <a:pt x="492" y="330"/>
                  </a:lnTo>
                  <a:lnTo>
                    <a:pt x="468" y="330"/>
                  </a:lnTo>
                  <a:lnTo>
                    <a:pt x="468" y="300"/>
                  </a:lnTo>
                  <a:lnTo>
                    <a:pt x="462" y="288"/>
                  </a:lnTo>
                  <a:lnTo>
                    <a:pt x="462" y="276"/>
                  </a:lnTo>
                  <a:lnTo>
                    <a:pt x="456" y="270"/>
                  </a:lnTo>
                  <a:lnTo>
                    <a:pt x="456" y="258"/>
                  </a:lnTo>
                  <a:lnTo>
                    <a:pt x="450" y="258"/>
                  </a:lnTo>
                  <a:lnTo>
                    <a:pt x="420" y="288"/>
                  </a:lnTo>
                  <a:lnTo>
                    <a:pt x="396" y="264"/>
                  </a:lnTo>
                  <a:lnTo>
                    <a:pt x="390" y="264"/>
                  </a:lnTo>
                  <a:lnTo>
                    <a:pt x="384" y="270"/>
                  </a:lnTo>
                  <a:lnTo>
                    <a:pt x="384" y="288"/>
                  </a:lnTo>
                  <a:lnTo>
                    <a:pt x="318" y="294"/>
                  </a:lnTo>
                  <a:lnTo>
                    <a:pt x="306" y="282"/>
                  </a:lnTo>
                  <a:lnTo>
                    <a:pt x="288" y="282"/>
                  </a:lnTo>
                  <a:lnTo>
                    <a:pt x="282" y="288"/>
                  </a:lnTo>
                  <a:lnTo>
                    <a:pt x="276" y="300"/>
                  </a:lnTo>
                  <a:lnTo>
                    <a:pt x="276" y="312"/>
                  </a:lnTo>
                  <a:lnTo>
                    <a:pt x="282" y="324"/>
                  </a:lnTo>
                  <a:lnTo>
                    <a:pt x="282" y="336"/>
                  </a:lnTo>
                  <a:lnTo>
                    <a:pt x="306" y="348"/>
                  </a:lnTo>
                  <a:lnTo>
                    <a:pt x="318" y="342"/>
                  </a:lnTo>
                  <a:lnTo>
                    <a:pt x="330" y="354"/>
                  </a:lnTo>
                  <a:lnTo>
                    <a:pt x="330" y="360"/>
                  </a:lnTo>
                  <a:lnTo>
                    <a:pt x="336" y="366"/>
                  </a:lnTo>
                  <a:lnTo>
                    <a:pt x="336" y="372"/>
                  </a:lnTo>
                  <a:lnTo>
                    <a:pt x="330" y="378"/>
                  </a:lnTo>
                  <a:lnTo>
                    <a:pt x="300" y="378"/>
                  </a:lnTo>
                  <a:lnTo>
                    <a:pt x="294" y="372"/>
                  </a:lnTo>
                  <a:lnTo>
                    <a:pt x="264" y="378"/>
                  </a:lnTo>
                  <a:lnTo>
                    <a:pt x="258" y="444"/>
                  </a:lnTo>
                  <a:lnTo>
                    <a:pt x="264" y="444"/>
                  </a:lnTo>
                  <a:lnTo>
                    <a:pt x="276" y="456"/>
                  </a:lnTo>
                  <a:lnTo>
                    <a:pt x="288" y="462"/>
                  </a:lnTo>
                  <a:lnTo>
                    <a:pt x="294" y="468"/>
                  </a:lnTo>
                  <a:lnTo>
                    <a:pt x="294" y="492"/>
                  </a:lnTo>
                  <a:lnTo>
                    <a:pt x="300" y="498"/>
                  </a:lnTo>
                  <a:lnTo>
                    <a:pt x="300" y="504"/>
                  </a:lnTo>
                  <a:lnTo>
                    <a:pt x="312" y="516"/>
                  </a:lnTo>
                  <a:lnTo>
                    <a:pt x="318" y="528"/>
                  </a:lnTo>
                  <a:lnTo>
                    <a:pt x="318" y="540"/>
                  </a:lnTo>
                  <a:lnTo>
                    <a:pt x="312" y="552"/>
                  </a:lnTo>
                  <a:lnTo>
                    <a:pt x="300" y="564"/>
                  </a:lnTo>
                  <a:lnTo>
                    <a:pt x="306" y="612"/>
                  </a:lnTo>
                  <a:lnTo>
                    <a:pt x="288" y="660"/>
                  </a:lnTo>
                  <a:lnTo>
                    <a:pt x="282" y="732"/>
                  </a:lnTo>
                  <a:lnTo>
                    <a:pt x="282" y="762"/>
                  </a:lnTo>
                  <a:lnTo>
                    <a:pt x="276" y="774"/>
                  </a:lnTo>
                  <a:lnTo>
                    <a:pt x="270" y="780"/>
                  </a:lnTo>
                  <a:lnTo>
                    <a:pt x="252" y="780"/>
                  </a:lnTo>
                  <a:lnTo>
                    <a:pt x="252" y="774"/>
                  </a:lnTo>
                  <a:lnTo>
                    <a:pt x="240" y="762"/>
                  </a:lnTo>
                  <a:lnTo>
                    <a:pt x="222" y="762"/>
                  </a:lnTo>
                  <a:lnTo>
                    <a:pt x="216" y="768"/>
                  </a:lnTo>
                  <a:lnTo>
                    <a:pt x="210" y="780"/>
                  </a:lnTo>
                  <a:lnTo>
                    <a:pt x="204" y="786"/>
                  </a:lnTo>
                  <a:lnTo>
                    <a:pt x="174" y="780"/>
                  </a:lnTo>
                  <a:lnTo>
                    <a:pt x="168" y="792"/>
                  </a:lnTo>
                  <a:lnTo>
                    <a:pt x="138" y="792"/>
                  </a:lnTo>
                  <a:lnTo>
                    <a:pt x="126" y="798"/>
                  </a:lnTo>
                  <a:lnTo>
                    <a:pt x="120" y="804"/>
                  </a:lnTo>
                  <a:lnTo>
                    <a:pt x="108" y="810"/>
                  </a:lnTo>
                  <a:lnTo>
                    <a:pt x="96" y="822"/>
                  </a:lnTo>
                  <a:lnTo>
                    <a:pt x="96" y="828"/>
                  </a:lnTo>
                  <a:lnTo>
                    <a:pt x="90" y="834"/>
                  </a:lnTo>
                  <a:lnTo>
                    <a:pt x="90" y="840"/>
                  </a:lnTo>
                  <a:lnTo>
                    <a:pt x="66" y="840"/>
                  </a:lnTo>
                  <a:lnTo>
                    <a:pt x="66" y="894"/>
                  </a:lnTo>
                  <a:lnTo>
                    <a:pt x="48" y="912"/>
                  </a:lnTo>
                  <a:lnTo>
                    <a:pt x="48" y="924"/>
                  </a:lnTo>
                  <a:lnTo>
                    <a:pt x="54" y="930"/>
                  </a:lnTo>
                  <a:lnTo>
                    <a:pt x="54" y="948"/>
                  </a:lnTo>
                  <a:lnTo>
                    <a:pt x="60" y="954"/>
                  </a:lnTo>
                  <a:lnTo>
                    <a:pt x="54" y="954"/>
                  </a:lnTo>
                  <a:lnTo>
                    <a:pt x="48" y="948"/>
                  </a:lnTo>
                  <a:lnTo>
                    <a:pt x="18" y="978"/>
                  </a:lnTo>
                  <a:lnTo>
                    <a:pt x="12" y="990"/>
                  </a:lnTo>
                  <a:lnTo>
                    <a:pt x="12" y="1014"/>
                  </a:lnTo>
                  <a:lnTo>
                    <a:pt x="18" y="1020"/>
                  </a:lnTo>
                  <a:lnTo>
                    <a:pt x="6" y="1026"/>
                  </a:lnTo>
                  <a:lnTo>
                    <a:pt x="0" y="1032"/>
                  </a:lnTo>
                  <a:lnTo>
                    <a:pt x="0" y="1044"/>
                  </a:lnTo>
                  <a:lnTo>
                    <a:pt x="6" y="1050"/>
                  </a:lnTo>
                  <a:lnTo>
                    <a:pt x="18" y="1056"/>
                  </a:lnTo>
                  <a:lnTo>
                    <a:pt x="24" y="1080"/>
                  </a:lnTo>
                  <a:lnTo>
                    <a:pt x="24" y="1086"/>
                  </a:lnTo>
                  <a:lnTo>
                    <a:pt x="30" y="1092"/>
                  </a:lnTo>
                  <a:lnTo>
                    <a:pt x="42" y="1116"/>
                  </a:lnTo>
                  <a:lnTo>
                    <a:pt x="54" y="1128"/>
                  </a:lnTo>
                  <a:lnTo>
                    <a:pt x="66" y="1134"/>
                  </a:lnTo>
                  <a:lnTo>
                    <a:pt x="90" y="1158"/>
                  </a:lnTo>
                  <a:lnTo>
                    <a:pt x="84" y="1164"/>
                  </a:lnTo>
                  <a:lnTo>
                    <a:pt x="78" y="1176"/>
                  </a:lnTo>
                  <a:lnTo>
                    <a:pt x="66" y="1182"/>
                  </a:lnTo>
                  <a:lnTo>
                    <a:pt x="60" y="1188"/>
                  </a:lnTo>
                  <a:lnTo>
                    <a:pt x="102" y="1188"/>
                  </a:lnTo>
                  <a:lnTo>
                    <a:pt x="114" y="1194"/>
                  </a:lnTo>
                  <a:lnTo>
                    <a:pt x="120" y="1194"/>
                  </a:lnTo>
                  <a:lnTo>
                    <a:pt x="126" y="1200"/>
                  </a:lnTo>
                  <a:lnTo>
                    <a:pt x="126" y="1212"/>
                  </a:lnTo>
                  <a:lnTo>
                    <a:pt x="132" y="1224"/>
                  </a:lnTo>
                  <a:lnTo>
                    <a:pt x="138" y="1230"/>
                  </a:lnTo>
                  <a:lnTo>
                    <a:pt x="138" y="1236"/>
                  </a:lnTo>
                  <a:lnTo>
                    <a:pt x="198" y="1230"/>
                  </a:lnTo>
                  <a:lnTo>
                    <a:pt x="252" y="1182"/>
                  </a:lnTo>
                  <a:lnTo>
                    <a:pt x="252" y="1194"/>
                  </a:lnTo>
                  <a:lnTo>
                    <a:pt x="258" y="1206"/>
                  </a:lnTo>
                  <a:lnTo>
                    <a:pt x="258" y="1224"/>
                  </a:lnTo>
                  <a:lnTo>
                    <a:pt x="252" y="1230"/>
                  </a:lnTo>
                  <a:lnTo>
                    <a:pt x="252" y="1242"/>
                  </a:lnTo>
                  <a:lnTo>
                    <a:pt x="246" y="1254"/>
                  </a:lnTo>
                  <a:lnTo>
                    <a:pt x="246" y="1266"/>
                  </a:lnTo>
                  <a:lnTo>
                    <a:pt x="252" y="1284"/>
                  </a:lnTo>
                  <a:lnTo>
                    <a:pt x="252" y="1314"/>
                  </a:lnTo>
                  <a:lnTo>
                    <a:pt x="264" y="1308"/>
                  </a:lnTo>
                  <a:lnTo>
                    <a:pt x="264" y="1314"/>
                  </a:lnTo>
                  <a:lnTo>
                    <a:pt x="270" y="1320"/>
                  </a:lnTo>
                  <a:lnTo>
                    <a:pt x="282" y="1320"/>
                  </a:lnTo>
                  <a:lnTo>
                    <a:pt x="282" y="1314"/>
                  </a:lnTo>
                  <a:lnTo>
                    <a:pt x="288" y="1314"/>
                  </a:lnTo>
                  <a:lnTo>
                    <a:pt x="294" y="1308"/>
                  </a:lnTo>
                  <a:lnTo>
                    <a:pt x="324" y="1308"/>
                  </a:lnTo>
                  <a:lnTo>
                    <a:pt x="336" y="1314"/>
                  </a:lnTo>
                  <a:lnTo>
                    <a:pt x="366" y="1314"/>
                  </a:lnTo>
                  <a:lnTo>
                    <a:pt x="372" y="1320"/>
                  </a:lnTo>
                  <a:lnTo>
                    <a:pt x="372" y="1326"/>
                  </a:lnTo>
                  <a:lnTo>
                    <a:pt x="390" y="1326"/>
                  </a:lnTo>
                  <a:lnTo>
                    <a:pt x="414" y="1314"/>
                  </a:lnTo>
                  <a:lnTo>
                    <a:pt x="420" y="1308"/>
                  </a:lnTo>
                  <a:lnTo>
                    <a:pt x="432" y="1290"/>
                  </a:lnTo>
                  <a:lnTo>
                    <a:pt x="468" y="1290"/>
                  </a:lnTo>
                  <a:lnTo>
                    <a:pt x="474" y="1260"/>
                  </a:lnTo>
                  <a:lnTo>
                    <a:pt x="510" y="1260"/>
                  </a:lnTo>
                  <a:lnTo>
                    <a:pt x="510" y="1254"/>
                  </a:lnTo>
                  <a:lnTo>
                    <a:pt x="516" y="1248"/>
                  </a:lnTo>
                  <a:lnTo>
                    <a:pt x="522" y="1236"/>
                  </a:lnTo>
                  <a:lnTo>
                    <a:pt x="528" y="1230"/>
                  </a:lnTo>
                  <a:lnTo>
                    <a:pt x="540" y="1224"/>
                  </a:lnTo>
                  <a:lnTo>
                    <a:pt x="576" y="1224"/>
                  </a:lnTo>
                  <a:lnTo>
                    <a:pt x="588" y="1212"/>
                  </a:lnTo>
                  <a:lnTo>
                    <a:pt x="600" y="1224"/>
                  </a:lnTo>
                  <a:lnTo>
                    <a:pt x="606" y="1224"/>
                  </a:lnTo>
                  <a:lnTo>
                    <a:pt x="606" y="1218"/>
                  </a:lnTo>
                  <a:lnTo>
                    <a:pt x="618" y="1212"/>
                  </a:lnTo>
                  <a:lnTo>
                    <a:pt x="630" y="1212"/>
                  </a:lnTo>
                  <a:lnTo>
                    <a:pt x="630" y="1242"/>
                  </a:lnTo>
                  <a:lnTo>
                    <a:pt x="624" y="1248"/>
                  </a:lnTo>
                  <a:lnTo>
                    <a:pt x="624" y="1254"/>
                  </a:lnTo>
                  <a:lnTo>
                    <a:pt x="618" y="1260"/>
                  </a:lnTo>
                  <a:lnTo>
                    <a:pt x="618" y="1290"/>
                  </a:lnTo>
                  <a:lnTo>
                    <a:pt x="624" y="1296"/>
                  </a:lnTo>
                  <a:lnTo>
                    <a:pt x="630" y="1308"/>
                  </a:lnTo>
                  <a:lnTo>
                    <a:pt x="630" y="1326"/>
                  </a:lnTo>
                  <a:lnTo>
                    <a:pt x="624" y="1332"/>
                  </a:lnTo>
                  <a:lnTo>
                    <a:pt x="624" y="1344"/>
                  </a:lnTo>
                  <a:lnTo>
                    <a:pt x="636" y="1356"/>
                  </a:lnTo>
                  <a:lnTo>
                    <a:pt x="648" y="1362"/>
                  </a:lnTo>
                  <a:lnTo>
                    <a:pt x="654" y="1368"/>
                  </a:lnTo>
                  <a:lnTo>
                    <a:pt x="660" y="1398"/>
                  </a:lnTo>
                  <a:lnTo>
                    <a:pt x="684" y="1398"/>
                  </a:lnTo>
                  <a:lnTo>
                    <a:pt x="690" y="1404"/>
                  </a:lnTo>
                  <a:lnTo>
                    <a:pt x="690" y="1410"/>
                  </a:lnTo>
                  <a:lnTo>
                    <a:pt x="696" y="1422"/>
                  </a:lnTo>
                  <a:lnTo>
                    <a:pt x="696" y="1428"/>
                  </a:lnTo>
                  <a:lnTo>
                    <a:pt x="702" y="1434"/>
                  </a:lnTo>
                  <a:lnTo>
                    <a:pt x="714" y="1440"/>
                  </a:lnTo>
                  <a:lnTo>
                    <a:pt x="744" y="1440"/>
                  </a:lnTo>
                  <a:lnTo>
                    <a:pt x="750" y="1434"/>
                  </a:lnTo>
                  <a:lnTo>
                    <a:pt x="756" y="1446"/>
                  </a:lnTo>
                  <a:lnTo>
                    <a:pt x="768" y="1452"/>
                  </a:lnTo>
                  <a:lnTo>
                    <a:pt x="780" y="1452"/>
                  </a:lnTo>
                  <a:lnTo>
                    <a:pt x="786" y="1446"/>
                  </a:lnTo>
                  <a:lnTo>
                    <a:pt x="798" y="1446"/>
                  </a:lnTo>
                  <a:lnTo>
                    <a:pt x="798" y="1452"/>
                  </a:lnTo>
                  <a:lnTo>
                    <a:pt x="804" y="1464"/>
                  </a:lnTo>
                  <a:lnTo>
                    <a:pt x="816" y="1470"/>
                  </a:lnTo>
                  <a:lnTo>
                    <a:pt x="828" y="1482"/>
                  </a:lnTo>
                  <a:lnTo>
                    <a:pt x="840" y="1488"/>
                  </a:lnTo>
                  <a:lnTo>
                    <a:pt x="864" y="1488"/>
                  </a:lnTo>
                  <a:lnTo>
                    <a:pt x="864" y="1494"/>
                  </a:lnTo>
                  <a:lnTo>
                    <a:pt x="876" y="1506"/>
                  </a:lnTo>
                  <a:lnTo>
                    <a:pt x="888" y="1512"/>
                  </a:lnTo>
                  <a:lnTo>
                    <a:pt x="894" y="1518"/>
                  </a:lnTo>
                  <a:lnTo>
                    <a:pt x="954" y="1518"/>
                  </a:lnTo>
                  <a:lnTo>
                    <a:pt x="978" y="1530"/>
                  </a:lnTo>
                  <a:lnTo>
                    <a:pt x="984" y="1542"/>
                  </a:lnTo>
                  <a:lnTo>
                    <a:pt x="990" y="1548"/>
                  </a:lnTo>
                  <a:lnTo>
                    <a:pt x="990" y="1578"/>
                  </a:lnTo>
                  <a:lnTo>
                    <a:pt x="996" y="1590"/>
                  </a:lnTo>
                  <a:lnTo>
                    <a:pt x="1002" y="1596"/>
                  </a:lnTo>
                  <a:lnTo>
                    <a:pt x="1008" y="1608"/>
                  </a:lnTo>
                  <a:lnTo>
                    <a:pt x="1008" y="1638"/>
                  </a:lnTo>
                  <a:lnTo>
                    <a:pt x="990" y="1638"/>
                  </a:lnTo>
                  <a:lnTo>
                    <a:pt x="990" y="1644"/>
                  </a:lnTo>
                  <a:lnTo>
                    <a:pt x="996" y="1650"/>
                  </a:lnTo>
                  <a:lnTo>
                    <a:pt x="1002" y="1662"/>
                  </a:lnTo>
                  <a:lnTo>
                    <a:pt x="1014" y="1668"/>
                  </a:lnTo>
                  <a:lnTo>
                    <a:pt x="1020" y="1674"/>
                  </a:lnTo>
                  <a:lnTo>
                    <a:pt x="1014" y="1686"/>
                  </a:lnTo>
                  <a:lnTo>
                    <a:pt x="1014" y="1728"/>
                  </a:lnTo>
                  <a:lnTo>
                    <a:pt x="1020" y="1734"/>
                  </a:lnTo>
                  <a:lnTo>
                    <a:pt x="1050" y="1740"/>
                  </a:lnTo>
                  <a:lnTo>
                    <a:pt x="1098" y="1746"/>
                  </a:lnTo>
                  <a:lnTo>
                    <a:pt x="1158" y="1746"/>
                  </a:lnTo>
                  <a:lnTo>
                    <a:pt x="1158" y="1752"/>
                  </a:lnTo>
                  <a:lnTo>
                    <a:pt x="1152" y="1758"/>
                  </a:lnTo>
                  <a:lnTo>
                    <a:pt x="1152" y="1770"/>
                  </a:lnTo>
                  <a:lnTo>
                    <a:pt x="1146" y="1788"/>
                  </a:lnTo>
                  <a:lnTo>
                    <a:pt x="1146" y="1800"/>
                  </a:lnTo>
                  <a:lnTo>
                    <a:pt x="1152" y="1812"/>
                  </a:lnTo>
                  <a:lnTo>
                    <a:pt x="1164" y="1818"/>
                  </a:lnTo>
                  <a:lnTo>
                    <a:pt x="1170" y="1824"/>
                  </a:lnTo>
                  <a:lnTo>
                    <a:pt x="1194" y="1836"/>
                  </a:lnTo>
                  <a:lnTo>
                    <a:pt x="1206" y="1848"/>
                  </a:lnTo>
                  <a:lnTo>
                    <a:pt x="1212" y="1860"/>
                  </a:lnTo>
                  <a:lnTo>
                    <a:pt x="1224" y="1896"/>
                  </a:lnTo>
                  <a:lnTo>
                    <a:pt x="1224" y="1908"/>
                  </a:lnTo>
                  <a:lnTo>
                    <a:pt x="1218" y="1920"/>
                  </a:lnTo>
                  <a:lnTo>
                    <a:pt x="1218" y="1944"/>
                  </a:lnTo>
                  <a:lnTo>
                    <a:pt x="1212" y="1950"/>
                  </a:lnTo>
                  <a:lnTo>
                    <a:pt x="1212" y="1956"/>
                  </a:lnTo>
                  <a:lnTo>
                    <a:pt x="1218" y="1968"/>
                  </a:lnTo>
                  <a:lnTo>
                    <a:pt x="1212" y="1980"/>
                  </a:lnTo>
                  <a:lnTo>
                    <a:pt x="1206" y="1986"/>
                  </a:lnTo>
                  <a:lnTo>
                    <a:pt x="1200" y="1998"/>
                  </a:lnTo>
                  <a:lnTo>
                    <a:pt x="1200" y="2022"/>
                  </a:lnTo>
                  <a:lnTo>
                    <a:pt x="1206" y="2028"/>
                  </a:lnTo>
                  <a:lnTo>
                    <a:pt x="1218" y="2034"/>
                  </a:lnTo>
                  <a:lnTo>
                    <a:pt x="1212" y="2040"/>
                  </a:lnTo>
                  <a:lnTo>
                    <a:pt x="1200" y="2046"/>
                  </a:lnTo>
                  <a:lnTo>
                    <a:pt x="1194" y="2052"/>
                  </a:lnTo>
                  <a:lnTo>
                    <a:pt x="1194" y="2064"/>
                  </a:lnTo>
                  <a:lnTo>
                    <a:pt x="1200" y="2070"/>
                  </a:lnTo>
                  <a:lnTo>
                    <a:pt x="1212" y="2076"/>
                  </a:lnTo>
                  <a:lnTo>
                    <a:pt x="1212" y="2112"/>
                  </a:lnTo>
                  <a:lnTo>
                    <a:pt x="1224" y="2112"/>
                  </a:lnTo>
                  <a:lnTo>
                    <a:pt x="1224" y="2130"/>
                  </a:lnTo>
                  <a:lnTo>
                    <a:pt x="1218" y="2142"/>
                  </a:lnTo>
                  <a:lnTo>
                    <a:pt x="1218" y="2184"/>
                  </a:lnTo>
                  <a:lnTo>
                    <a:pt x="1224" y="2196"/>
                  </a:lnTo>
                  <a:lnTo>
                    <a:pt x="1230" y="2202"/>
                  </a:lnTo>
                  <a:lnTo>
                    <a:pt x="1266" y="2214"/>
                  </a:lnTo>
                  <a:lnTo>
                    <a:pt x="1308" y="2220"/>
                  </a:lnTo>
                  <a:lnTo>
                    <a:pt x="1380" y="2220"/>
                  </a:lnTo>
                  <a:lnTo>
                    <a:pt x="1392" y="2226"/>
                  </a:lnTo>
                  <a:lnTo>
                    <a:pt x="1398" y="2232"/>
                  </a:lnTo>
                  <a:lnTo>
                    <a:pt x="1398" y="2256"/>
                  </a:lnTo>
                  <a:lnTo>
                    <a:pt x="1404" y="2274"/>
                  </a:lnTo>
                  <a:lnTo>
                    <a:pt x="1404" y="2298"/>
                  </a:lnTo>
                  <a:lnTo>
                    <a:pt x="1410" y="2316"/>
                  </a:lnTo>
                  <a:lnTo>
                    <a:pt x="1410" y="2334"/>
                  </a:lnTo>
                  <a:lnTo>
                    <a:pt x="1422" y="2358"/>
                  </a:lnTo>
                  <a:lnTo>
                    <a:pt x="1434" y="2364"/>
                  </a:lnTo>
                  <a:lnTo>
                    <a:pt x="1446" y="2364"/>
                  </a:lnTo>
                  <a:lnTo>
                    <a:pt x="1464" y="2346"/>
                  </a:lnTo>
                  <a:lnTo>
                    <a:pt x="1476" y="2346"/>
                  </a:lnTo>
                  <a:lnTo>
                    <a:pt x="1488" y="2352"/>
                  </a:lnTo>
                  <a:lnTo>
                    <a:pt x="1500" y="2364"/>
                  </a:lnTo>
                  <a:lnTo>
                    <a:pt x="1506" y="2376"/>
                  </a:lnTo>
                  <a:lnTo>
                    <a:pt x="1506" y="2394"/>
                  </a:lnTo>
                  <a:lnTo>
                    <a:pt x="1500" y="2412"/>
                  </a:lnTo>
                  <a:lnTo>
                    <a:pt x="1500" y="2442"/>
                  </a:lnTo>
                  <a:lnTo>
                    <a:pt x="1494" y="2448"/>
                  </a:lnTo>
                  <a:lnTo>
                    <a:pt x="1494" y="2454"/>
                  </a:lnTo>
                  <a:lnTo>
                    <a:pt x="1488" y="2466"/>
                  </a:lnTo>
                  <a:lnTo>
                    <a:pt x="1488" y="2478"/>
                  </a:lnTo>
                  <a:lnTo>
                    <a:pt x="1494" y="2496"/>
                  </a:lnTo>
                  <a:lnTo>
                    <a:pt x="1506" y="2490"/>
                  </a:lnTo>
                  <a:lnTo>
                    <a:pt x="1512" y="2484"/>
                  </a:lnTo>
                  <a:lnTo>
                    <a:pt x="1530" y="2484"/>
                  </a:lnTo>
                  <a:lnTo>
                    <a:pt x="1536" y="2490"/>
                  </a:lnTo>
                  <a:lnTo>
                    <a:pt x="1548" y="2514"/>
                  </a:lnTo>
                  <a:lnTo>
                    <a:pt x="1548" y="2526"/>
                  </a:lnTo>
                  <a:lnTo>
                    <a:pt x="1554" y="2526"/>
                  </a:lnTo>
                  <a:lnTo>
                    <a:pt x="1560" y="2532"/>
                  </a:lnTo>
                  <a:lnTo>
                    <a:pt x="1560" y="2562"/>
                  </a:lnTo>
                  <a:lnTo>
                    <a:pt x="1566" y="2580"/>
                  </a:lnTo>
                  <a:lnTo>
                    <a:pt x="1566" y="2616"/>
                  </a:lnTo>
                  <a:lnTo>
                    <a:pt x="1512" y="2634"/>
                  </a:lnTo>
                  <a:lnTo>
                    <a:pt x="1506" y="2640"/>
                  </a:lnTo>
                  <a:lnTo>
                    <a:pt x="1500" y="2652"/>
                  </a:lnTo>
                  <a:lnTo>
                    <a:pt x="1500" y="2670"/>
                  </a:lnTo>
                  <a:lnTo>
                    <a:pt x="1464" y="2670"/>
                  </a:lnTo>
                  <a:lnTo>
                    <a:pt x="1464" y="2688"/>
                  </a:lnTo>
                  <a:lnTo>
                    <a:pt x="1458" y="2694"/>
                  </a:lnTo>
                  <a:lnTo>
                    <a:pt x="1452" y="2718"/>
                  </a:lnTo>
                  <a:lnTo>
                    <a:pt x="1428" y="2724"/>
                  </a:lnTo>
                  <a:lnTo>
                    <a:pt x="1428" y="2736"/>
                  </a:lnTo>
                  <a:lnTo>
                    <a:pt x="1422" y="2748"/>
                  </a:lnTo>
                  <a:lnTo>
                    <a:pt x="1422" y="2760"/>
                  </a:lnTo>
                  <a:lnTo>
                    <a:pt x="1404" y="2778"/>
                  </a:lnTo>
                  <a:lnTo>
                    <a:pt x="1392" y="2778"/>
                  </a:lnTo>
                  <a:lnTo>
                    <a:pt x="1392" y="2802"/>
                  </a:lnTo>
                  <a:lnTo>
                    <a:pt x="1386" y="2808"/>
                  </a:lnTo>
                  <a:lnTo>
                    <a:pt x="1380" y="2820"/>
                  </a:lnTo>
                  <a:lnTo>
                    <a:pt x="1374" y="2826"/>
                  </a:lnTo>
                  <a:lnTo>
                    <a:pt x="1356" y="2826"/>
                  </a:lnTo>
                  <a:lnTo>
                    <a:pt x="1350" y="2832"/>
                  </a:lnTo>
                  <a:lnTo>
                    <a:pt x="1350" y="2844"/>
                  </a:lnTo>
                  <a:lnTo>
                    <a:pt x="1344" y="2856"/>
                  </a:lnTo>
                  <a:lnTo>
                    <a:pt x="1344" y="2868"/>
                  </a:lnTo>
                  <a:lnTo>
                    <a:pt x="1368" y="2868"/>
                  </a:lnTo>
                  <a:lnTo>
                    <a:pt x="1374" y="2862"/>
                  </a:lnTo>
                  <a:lnTo>
                    <a:pt x="1386" y="2856"/>
                  </a:lnTo>
                  <a:lnTo>
                    <a:pt x="1398" y="2856"/>
                  </a:lnTo>
                  <a:lnTo>
                    <a:pt x="1404" y="2862"/>
                  </a:lnTo>
                  <a:lnTo>
                    <a:pt x="1428" y="2874"/>
                  </a:lnTo>
                  <a:lnTo>
                    <a:pt x="1434" y="2886"/>
                  </a:lnTo>
                  <a:lnTo>
                    <a:pt x="1446" y="2892"/>
                  </a:lnTo>
                  <a:lnTo>
                    <a:pt x="1452" y="2898"/>
                  </a:lnTo>
                  <a:lnTo>
                    <a:pt x="1458" y="2910"/>
                  </a:lnTo>
                  <a:lnTo>
                    <a:pt x="1470" y="2922"/>
                  </a:lnTo>
                  <a:lnTo>
                    <a:pt x="1470" y="2934"/>
                  </a:lnTo>
                  <a:lnTo>
                    <a:pt x="1482" y="2934"/>
                  </a:lnTo>
                  <a:lnTo>
                    <a:pt x="1482" y="2928"/>
                  </a:lnTo>
                  <a:lnTo>
                    <a:pt x="1494" y="2916"/>
                  </a:lnTo>
                  <a:lnTo>
                    <a:pt x="1500" y="2916"/>
                  </a:lnTo>
                  <a:lnTo>
                    <a:pt x="1512" y="2922"/>
                  </a:lnTo>
                  <a:lnTo>
                    <a:pt x="1518" y="2934"/>
                  </a:lnTo>
                  <a:lnTo>
                    <a:pt x="1536" y="2952"/>
                  </a:lnTo>
                  <a:lnTo>
                    <a:pt x="1554" y="2952"/>
                  </a:lnTo>
                  <a:lnTo>
                    <a:pt x="1572" y="2970"/>
                  </a:lnTo>
                  <a:lnTo>
                    <a:pt x="1578" y="2970"/>
                  </a:lnTo>
                  <a:lnTo>
                    <a:pt x="1578" y="2982"/>
                  </a:lnTo>
                  <a:lnTo>
                    <a:pt x="1584" y="2988"/>
                  </a:lnTo>
                  <a:lnTo>
                    <a:pt x="1596" y="2994"/>
                  </a:lnTo>
                  <a:lnTo>
                    <a:pt x="1614" y="3000"/>
                  </a:lnTo>
                  <a:lnTo>
                    <a:pt x="1626" y="3000"/>
                  </a:lnTo>
                  <a:lnTo>
                    <a:pt x="1632" y="3012"/>
                  </a:lnTo>
                  <a:lnTo>
                    <a:pt x="1638" y="3018"/>
                  </a:lnTo>
                  <a:lnTo>
                    <a:pt x="1644" y="3030"/>
                  </a:lnTo>
                  <a:lnTo>
                    <a:pt x="1662" y="3048"/>
                  </a:lnTo>
                  <a:lnTo>
                    <a:pt x="1668" y="3048"/>
                  </a:lnTo>
                  <a:lnTo>
                    <a:pt x="1680" y="3054"/>
                  </a:lnTo>
                  <a:lnTo>
                    <a:pt x="1686" y="3054"/>
                  </a:lnTo>
                  <a:lnTo>
                    <a:pt x="1686" y="3066"/>
                  </a:lnTo>
                  <a:lnTo>
                    <a:pt x="1674" y="3090"/>
                  </a:lnTo>
                  <a:lnTo>
                    <a:pt x="1668" y="3096"/>
                  </a:lnTo>
                  <a:lnTo>
                    <a:pt x="1668" y="3120"/>
                  </a:lnTo>
                  <a:lnTo>
                    <a:pt x="1674" y="3120"/>
                  </a:lnTo>
                  <a:lnTo>
                    <a:pt x="1674" y="3150"/>
                  </a:lnTo>
                  <a:lnTo>
                    <a:pt x="1692" y="3150"/>
                  </a:lnTo>
                  <a:lnTo>
                    <a:pt x="1692" y="3144"/>
                  </a:lnTo>
                  <a:lnTo>
                    <a:pt x="1698" y="3132"/>
                  </a:lnTo>
                  <a:lnTo>
                    <a:pt x="1710" y="3126"/>
                  </a:lnTo>
                  <a:lnTo>
                    <a:pt x="1716" y="3114"/>
                  </a:lnTo>
                  <a:lnTo>
                    <a:pt x="1728" y="3102"/>
                  </a:lnTo>
                  <a:lnTo>
                    <a:pt x="1734" y="3090"/>
                  </a:lnTo>
                  <a:lnTo>
                    <a:pt x="1734" y="3060"/>
                  </a:lnTo>
                  <a:lnTo>
                    <a:pt x="1728" y="3054"/>
                  </a:lnTo>
                  <a:lnTo>
                    <a:pt x="1728" y="3048"/>
                  </a:lnTo>
                  <a:lnTo>
                    <a:pt x="1746" y="3018"/>
                  </a:lnTo>
                  <a:lnTo>
                    <a:pt x="1734" y="3012"/>
                  </a:lnTo>
                  <a:lnTo>
                    <a:pt x="1728" y="3000"/>
                  </a:lnTo>
                  <a:lnTo>
                    <a:pt x="1728" y="2988"/>
                  </a:lnTo>
                  <a:lnTo>
                    <a:pt x="1740" y="2976"/>
                  </a:lnTo>
                  <a:lnTo>
                    <a:pt x="1746" y="2976"/>
                  </a:lnTo>
                  <a:lnTo>
                    <a:pt x="1746" y="2952"/>
                  </a:lnTo>
                  <a:lnTo>
                    <a:pt x="1764" y="2952"/>
                  </a:lnTo>
                  <a:lnTo>
                    <a:pt x="1776" y="2940"/>
                  </a:lnTo>
                  <a:lnTo>
                    <a:pt x="1776" y="2904"/>
                  </a:lnTo>
                  <a:lnTo>
                    <a:pt x="1782" y="2898"/>
                  </a:lnTo>
                  <a:lnTo>
                    <a:pt x="1788" y="2886"/>
                  </a:lnTo>
                  <a:lnTo>
                    <a:pt x="1800" y="2874"/>
                  </a:lnTo>
                  <a:lnTo>
                    <a:pt x="1812" y="2868"/>
                  </a:lnTo>
                  <a:lnTo>
                    <a:pt x="1818" y="2862"/>
                  </a:lnTo>
                  <a:lnTo>
                    <a:pt x="1824" y="2862"/>
                  </a:lnTo>
                  <a:lnTo>
                    <a:pt x="1824" y="2898"/>
                  </a:lnTo>
                  <a:lnTo>
                    <a:pt x="1818" y="2904"/>
                  </a:lnTo>
                  <a:lnTo>
                    <a:pt x="1818" y="2910"/>
                  </a:lnTo>
                  <a:lnTo>
                    <a:pt x="1812" y="2916"/>
                  </a:lnTo>
                  <a:lnTo>
                    <a:pt x="1812" y="2934"/>
                  </a:lnTo>
                  <a:lnTo>
                    <a:pt x="1800" y="2940"/>
                  </a:lnTo>
                  <a:lnTo>
                    <a:pt x="1800" y="2952"/>
                  </a:lnTo>
                  <a:lnTo>
                    <a:pt x="1776" y="2982"/>
                  </a:lnTo>
                  <a:lnTo>
                    <a:pt x="1746" y="3006"/>
                  </a:lnTo>
                  <a:lnTo>
                    <a:pt x="1752" y="3012"/>
                  </a:lnTo>
                  <a:lnTo>
                    <a:pt x="1770" y="3012"/>
                  </a:lnTo>
                  <a:lnTo>
                    <a:pt x="1770" y="2994"/>
                  </a:lnTo>
                  <a:lnTo>
                    <a:pt x="1776" y="2988"/>
                  </a:lnTo>
                  <a:lnTo>
                    <a:pt x="1788" y="2988"/>
                  </a:lnTo>
                  <a:lnTo>
                    <a:pt x="1794" y="2982"/>
                  </a:lnTo>
                  <a:lnTo>
                    <a:pt x="1800" y="2982"/>
                  </a:lnTo>
                  <a:lnTo>
                    <a:pt x="1812" y="2964"/>
                  </a:lnTo>
                  <a:lnTo>
                    <a:pt x="1824" y="2940"/>
                  </a:lnTo>
                  <a:lnTo>
                    <a:pt x="1848" y="2880"/>
                  </a:lnTo>
                  <a:lnTo>
                    <a:pt x="1860" y="2832"/>
                  </a:lnTo>
                  <a:lnTo>
                    <a:pt x="1872" y="2808"/>
                  </a:lnTo>
                  <a:lnTo>
                    <a:pt x="1878" y="2790"/>
                  </a:lnTo>
                  <a:lnTo>
                    <a:pt x="1884" y="2778"/>
                  </a:lnTo>
                  <a:lnTo>
                    <a:pt x="1896" y="2772"/>
                  </a:lnTo>
                  <a:lnTo>
                    <a:pt x="1902" y="2760"/>
                  </a:lnTo>
                  <a:lnTo>
                    <a:pt x="1926" y="2736"/>
                  </a:lnTo>
                  <a:lnTo>
                    <a:pt x="1926" y="2724"/>
                  </a:lnTo>
                  <a:lnTo>
                    <a:pt x="1920" y="2718"/>
                  </a:lnTo>
                  <a:lnTo>
                    <a:pt x="1938" y="2706"/>
                  </a:lnTo>
                  <a:lnTo>
                    <a:pt x="1932" y="2670"/>
                  </a:lnTo>
                  <a:lnTo>
                    <a:pt x="1938" y="2646"/>
                  </a:lnTo>
                  <a:lnTo>
                    <a:pt x="1926" y="2640"/>
                  </a:lnTo>
                  <a:lnTo>
                    <a:pt x="1932" y="2634"/>
                  </a:lnTo>
                  <a:lnTo>
                    <a:pt x="1938" y="2622"/>
                  </a:lnTo>
                  <a:lnTo>
                    <a:pt x="1938" y="2610"/>
                  </a:lnTo>
                  <a:lnTo>
                    <a:pt x="1932" y="2604"/>
                  </a:lnTo>
                  <a:lnTo>
                    <a:pt x="1920" y="2598"/>
                  </a:lnTo>
                  <a:lnTo>
                    <a:pt x="1914" y="2592"/>
                  </a:lnTo>
                  <a:lnTo>
                    <a:pt x="1914" y="2556"/>
                  </a:lnTo>
                  <a:lnTo>
                    <a:pt x="1896" y="2544"/>
                  </a:lnTo>
                  <a:lnTo>
                    <a:pt x="1920" y="2544"/>
                  </a:lnTo>
                  <a:lnTo>
                    <a:pt x="1914" y="2520"/>
                  </a:lnTo>
                  <a:lnTo>
                    <a:pt x="1902" y="2508"/>
                  </a:lnTo>
                  <a:lnTo>
                    <a:pt x="1908" y="2508"/>
                  </a:lnTo>
                  <a:lnTo>
                    <a:pt x="1920" y="2502"/>
                  </a:lnTo>
                  <a:lnTo>
                    <a:pt x="1920" y="2490"/>
                  </a:lnTo>
                  <a:lnTo>
                    <a:pt x="1914" y="2490"/>
                  </a:lnTo>
                  <a:lnTo>
                    <a:pt x="1902" y="2484"/>
                  </a:lnTo>
                  <a:lnTo>
                    <a:pt x="1896" y="2478"/>
                  </a:lnTo>
                  <a:lnTo>
                    <a:pt x="1920" y="2460"/>
                  </a:lnTo>
                  <a:lnTo>
                    <a:pt x="1932" y="2472"/>
                  </a:lnTo>
                  <a:lnTo>
                    <a:pt x="1944" y="2478"/>
                  </a:lnTo>
                  <a:lnTo>
                    <a:pt x="1950" y="2478"/>
                  </a:lnTo>
                  <a:lnTo>
                    <a:pt x="1950" y="2448"/>
                  </a:lnTo>
                  <a:lnTo>
                    <a:pt x="1962" y="2424"/>
                  </a:lnTo>
                  <a:lnTo>
                    <a:pt x="1974" y="2418"/>
                  </a:lnTo>
                  <a:lnTo>
                    <a:pt x="1980" y="2418"/>
                  </a:lnTo>
                  <a:lnTo>
                    <a:pt x="2004" y="2406"/>
                  </a:lnTo>
                  <a:lnTo>
                    <a:pt x="2010" y="2394"/>
                  </a:lnTo>
                  <a:lnTo>
                    <a:pt x="2010" y="2382"/>
                  </a:lnTo>
                  <a:lnTo>
                    <a:pt x="2016" y="2376"/>
                  </a:lnTo>
                  <a:lnTo>
                    <a:pt x="2028" y="2376"/>
                  </a:lnTo>
                  <a:lnTo>
                    <a:pt x="2034" y="2370"/>
                  </a:lnTo>
                  <a:lnTo>
                    <a:pt x="2046" y="2370"/>
                  </a:lnTo>
                  <a:lnTo>
                    <a:pt x="2046" y="2358"/>
                  </a:lnTo>
                  <a:lnTo>
                    <a:pt x="2070" y="2358"/>
                  </a:lnTo>
                  <a:lnTo>
                    <a:pt x="2070" y="2340"/>
                  </a:lnTo>
                  <a:lnTo>
                    <a:pt x="2118" y="2340"/>
                  </a:lnTo>
                  <a:lnTo>
                    <a:pt x="2124" y="2358"/>
                  </a:lnTo>
                  <a:lnTo>
                    <a:pt x="2136" y="2352"/>
                  </a:lnTo>
                  <a:lnTo>
                    <a:pt x="2118" y="2334"/>
                  </a:lnTo>
                  <a:lnTo>
                    <a:pt x="2136" y="2316"/>
                  </a:lnTo>
                  <a:lnTo>
                    <a:pt x="2142" y="2316"/>
                  </a:lnTo>
                  <a:lnTo>
                    <a:pt x="2154" y="2310"/>
                  </a:lnTo>
                  <a:lnTo>
                    <a:pt x="2178" y="2310"/>
                  </a:lnTo>
                  <a:lnTo>
                    <a:pt x="2160" y="2292"/>
                  </a:lnTo>
                  <a:lnTo>
                    <a:pt x="2172" y="2286"/>
                  </a:lnTo>
                  <a:lnTo>
                    <a:pt x="2178" y="2280"/>
                  </a:lnTo>
                  <a:lnTo>
                    <a:pt x="2190" y="2280"/>
                  </a:lnTo>
                  <a:lnTo>
                    <a:pt x="2190" y="2304"/>
                  </a:lnTo>
                  <a:lnTo>
                    <a:pt x="2196" y="2304"/>
                  </a:lnTo>
                  <a:lnTo>
                    <a:pt x="2196" y="2298"/>
                  </a:lnTo>
                  <a:lnTo>
                    <a:pt x="2202" y="2286"/>
                  </a:lnTo>
                  <a:lnTo>
                    <a:pt x="2208" y="2280"/>
                  </a:lnTo>
                  <a:lnTo>
                    <a:pt x="2244" y="2286"/>
                  </a:lnTo>
                  <a:lnTo>
                    <a:pt x="2244" y="2280"/>
                  </a:lnTo>
                  <a:lnTo>
                    <a:pt x="2250" y="2274"/>
                  </a:lnTo>
                  <a:lnTo>
                    <a:pt x="2250" y="2268"/>
                  </a:lnTo>
                  <a:lnTo>
                    <a:pt x="2256" y="2262"/>
                  </a:lnTo>
                  <a:lnTo>
                    <a:pt x="2268" y="2256"/>
                  </a:lnTo>
                  <a:lnTo>
                    <a:pt x="2274" y="2256"/>
                  </a:lnTo>
                  <a:lnTo>
                    <a:pt x="2280" y="2262"/>
                  </a:lnTo>
                  <a:lnTo>
                    <a:pt x="2280" y="2286"/>
                  </a:lnTo>
                  <a:lnTo>
                    <a:pt x="2346" y="2280"/>
                  </a:lnTo>
                  <a:lnTo>
                    <a:pt x="2352" y="2262"/>
                  </a:lnTo>
                  <a:lnTo>
                    <a:pt x="2346" y="2250"/>
                  </a:lnTo>
                  <a:lnTo>
                    <a:pt x="2352" y="2244"/>
                  </a:lnTo>
                  <a:lnTo>
                    <a:pt x="2358" y="2232"/>
                  </a:lnTo>
                  <a:lnTo>
                    <a:pt x="2370" y="2220"/>
                  </a:lnTo>
                  <a:lnTo>
                    <a:pt x="2406" y="2202"/>
                  </a:lnTo>
                  <a:lnTo>
                    <a:pt x="2418" y="2202"/>
                  </a:lnTo>
                  <a:lnTo>
                    <a:pt x="2412" y="2190"/>
                  </a:lnTo>
                  <a:lnTo>
                    <a:pt x="2412" y="2112"/>
                  </a:lnTo>
                  <a:lnTo>
                    <a:pt x="2442" y="2082"/>
                  </a:lnTo>
                  <a:lnTo>
                    <a:pt x="2442" y="2058"/>
                  </a:lnTo>
                  <a:lnTo>
                    <a:pt x="2460" y="2052"/>
                  </a:lnTo>
                  <a:lnTo>
                    <a:pt x="2460" y="2022"/>
                  </a:lnTo>
                  <a:lnTo>
                    <a:pt x="2466" y="2022"/>
                  </a:lnTo>
                  <a:lnTo>
                    <a:pt x="2472" y="2016"/>
                  </a:lnTo>
                  <a:lnTo>
                    <a:pt x="2478" y="2016"/>
                  </a:lnTo>
                  <a:lnTo>
                    <a:pt x="2478" y="2010"/>
                  </a:lnTo>
                  <a:lnTo>
                    <a:pt x="2484" y="2004"/>
                  </a:lnTo>
                  <a:lnTo>
                    <a:pt x="2484" y="1956"/>
                  </a:lnTo>
                  <a:lnTo>
                    <a:pt x="2478" y="1944"/>
                  </a:lnTo>
                  <a:lnTo>
                    <a:pt x="2478" y="1926"/>
                  </a:lnTo>
                  <a:lnTo>
                    <a:pt x="2472" y="1908"/>
                  </a:lnTo>
                  <a:lnTo>
                    <a:pt x="2484" y="1884"/>
                  </a:lnTo>
                  <a:lnTo>
                    <a:pt x="2514" y="1854"/>
                  </a:lnTo>
                  <a:lnTo>
                    <a:pt x="2514" y="1848"/>
                  </a:lnTo>
                  <a:lnTo>
                    <a:pt x="2508" y="1836"/>
                  </a:lnTo>
                  <a:lnTo>
                    <a:pt x="2508" y="1830"/>
                  </a:lnTo>
                  <a:lnTo>
                    <a:pt x="2502" y="1818"/>
                  </a:lnTo>
                  <a:lnTo>
                    <a:pt x="2508" y="1764"/>
                  </a:lnTo>
                  <a:lnTo>
                    <a:pt x="2508" y="1758"/>
                  </a:lnTo>
                  <a:lnTo>
                    <a:pt x="2514" y="1752"/>
                  </a:lnTo>
                  <a:lnTo>
                    <a:pt x="2514" y="1722"/>
                  </a:lnTo>
                  <a:lnTo>
                    <a:pt x="2520" y="1710"/>
                  </a:lnTo>
                  <a:lnTo>
                    <a:pt x="2520" y="1680"/>
                  </a:lnTo>
                  <a:lnTo>
                    <a:pt x="2508" y="1644"/>
                  </a:lnTo>
                  <a:lnTo>
                    <a:pt x="2502" y="1608"/>
                  </a:lnTo>
                  <a:lnTo>
                    <a:pt x="2502" y="1596"/>
                  </a:lnTo>
                  <a:lnTo>
                    <a:pt x="2508" y="1560"/>
                  </a:lnTo>
                  <a:lnTo>
                    <a:pt x="2508" y="1548"/>
                  </a:lnTo>
                  <a:lnTo>
                    <a:pt x="2502" y="1536"/>
                  </a:lnTo>
                  <a:lnTo>
                    <a:pt x="2502" y="1500"/>
                  </a:lnTo>
                  <a:lnTo>
                    <a:pt x="2508" y="1488"/>
                  </a:lnTo>
                  <a:lnTo>
                    <a:pt x="2520" y="1476"/>
                  </a:lnTo>
                  <a:lnTo>
                    <a:pt x="2508" y="1458"/>
                  </a:lnTo>
                  <a:lnTo>
                    <a:pt x="2520" y="1446"/>
                  </a:lnTo>
                  <a:lnTo>
                    <a:pt x="2532" y="1446"/>
                  </a:lnTo>
                  <a:lnTo>
                    <a:pt x="2532" y="1452"/>
                  </a:lnTo>
                  <a:lnTo>
                    <a:pt x="2538" y="1464"/>
                  </a:lnTo>
                  <a:lnTo>
                    <a:pt x="2544" y="1470"/>
                  </a:lnTo>
                  <a:lnTo>
                    <a:pt x="2556" y="1464"/>
                  </a:lnTo>
                  <a:lnTo>
                    <a:pt x="2562" y="1452"/>
                  </a:lnTo>
                  <a:lnTo>
                    <a:pt x="2574" y="1446"/>
                  </a:lnTo>
                  <a:lnTo>
                    <a:pt x="2580" y="1434"/>
                  </a:lnTo>
                  <a:lnTo>
                    <a:pt x="2586" y="1428"/>
                  </a:lnTo>
                  <a:lnTo>
                    <a:pt x="2592" y="1416"/>
                  </a:lnTo>
                  <a:lnTo>
                    <a:pt x="2592" y="1404"/>
                  </a:lnTo>
                  <a:lnTo>
                    <a:pt x="2598" y="1386"/>
                  </a:lnTo>
                  <a:lnTo>
                    <a:pt x="2598" y="1374"/>
                  </a:lnTo>
                  <a:lnTo>
                    <a:pt x="2604" y="1356"/>
                  </a:lnTo>
                  <a:lnTo>
                    <a:pt x="2604" y="1344"/>
                  </a:lnTo>
                  <a:lnTo>
                    <a:pt x="2610" y="1338"/>
                  </a:lnTo>
                  <a:lnTo>
                    <a:pt x="2616" y="1338"/>
                  </a:lnTo>
                  <a:lnTo>
                    <a:pt x="2628" y="1326"/>
                  </a:lnTo>
                  <a:lnTo>
                    <a:pt x="2634" y="1314"/>
                  </a:lnTo>
                  <a:lnTo>
                    <a:pt x="2640" y="1308"/>
                  </a:lnTo>
                  <a:lnTo>
                    <a:pt x="2640" y="1296"/>
                  </a:lnTo>
                  <a:lnTo>
                    <a:pt x="2652" y="1290"/>
                  </a:lnTo>
                  <a:lnTo>
                    <a:pt x="2658" y="1284"/>
                  </a:lnTo>
                  <a:lnTo>
                    <a:pt x="2670" y="1284"/>
                  </a:lnTo>
                  <a:lnTo>
                    <a:pt x="2682" y="1272"/>
                  </a:lnTo>
                  <a:lnTo>
                    <a:pt x="2682" y="1254"/>
                  </a:lnTo>
                  <a:lnTo>
                    <a:pt x="2688" y="1254"/>
                  </a:lnTo>
                  <a:lnTo>
                    <a:pt x="2724" y="1218"/>
                  </a:lnTo>
                  <a:lnTo>
                    <a:pt x="2736" y="1188"/>
                  </a:lnTo>
                  <a:lnTo>
                    <a:pt x="2754" y="1158"/>
                  </a:lnTo>
                  <a:lnTo>
                    <a:pt x="2760" y="1134"/>
                  </a:lnTo>
                  <a:lnTo>
                    <a:pt x="2766" y="1122"/>
                  </a:lnTo>
                  <a:lnTo>
                    <a:pt x="2772" y="1116"/>
                  </a:lnTo>
                  <a:lnTo>
                    <a:pt x="2778" y="1104"/>
                  </a:lnTo>
                  <a:lnTo>
                    <a:pt x="2784" y="1098"/>
                  </a:lnTo>
                  <a:lnTo>
                    <a:pt x="2784" y="1080"/>
                  </a:lnTo>
                  <a:lnTo>
                    <a:pt x="2778" y="1068"/>
                  </a:lnTo>
                  <a:lnTo>
                    <a:pt x="2778" y="100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1" name="Botswana" descr="© INSCALE GmbH, 05.05.2010&#10;http://www.presentationload.com/">
              <a:extLst>
                <a:ext uri="{FF2B5EF4-FFF2-40B4-BE49-F238E27FC236}">
                  <a16:creationId xmlns:a16="http://schemas.microsoft.com/office/drawing/2014/main" id="{16521EBD-6317-4864-9785-9E2219CA60CE}"/>
                </a:ext>
              </a:extLst>
            </p:cNvPr>
            <p:cNvSpPr>
              <a:spLocks/>
            </p:cNvSpPr>
            <p:nvPr/>
          </p:nvSpPr>
          <p:spPr bwMode="gray">
            <a:xfrm>
              <a:off x="4766081" y="3761029"/>
              <a:ext cx="246074" cy="277205"/>
            </a:xfrm>
            <a:custGeom>
              <a:avLst/>
              <a:gdLst>
                <a:gd name="T0" fmla="*/ 2147483647 w 648"/>
                <a:gd name="T1" fmla="*/ 2147483647 h 732"/>
                <a:gd name="T2" fmla="*/ 2147483647 w 648"/>
                <a:gd name="T3" fmla="*/ 2147483647 h 732"/>
                <a:gd name="T4" fmla="*/ 2147483647 w 648"/>
                <a:gd name="T5" fmla="*/ 2147483647 h 732"/>
                <a:gd name="T6" fmla="*/ 2147483647 w 648"/>
                <a:gd name="T7" fmla="*/ 2147483647 h 732"/>
                <a:gd name="T8" fmla="*/ 2147483647 w 648"/>
                <a:gd name="T9" fmla="*/ 2147483647 h 732"/>
                <a:gd name="T10" fmla="*/ 2147483647 w 648"/>
                <a:gd name="T11" fmla="*/ 2147483647 h 732"/>
                <a:gd name="T12" fmla="*/ 2147483647 w 648"/>
                <a:gd name="T13" fmla="*/ 2147483647 h 732"/>
                <a:gd name="T14" fmla="*/ 2147483647 w 648"/>
                <a:gd name="T15" fmla="*/ 2147483647 h 732"/>
                <a:gd name="T16" fmla="*/ 2147483647 w 648"/>
                <a:gd name="T17" fmla="*/ 2147483647 h 732"/>
                <a:gd name="T18" fmla="*/ 2147483647 w 648"/>
                <a:gd name="T19" fmla="*/ 2147483647 h 732"/>
                <a:gd name="T20" fmla="*/ 2147483647 w 648"/>
                <a:gd name="T21" fmla="*/ 2147483647 h 732"/>
                <a:gd name="T22" fmla="*/ 2147483647 w 648"/>
                <a:gd name="T23" fmla="*/ 2147483647 h 732"/>
                <a:gd name="T24" fmla="*/ 2147483647 w 648"/>
                <a:gd name="T25" fmla="*/ 2147483647 h 732"/>
                <a:gd name="T26" fmla="*/ 2147483647 w 648"/>
                <a:gd name="T27" fmla="*/ 2147483647 h 732"/>
                <a:gd name="T28" fmla="*/ 2147483647 w 648"/>
                <a:gd name="T29" fmla="*/ 2147483647 h 732"/>
                <a:gd name="T30" fmla="*/ 2147483647 w 648"/>
                <a:gd name="T31" fmla="*/ 2147483647 h 732"/>
                <a:gd name="T32" fmla="*/ 2147483647 w 648"/>
                <a:gd name="T33" fmla="*/ 2147483647 h 732"/>
                <a:gd name="T34" fmla="*/ 2147483647 w 648"/>
                <a:gd name="T35" fmla="*/ 2147483647 h 732"/>
                <a:gd name="T36" fmla="*/ 2147483647 w 648"/>
                <a:gd name="T37" fmla="*/ 2147483647 h 732"/>
                <a:gd name="T38" fmla="*/ 2147483647 w 648"/>
                <a:gd name="T39" fmla="*/ 2147483647 h 732"/>
                <a:gd name="T40" fmla="*/ 2147483647 w 648"/>
                <a:gd name="T41" fmla="*/ 2147483647 h 732"/>
                <a:gd name="T42" fmla="*/ 2147483647 w 648"/>
                <a:gd name="T43" fmla="*/ 2147483647 h 732"/>
                <a:gd name="T44" fmla="*/ 2147483647 w 648"/>
                <a:gd name="T45" fmla="*/ 2147483647 h 732"/>
                <a:gd name="T46" fmla="*/ 2147483647 w 648"/>
                <a:gd name="T47" fmla="*/ 2147483647 h 732"/>
                <a:gd name="T48" fmla="*/ 2147483647 w 648"/>
                <a:gd name="T49" fmla="*/ 2147483647 h 732"/>
                <a:gd name="T50" fmla="*/ 2147483647 w 648"/>
                <a:gd name="T51" fmla="*/ 2147483647 h 732"/>
                <a:gd name="T52" fmla="*/ 2147483647 w 648"/>
                <a:gd name="T53" fmla="*/ 2147483647 h 732"/>
                <a:gd name="T54" fmla="*/ 2147483647 w 648"/>
                <a:gd name="T55" fmla="*/ 2147483647 h 732"/>
                <a:gd name="T56" fmla="*/ 2147483647 w 648"/>
                <a:gd name="T57" fmla="*/ 2147483647 h 732"/>
                <a:gd name="T58" fmla="*/ 2147483647 w 648"/>
                <a:gd name="T59" fmla="*/ 2147483647 h 732"/>
                <a:gd name="T60" fmla="*/ 2147483647 w 648"/>
                <a:gd name="T61" fmla="*/ 2147483647 h 732"/>
                <a:gd name="T62" fmla="*/ 2147483647 w 648"/>
                <a:gd name="T63" fmla="*/ 2147483647 h 732"/>
                <a:gd name="T64" fmla="*/ 2147483647 w 648"/>
                <a:gd name="T65" fmla="*/ 2147483647 h 732"/>
                <a:gd name="T66" fmla="*/ 2147483647 w 648"/>
                <a:gd name="T67" fmla="*/ 2147483647 h 732"/>
                <a:gd name="T68" fmla="*/ 2147483647 w 648"/>
                <a:gd name="T69" fmla="*/ 2147483647 h 732"/>
                <a:gd name="T70" fmla="*/ 2147483647 w 648"/>
                <a:gd name="T71" fmla="*/ 2147483647 h 732"/>
                <a:gd name="T72" fmla="*/ 2147483647 w 648"/>
                <a:gd name="T73" fmla="*/ 2147483647 h 732"/>
                <a:gd name="T74" fmla="*/ 2147483647 w 648"/>
                <a:gd name="T75" fmla="*/ 2147483647 h 732"/>
                <a:gd name="T76" fmla="*/ 2147483647 w 648"/>
                <a:gd name="T77" fmla="*/ 2147483647 h 732"/>
                <a:gd name="T78" fmla="*/ 2147483647 w 648"/>
                <a:gd name="T79" fmla="*/ 2147483647 h 732"/>
                <a:gd name="T80" fmla="*/ 2147483647 w 648"/>
                <a:gd name="T81" fmla="*/ 2147483647 h 732"/>
                <a:gd name="T82" fmla="*/ 2147483647 w 648"/>
                <a:gd name="T83" fmla="*/ 2147483647 h 732"/>
                <a:gd name="T84" fmla="*/ 2147483647 w 648"/>
                <a:gd name="T85" fmla="*/ 2147483647 h 732"/>
                <a:gd name="T86" fmla="*/ 2147483647 w 648"/>
                <a:gd name="T87" fmla="*/ 2147483647 h 732"/>
                <a:gd name="T88" fmla="*/ 2147483647 w 648"/>
                <a:gd name="T89" fmla="*/ 2147483647 h 732"/>
                <a:gd name="T90" fmla="*/ 2147483647 w 648"/>
                <a:gd name="T91" fmla="*/ 2147483647 h 732"/>
                <a:gd name="T92" fmla="*/ 2147483647 w 648"/>
                <a:gd name="T93" fmla="*/ 2147483647 h 732"/>
                <a:gd name="T94" fmla="*/ 2147483647 w 648"/>
                <a:gd name="T95" fmla="*/ 0 h 732"/>
                <a:gd name="T96" fmla="*/ 2147483647 w 648"/>
                <a:gd name="T97" fmla="*/ 2147483647 h 732"/>
                <a:gd name="T98" fmla="*/ 2147483647 w 648"/>
                <a:gd name="T99" fmla="*/ 2147483647 h 732"/>
                <a:gd name="T100" fmla="*/ 2147483647 w 648"/>
                <a:gd name="T101" fmla="*/ 2147483647 h 732"/>
                <a:gd name="T102" fmla="*/ 2147483647 w 648"/>
                <a:gd name="T103" fmla="*/ 2147483647 h 732"/>
                <a:gd name="T104" fmla="*/ 2147483647 w 648"/>
                <a:gd name="T105" fmla="*/ 2147483647 h 732"/>
                <a:gd name="T106" fmla="*/ 2147483647 w 648"/>
                <a:gd name="T107" fmla="*/ 2147483647 h 732"/>
                <a:gd name="T108" fmla="*/ 2147483647 w 648"/>
                <a:gd name="T109" fmla="*/ 2147483647 h 732"/>
                <a:gd name="T110" fmla="*/ 2147483647 w 648"/>
                <a:gd name="T111" fmla="*/ 2147483647 h 732"/>
                <a:gd name="T112" fmla="*/ 2147483647 w 648"/>
                <a:gd name="T113" fmla="*/ 2147483647 h 732"/>
                <a:gd name="T114" fmla="*/ 0 w 648"/>
                <a:gd name="T115" fmla="*/ 2147483647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48"/>
                <a:gd name="T175" fmla="*/ 0 h 732"/>
                <a:gd name="T176" fmla="*/ 648 w 648"/>
                <a:gd name="T177" fmla="*/ 732 h 7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48" h="732">
                  <a:moveTo>
                    <a:pt x="0" y="570"/>
                  </a:moveTo>
                  <a:lnTo>
                    <a:pt x="12" y="576"/>
                  </a:lnTo>
                  <a:lnTo>
                    <a:pt x="18" y="582"/>
                  </a:lnTo>
                  <a:lnTo>
                    <a:pt x="30" y="588"/>
                  </a:lnTo>
                  <a:lnTo>
                    <a:pt x="36" y="594"/>
                  </a:lnTo>
                  <a:lnTo>
                    <a:pt x="42" y="612"/>
                  </a:lnTo>
                  <a:lnTo>
                    <a:pt x="48" y="624"/>
                  </a:lnTo>
                  <a:lnTo>
                    <a:pt x="48" y="642"/>
                  </a:lnTo>
                  <a:lnTo>
                    <a:pt x="54" y="648"/>
                  </a:lnTo>
                  <a:lnTo>
                    <a:pt x="54" y="672"/>
                  </a:lnTo>
                  <a:lnTo>
                    <a:pt x="48" y="684"/>
                  </a:lnTo>
                  <a:lnTo>
                    <a:pt x="48" y="690"/>
                  </a:lnTo>
                  <a:lnTo>
                    <a:pt x="42" y="702"/>
                  </a:lnTo>
                  <a:lnTo>
                    <a:pt x="42" y="732"/>
                  </a:lnTo>
                  <a:lnTo>
                    <a:pt x="120" y="732"/>
                  </a:lnTo>
                  <a:lnTo>
                    <a:pt x="120" y="714"/>
                  </a:lnTo>
                  <a:lnTo>
                    <a:pt x="144" y="714"/>
                  </a:lnTo>
                  <a:lnTo>
                    <a:pt x="144" y="708"/>
                  </a:lnTo>
                  <a:lnTo>
                    <a:pt x="150" y="702"/>
                  </a:lnTo>
                  <a:lnTo>
                    <a:pt x="156" y="690"/>
                  </a:lnTo>
                  <a:lnTo>
                    <a:pt x="162" y="684"/>
                  </a:lnTo>
                  <a:lnTo>
                    <a:pt x="168" y="684"/>
                  </a:lnTo>
                  <a:lnTo>
                    <a:pt x="174" y="678"/>
                  </a:lnTo>
                  <a:lnTo>
                    <a:pt x="186" y="678"/>
                  </a:lnTo>
                  <a:lnTo>
                    <a:pt x="186" y="654"/>
                  </a:lnTo>
                  <a:lnTo>
                    <a:pt x="192" y="642"/>
                  </a:lnTo>
                  <a:lnTo>
                    <a:pt x="192" y="630"/>
                  </a:lnTo>
                  <a:lnTo>
                    <a:pt x="198" y="618"/>
                  </a:lnTo>
                  <a:lnTo>
                    <a:pt x="204" y="612"/>
                  </a:lnTo>
                  <a:lnTo>
                    <a:pt x="216" y="606"/>
                  </a:lnTo>
                  <a:lnTo>
                    <a:pt x="228" y="606"/>
                  </a:lnTo>
                  <a:lnTo>
                    <a:pt x="240" y="612"/>
                  </a:lnTo>
                  <a:lnTo>
                    <a:pt x="246" y="618"/>
                  </a:lnTo>
                  <a:lnTo>
                    <a:pt x="258" y="624"/>
                  </a:lnTo>
                  <a:lnTo>
                    <a:pt x="270" y="636"/>
                  </a:lnTo>
                  <a:lnTo>
                    <a:pt x="300" y="636"/>
                  </a:lnTo>
                  <a:lnTo>
                    <a:pt x="306" y="642"/>
                  </a:lnTo>
                  <a:lnTo>
                    <a:pt x="318" y="648"/>
                  </a:lnTo>
                  <a:lnTo>
                    <a:pt x="324" y="654"/>
                  </a:lnTo>
                  <a:lnTo>
                    <a:pt x="336" y="654"/>
                  </a:lnTo>
                  <a:lnTo>
                    <a:pt x="348" y="648"/>
                  </a:lnTo>
                  <a:lnTo>
                    <a:pt x="354" y="642"/>
                  </a:lnTo>
                  <a:lnTo>
                    <a:pt x="360" y="648"/>
                  </a:lnTo>
                  <a:lnTo>
                    <a:pt x="372" y="648"/>
                  </a:lnTo>
                  <a:lnTo>
                    <a:pt x="384" y="642"/>
                  </a:lnTo>
                  <a:lnTo>
                    <a:pt x="390" y="636"/>
                  </a:lnTo>
                  <a:lnTo>
                    <a:pt x="396" y="624"/>
                  </a:lnTo>
                  <a:lnTo>
                    <a:pt x="402" y="606"/>
                  </a:lnTo>
                  <a:lnTo>
                    <a:pt x="408" y="594"/>
                  </a:lnTo>
                  <a:lnTo>
                    <a:pt x="408" y="582"/>
                  </a:lnTo>
                  <a:lnTo>
                    <a:pt x="426" y="564"/>
                  </a:lnTo>
                  <a:lnTo>
                    <a:pt x="444" y="558"/>
                  </a:lnTo>
                  <a:lnTo>
                    <a:pt x="456" y="552"/>
                  </a:lnTo>
                  <a:lnTo>
                    <a:pt x="462" y="546"/>
                  </a:lnTo>
                  <a:lnTo>
                    <a:pt x="468" y="534"/>
                  </a:lnTo>
                  <a:lnTo>
                    <a:pt x="480" y="528"/>
                  </a:lnTo>
                  <a:lnTo>
                    <a:pt x="480" y="492"/>
                  </a:lnTo>
                  <a:lnTo>
                    <a:pt x="492" y="468"/>
                  </a:lnTo>
                  <a:lnTo>
                    <a:pt x="504" y="462"/>
                  </a:lnTo>
                  <a:lnTo>
                    <a:pt x="510" y="462"/>
                  </a:lnTo>
                  <a:lnTo>
                    <a:pt x="522" y="456"/>
                  </a:lnTo>
                  <a:lnTo>
                    <a:pt x="564" y="414"/>
                  </a:lnTo>
                  <a:lnTo>
                    <a:pt x="576" y="390"/>
                  </a:lnTo>
                  <a:lnTo>
                    <a:pt x="582" y="384"/>
                  </a:lnTo>
                  <a:lnTo>
                    <a:pt x="594" y="384"/>
                  </a:lnTo>
                  <a:lnTo>
                    <a:pt x="606" y="378"/>
                  </a:lnTo>
                  <a:lnTo>
                    <a:pt x="618" y="378"/>
                  </a:lnTo>
                  <a:lnTo>
                    <a:pt x="630" y="354"/>
                  </a:lnTo>
                  <a:lnTo>
                    <a:pt x="648" y="354"/>
                  </a:lnTo>
                  <a:lnTo>
                    <a:pt x="648" y="348"/>
                  </a:lnTo>
                  <a:lnTo>
                    <a:pt x="642" y="336"/>
                  </a:lnTo>
                  <a:lnTo>
                    <a:pt x="624" y="318"/>
                  </a:lnTo>
                  <a:lnTo>
                    <a:pt x="606" y="312"/>
                  </a:lnTo>
                  <a:lnTo>
                    <a:pt x="594" y="312"/>
                  </a:lnTo>
                  <a:lnTo>
                    <a:pt x="576" y="306"/>
                  </a:lnTo>
                  <a:lnTo>
                    <a:pt x="564" y="306"/>
                  </a:lnTo>
                  <a:lnTo>
                    <a:pt x="564" y="276"/>
                  </a:lnTo>
                  <a:lnTo>
                    <a:pt x="546" y="276"/>
                  </a:lnTo>
                  <a:lnTo>
                    <a:pt x="546" y="246"/>
                  </a:lnTo>
                  <a:lnTo>
                    <a:pt x="552" y="240"/>
                  </a:lnTo>
                  <a:lnTo>
                    <a:pt x="546" y="216"/>
                  </a:lnTo>
                  <a:lnTo>
                    <a:pt x="516" y="216"/>
                  </a:lnTo>
                  <a:lnTo>
                    <a:pt x="516" y="186"/>
                  </a:lnTo>
                  <a:lnTo>
                    <a:pt x="510" y="180"/>
                  </a:lnTo>
                  <a:lnTo>
                    <a:pt x="480" y="180"/>
                  </a:lnTo>
                  <a:lnTo>
                    <a:pt x="462" y="162"/>
                  </a:lnTo>
                  <a:lnTo>
                    <a:pt x="450" y="156"/>
                  </a:lnTo>
                  <a:lnTo>
                    <a:pt x="432" y="120"/>
                  </a:lnTo>
                  <a:lnTo>
                    <a:pt x="432" y="96"/>
                  </a:lnTo>
                  <a:lnTo>
                    <a:pt x="426" y="90"/>
                  </a:lnTo>
                  <a:lnTo>
                    <a:pt x="414" y="66"/>
                  </a:lnTo>
                  <a:lnTo>
                    <a:pt x="408" y="60"/>
                  </a:lnTo>
                  <a:lnTo>
                    <a:pt x="396" y="60"/>
                  </a:lnTo>
                  <a:lnTo>
                    <a:pt x="396" y="30"/>
                  </a:lnTo>
                  <a:lnTo>
                    <a:pt x="384" y="18"/>
                  </a:lnTo>
                  <a:lnTo>
                    <a:pt x="378" y="0"/>
                  </a:lnTo>
                  <a:lnTo>
                    <a:pt x="342" y="6"/>
                  </a:lnTo>
                  <a:lnTo>
                    <a:pt x="330" y="18"/>
                  </a:lnTo>
                  <a:lnTo>
                    <a:pt x="306" y="18"/>
                  </a:lnTo>
                  <a:lnTo>
                    <a:pt x="264" y="60"/>
                  </a:lnTo>
                  <a:lnTo>
                    <a:pt x="258" y="60"/>
                  </a:lnTo>
                  <a:lnTo>
                    <a:pt x="258" y="42"/>
                  </a:lnTo>
                  <a:lnTo>
                    <a:pt x="252" y="42"/>
                  </a:lnTo>
                  <a:lnTo>
                    <a:pt x="252" y="24"/>
                  </a:lnTo>
                  <a:lnTo>
                    <a:pt x="246" y="18"/>
                  </a:lnTo>
                  <a:lnTo>
                    <a:pt x="228" y="18"/>
                  </a:lnTo>
                  <a:lnTo>
                    <a:pt x="216" y="24"/>
                  </a:lnTo>
                  <a:lnTo>
                    <a:pt x="168" y="36"/>
                  </a:lnTo>
                  <a:lnTo>
                    <a:pt x="132" y="36"/>
                  </a:lnTo>
                  <a:lnTo>
                    <a:pt x="114" y="42"/>
                  </a:lnTo>
                  <a:lnTo>
                    <a:pt x="78" y="42"/>
                  </a:lnTo>
                  <a:lnTo>
                    <a:pt x="78" y="216"/>
                  </a:lnTo>
                  <a:lnTo>
                    <a:pt x="72" y="222"/>
                  </a:lnTo>
                  <a:lnTo>
                    <a:pt x="78" y="348"/>
                  </a:lnTo>
                  <a:lnTo>
                    <a:pt x="6" y="348"/>
                  </a:lnTo>
                  <a:lnTo>
                    <a:pt x="0" y="57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2" name="Bosnia and Herzegovina" descr="© INSCALE GmbH, 05.05.2010&#10;http://www.presentationload.com/">
              <a:extLst>
                <a:ext uri="{FF2B5EF4-FFF2-40B4-BE49-F238E27FC236}">
                  <a16:creationId xmlns:a16="http://schemas.microsoft.com/office/drawing/2014/main" id="{8CAAF34D-D626-40A9-84E7-8F5C51AD6E30}"/>
                </a:ext>
              </a:extLst>
            </p:cNvPr>
            <p:cNvSpPr>
              <a:spLocks/>
            </p:cNvSpPr>
            <p:nvPr/>
          </p:nvSpPr>
          <p:spPr bwMode="gray">
            <a:xfrm>
              <a:off x="4638597" y="1836902"/>
              <a:ext cx="100801" cy="88942"/>
            </a:xfrm>
            <a:custGeom>
              <a:avLst/>
              <a:gdLst>
                <a:gd name="T0" fmla="*/ 2147483647 w 264"/>
                <a:gd name="T1" fmla="*/ 2147483647 h 234"/>
                <a:gd name="T2" fmla="*/ 2147483647 w 264"/>
                <a:gd name="T3" fmla="*/ 2147483647 h 234"/>
                <a:gd name="T4" fmla="*/ 2147483647 w 264"/>
                <a:gd name="T5" fmla="*/ 2147483647 h 234"/>
                <a:gd name="T6" fmla="*/ 2147483647 w 264"/>
                <a:gd name="T7" fmla="*/ 2147483647 h 234"/>
                <a:gd name="T8" fmla="*/ 2147483647 w 264"/>
                <a:gd name="T9" fmla="*/ 2147483647 h 234"/>
                <a:gd name="T10" fmla="*/ 2147483647 w 264"/>
                <a:gd name="T11" fmla="*/ 2147483647 h 234"/>
                <a:gd name="T12" fmla="*/ 2147483647 w 264"/>
                <a:gd name="T13" fmla="*/ 2147483647 h 234"/>
                <a:gd name="T14" fmla="*/ 2147483647 w 264"/>
                <a:gd name="T15" fmla="*/ 2147483647 h 234"/>
                <a:gd name="T16" fmla="*/ 2147483647 w 264"/>
                <a:gd name="T17" fmla="*/ 2147483647 h 234"/>
                <a:gd name="T18" fmla="*/ 2147483647 w 264"/>
                <a:gd name="T19" fmla="*/ 2147483647 h 234"/>
                <a:gd name="T20" fmla="*/ 2147483647 w 264"/>
                <a:gd name="T21" fmla="*/ 2147483647 h 234"/>
                <a:gd name="T22" fmla="*/ 2147483647 w 264"/>
                <a:gd name="T23" fmla="*/ 2147483647 h 234"/>
                <a:gd name="T24" fmla="*/ 2147483647 w 264"/>
                <a:gd name="T25" fmla="*/ 2147483647 h 234"/>
                <a:gd name="T26" fmla="*/ 2147483647 w 264"/>
                <a:gd name="T27" fmla="*/ 2147483647 h 234"/>
                <a:gd name="T28" fmla="*/ 2147483647 w 264"/>
                <a:gd name="T29" fmla="*/ 2147483647 h 234"/>
                <a:gd name="T30" fmla="*/ 2147483647 w 264"/>
                <a:gd name="T31" fmla="*/ 2147483647 h 234"/>
                <a:gd name="T32" fmla="*/ 2147483647 w 264"/>
                <a:gd name="T33" fmla="*/ 2147483647 h 234"/>
                <a:gd name="T34" fmla="*/ 2147483647 w 264"/>
                <a:gd name="T35" fmla="*/ 2147483647 h 234"/>
                <a:gd name="T36" fmla="*/ 2147483647 w 264"/>
                <a:gd name="T37" fmla="*/ 2147483647 h 234"/>
                <a:gd name="T38" fmla="*/ 2147483647 w 264"/>
                <a:gd name="T39" fmla="*/ 0 h 234"/>
                <a:gd name="T40" fmla="*/ 2147483647 w 264"/>
                <a:gd name="T41" fmla="*/ 0 h 234"/>
                <a:gd name="T42" fmla="*/ 2147483647 w 264"/>
                <a:gd name="T43" fmla="*/ 2147483647 h 234"/>
                <a:gd name="T44" fmla="*/ 0 w 264"/>
                <a:gd name="T45" fmla="*/ 2147483647 h 234"/>
                <a:gd name="T46" fmla="*/ 2147483647 w 264"/>
                <a:gd name="T47" fmla="*/ 2147483647 h 234"/>
                <a:gd name="T48" fmla="*/ 2147483647 w 264"/>
                <a:gd name="T49" fmla="*/ 2147483647 h 234"/>
                <a:gd name="T50" fmla="*/ 2147483647 w 264"/>
                <a:gd name="T51" fmla="*/ 2147483647 h 234"/>
                <a:gd name="T52" fmla="*/ 2147483647 w 264"/>
                <a:gd name="T53" fmla="*/ 2147483647 h 234"/>
                <a:gd name="T54" fmla="*/ 2147483647 w 264"/>
                <a:gd name="T55" fmla="*/ 2147483647 h 234"/>
                <a:gd name="T56" fmla="*/ 2147483647 w 264"/>
                <a:gd name="T57" fmla="*/ 2147483647 h 234"/>
                <a:gd name="T58" fmla="*/ 2147483647 w 264"/>
                <a:gd name="T59" fmla="*/ 2147483647 h 234"/>
                <a:gd name="T60" fmla="*/ 2147483647 w 264"/>
                <a:gd name="T61" fmla="*/ 2147483647 h 234"/>
                <a:gd name="T62" fmla="*/ 2147483647 w 264"/>
                <a:gd name="T63" fmla="*/ 2147483647 h 234"/>
                <a:gd name="T64" fmla="*/ 2147483647 w 264"/>
                <a:gd name="T65" fmla="*/ 2147483647 h 234"/>
                <a:gd name="T66" fmla="*/ 2147483647 w 264"/>
                <a:gd name="T67" fmla="*/ 2147483647 h 234"/>
                <a:gd name="T68" fmla="*/ 2147483647 w 264"/>
                <a:gd name="T69" fmla="*/ 2147483647 h 234"/>
                <a:gd name="T70" fmla="*/ 2147483647 w 264"/>
                <a:gd name="T71" fmla="*/ 2147483647 h 234"/>
                <a:gd name="T72" fmla="*/ 2147483647 w 264"/>
                <a:gd name="T73" fmla="*/ 2147483647 h 234"/>
                <a:gd name="T74" fmla="*/ 2147483647 w 264"/>
                <a:gd name="T75" fmla="*/ 2147483647 h 234"/>
                <a:gd name="T76" fmla="*/ 2147483647 w 264"/>
                <a:gd name="T77" fmla="*/ 2147483647 h 234"/>
                <a:gd name="T78" fmla="*/ 2147483647 w 264"/>
                <a:gd name="T79" fmla="*/ 2147483647 h 234"/>
                <a:gd name="T80" fmla="*/ 2147483647 w 264"/>
                <a:gd name="T81" fmla="*/ 2147483647 h 234"/>
                <a:gd name="T82" fmla="*/ 2147483647 w 264"/>
                <a:gd name="T83" fmla="*/ 2147483647 h 234"/>
                <a:gd name="T84" fmla="*/ 2147483647 w 264"/>
                <a:gd name="T85" fmla="*/ 2147483647 h 234"/>
                <a:gd name="T86" fmla="*/ 2147483647 w 264"/>
                <a:gd name="T87" fmla="*/ 2147483647 h 234"/>
                <a:gd name="T88" fmla="*/ 2147483647 w 264"/>
                <a:gd name="T89" fmla="*/ 2147483647 h 234"/>
                <a:gd name="T90" fmla="*/ 2147483647 w 264"/>
                <a:gd name="T91" fmla="*/ 2147483647 h 234"/>
                <a:gd name="T92" fmla="*/ 2147483647 w 264"/>
                <a:gd name="T93" fmla="*/ 2147483647 h 234"/>
                <a:gd name="T94" fmla="*/ 2147483647 w 264"/>
                <a:gd name="T95" fmla="*/ 2147483647 h 234"/>
                <a:gd name="T96" fmla="*/ 2147483647 w 264"/>
                <a:gd name="T97" fmla="*/ 2147483647 h 234"/>
                <a:gd name="T98" fmla="*/ 2147483647 w 264"/>
                <a:gd name="T99" fmla="*/ 2147483647 h 234"/>
                <a:gd name="T100" fmla="*/ 2147483647 w 264"/>
                <a:gd name="T101" fmla="*/ 2147483647 h 234"/>
                <a:gd name="T102" fmla="*/ 2147483647 w 264"/>
                <a:gd name="T103" fmla="*/ 2147483647 h 234"/>
                <a:gd name="T104" fmla="*/ 2147483647 w 264"/>
                <a:gd name="T105" fmla="*/ 2147483647 h 234"/>
                <a:gd name="T106" fmla="*/ 2147483647 w 264"/>
                <a:gd name="T107" fmla="*/ 2147483647 h 234"/>
                <a:gd name="T108" fmla="*/ 2147483647 w 264"/>
                <a:gd name="T109" fmla="*/ 2147483647 h 234"/>
                <a:gd name="T110" fmla="*/ 2147483647 w 264"/>
                <a:gd name="T111" fmla="*/ 2147483647 h 234"/>
                <a:gd name="T112" fmla="*/ 2147483647 w 264"/>
                <a:gd name="T113" fmla="*/ 2147483647 h 234"/>
                <a:gd name="T114" fmla="*/ 2147483647 w 264"/>
                <a:gd name="T115" fmla="*/ 2147483647 h 234"/>
                <a:gd name="T116" fmla="*/ 2147483647 w 264"/>
                <a:gd name="T117" fmla="*/ 2147483647 h 234"/>
                <a:gd name="T118" fmla="*/ 2147483647 w 264"/>
                <a:gd name="T119" fmla="*/ 2147483647 h 234"/>
                <a:gd name="T120" fmla="*/ 2147483647 w 264"/>
                <a:gd name="T121" fmla="*/ 2147483647 h 234"/>
                <a:gd name="T122" fmla="*/ 2147483647 w 264"/>
                <a:gd name="T123" fmla="*/ 2147483647 h 234"/>
                <a:gd name="T124" fmla="*/ 2147483647 w 264"/>
                <a:gd name="T125" fmla="*/ 2147483647 h 2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4"/>
                <a:gd name="T190" fmla="*/ 0 h 234"/>
                <a:gd name="T191" fmla="*/ 264 w 264"/>
                <a:gd name="T192" fmla="*/ 234 h 2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4" h="234">
                  <a:moveTo>
                    <a:pt x="246" y="78"/>
                  </a:moveTo>
                  <a:lnTo>
                    <a:pt x="228" y="78"/>
                  </a:lnTo>
                  <a:lnTo>
                    <a:pt x="228" y="60"/>
                  </a:lnTo>
                  <a:lnTo>
                    <a:pt x="246" y="42"/>
                  </a:lnTo>
                  <a:lnTo>
                    <a:pt x="246" y="30"/>
                  </a:lnTo>
                  <a:lnTo>
                    <a:pt x="234" y="30"/>
                  </a:lnTo>
                  <a:lnTo>
                    <a:pt x="222" y="36"/>
                  </a:lnTo>
                  <a:lnTo>
                    <a:pt x="216" y="36"/>
                  </a:lnTo>
                  <a:lnTo>
                    <a:pt x="216" y="30"/>
                  </a:lnTo>
                  <a:lnTo>
                    <a:pt x="204" y="30"/>
                  </a:lnTo>
                  <a:lnTo>
                    <a:pt x="192" y="12"/>
                  </a:lnTo>
                  <a:lnTo>
                    <a:pt x="138" y="12"/>
                  </a:lnTo>
                  <a:lnTo>
                    <a:pt x="132" y="6"/>
                  </a:lnTo>
                  <a:lnTo>
                    <a:pt x="120" y="6"/>
                  </a:lnTo>
                  <a:lnTo>
                    <a:pt x="108" y="12"/>
                  </a:lnTo>
                  <a:lnTo>
                    <a:pt x="90" y="6"/>
                  </a:lnTo>
                  <a:lnTo>
                    <a:pt x="66" y="6"/>
                  </a:lnTo>
                  <a:lnTo>
                    <a:pt x="42" y="12"/>
                  </a:lnTo>
                  <a:lnTo>
                    <a:pt x="30" y="6"/>
                  </a:lnTo>
                  <a:lnTo>
                    <a:pt x="24" y="0"/>
                  </a:lnTo>
                  <a:lnTo>
                    <a:pt x="18" y="0"/>
                  </a:lnTo>
                  <a:lnTo>
                    <a:pt x="18" y="24"/>
                  </a:lnTo>
                  <a:lnTo>
                    <a:pt x="0" y="30"/>
                  </a:lnTo>
                  <a:lnTo>
                    <a:pt x="12" y="42"/>
                  </a:lnTo>
                  <a:lnTo>
                    <a:pt x="30" y="48"/>
                  </a:lnTo>
                  <a:lnTo>
                    <a:pt x="30" y="60"/>
                  </a:lnTo>
                  <a:lnTo>
                    <a:pt x="36" y="60"/>
                  </a:lnTo>
                  <a:lnTo>
                    <a:pt x="42" y="66"/>
                  </a:lnTo>
                  <a:lnTo>
                    <a:pt x="42" y="84"/>
                  </a:lnTo>
                  <a:lnTo>
                    <a:pt x="60" y="90"/>
                  </a:lnTo>
                  <a:lnTo>
                    <a:pt x="72" y="120"/>
                  </a:lnTo>
                  <a:lnTo>
                    <a:pt x="84" y="132"/>
                  </a:lnTo>
                  <a:lnTo>
                    <a:pt x="96" y="138"/>
                  </a:lnTo>
                  <a:lnTo>
                    <a:pt x="114" y="150"/>
                  </a:lnTo>
                  <a:lnTo>
                    <a:pt x="126" y="156"/>
                  </a:lnTo>
                  <a:lnTo>
                    <a:pt x="132" y="168"/>
                  </a:lnTo>
                  <a:lnTo>
                    <a:pt x="132" y="174"/>
                  </a:lnTo>
                  <a:lnTo>
                    <a:pt x="126" y="180"/>
                  </a:lnTo>
                  <a:lnTo>
                    <a:pt x="138" y="180"/>
                  </a:lnTo>
                  <a:lnTo>
                    <a:pt x="156" y="198"/>
                  </a:lnTo>
                  <a:lnTo>
                    <a:pt x="162" y="210"/>
                  </a:lnTo>
                  <a:lnTo>
                    <a:pt x="174" y="216"/>
                  </a:lnTo>
                  <a:lnTo>
                    <a:pt x="192" y="234"/>
                  </a:lnTo>
                  <a:lnTo>
                    <a:pt x="210" y="204"/>
                  </a:lnTo>
                  <a:lnTo>
                    <a:pt x="198" y="198"/>
                  </a:lnTo>
                  <a:lnTo>
                    <a:pt x="192" y="198"/>
                  </a:lnTo>
                  <a:lnTo>
                    <a:pt x="186" y="192"/>
                  </a:lnTo>
                  <a:lnTo>
                    <a:pt x="186" y="186"/>
                  </a:lnTo>
                  <a:lnTo>
                    <a:pt x="192" y="180"/>
                  </a:lnTo>
                  <a:lnTo>
                    <a:pt x="198" y="180"/>
                  </a:lnTo>
                  <a:lnTo>
                    <a:pt x="204" y="168"/>
                  </a:lnTo>
                  <a:lnTo>
                    <a:pt x="204" y="162"/>
                  </a:lnTo>
                  <a:lnTo>
                    <a:pt x="210" y="156"/>
                  </a:lnTo>
                  <a:lnTo>
                    <a:pt x="228" y="156"/>
                  </a:lnTo>
                  <a:lnTo>
                    <a:pt x="228" y="132"/>
                  </a:lnTo>
                  <a:lnTo>
                    <a:pt x="258" y="132"/>
                  </a:lnTo>
                  <a:lnTo>
                    <a:pt x="258" y="126"/>
                  </a:lnTo>
                  <a:lnTo>
                    <a:pt x="252" y="114"/>
                  </a:lnTo>
                  <a:lnTo>
                    <a:pt x="240" y="102"/>
                  </a:lnTo>
                  <a:lnTo>
                    <a:pt x="264" y="96"/>
                  </a:lnTo>
                  <a:lnTo>
                    <a:pt x="258" y="84"/>
                  </a:lnTo>
                  <a:lnTo>
                    <a:pt x="252" y="78"/>
                  </a:lnTo>
                  <a:lnTo>
                    <a:pt x="246" y="78"/>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3" name="Bolivia" descr="© INSCALE GmbH, 05.05.2010&#10;http://www.presentationload.com/">
              <a:extLst>
                <a:ext uri="{FF2B5EF4-FFF2-40B4-BE49-F238E27FC236}">
                  <a16:creationId xmlns:a16="http://schemas.microsoft.com/office/drawing/2014/main" id="{C3892035-E70D-42AE-86C8-03EB966C1AA5}"/>
                </a:ext>
              </a:extLst>
            </p:cNvPr>
            <p:cNvSpPr>
              <a:spLocks/>
            </p:cNvSpPr>
            <p:nvPr/>
          </p:nvSpPr>
          <p:spPr bwMode="gray">
            <a:xfrm>
              <a:off x="2369085" y="3514955"/>
              <a:ext cx="337980" cy="401725"/>
            </a:xfrm>
            <a:custGeom>
              <a:avLst/>
              <a:gdLst>
                <a:gd name="T0" fmla="*/ 2147483647 w 894"/>
                <a:gd name="T1" fmla="*/ 2147483647 h 1056"/>
                <a:gd name="T2" fmla="*/ 2147483647 w 894"/>
                <a:gd name="T3" fmla="*/ 2147483647 h 1056"/>
                <a:gd name="T4" fmla="*/ 2147483647 w 894"/>
                <a:gd name="T5" fmla="*/ 2147483647 h 1056"/>
                <a:gd name="T6" fmla="*/ 2147483647 w 894"/>
                <a:gd name="T7" fmla="*/ 2147483647 h 1056"/>
                <a:gd name="T8" fmla="*/ 2147483647 w 894"/>
                <a:gd name="T9" fmla="*/ 2147483647 h 1056"/>
                <a:gd name="T10" fmla="*/ 2147483647 w 894"/>
                <a:gd name="T11" fmla="*/ 2147483647 h 1056"/>
                <a:gd name="T12" fmla="*/ 2147483647 w 894"/>
                <a:gd name="T13" fmla="*/ 2147483647 h 1056"/>
                <a:gd name="T14" fmla="*/ 2147483647 w 894"/>
                <a:gd name="T15" fmla="*/ 2147483647 h 1056"/>
                <a:gd name="T16" fmla="*/ 2147483647 w 894"/>
                <a:gd name="T17" fmla="*/ 2147483647 h 1056"/>
                <a:gd name="T18" fmla="*/ 2147483647 w 894"/>
                <a:gd name="T19" fmla="*/ 2147483647 h 1056"/>
                <a:gd name="T20" fmla="*/ 2147483647 w 894"/>
                <a:gd name="T21" fmla="*/ 2147483647 h 1056"/>
                <a:gd name="T22" fmla="*/ 2147483647 w 894"/>
                <a:gd name="T23" fmla="*/ 2147483647 h 1056"/>
                <a:gd name="T24" fmla="*/ 2147483647 w 894"/>
                <a:gd name="T25" fmla="*/ 2147483647 h 1056"/>
                <a:gd name="T26" fmla="*/ 2147483647 w 894"/>
                <a:gd name="T27" fmla="*/ 2147483647 h 1056"/>
                <a:gd name="T28" fmla="*/ 2147483647 w 894"/>
                <a:gd name="T29" fmla="*/ 2147483647 h 1056"/>
                <a:gd name="T30" fmla="*/ 2147483647 w 894"/>
                <a:gd name="T31" fmla="*/ 2147483647 h 1056"/>
                <a:gd name="T32" fmla="*/ 2147483647 w 894"/>
                <a:gd name="T33" fmla="*/ 2147483647 h 1056"/>
                <a:gd name="T34" fmla="*/ 2147483647 w 894"/>
                <a:gd name="T35" fmla="*/ 2147483647 h 1056"/>
                <a:gd name="T36" fmla="*/ 2147483647 w 894"/>
                <a:gd name="T37" fmla="*/ 2147483647 h 1056"/>
                <a:gd name="T38" fmla="*/ 2147483647 w 894"/>
                <a:gd name="T39" fmla="*/ 2147483647 h 1056"/>
                <a:gd name="T40" fmla="*/ 2147483647 w 894"/>
                <a:gd name="T41" fmla="*/ 2147483647 h 1056"/>
                <a:gd name="T42" fmla="*/ 2147483647 w 894"/>
                <a:gd name="T43" fmla="*/ 2147483647 h 1056"/>
                <a:gd name="T44" fmla="*/ 2147483647 w 894"/>
                <a:gd name="T45" fmla="*/ 2147483647 h 1056"/>
                <a:gd name="T46" fmla="*/ 2147483647 w 894"/>
                <a:gd name="T47" fmla="*/ 2147483647 h 1056"/>
                <a:gd name="T48" fmla="*/ 0 w 894"/>
                <a:gd name="T49" fmla="*/ 2147483647 h 1056"/>
                <a:gd name="T50" fmla="*/ 2147483647 w 894"/>
                <a:gd name="T51" fmla="*/ 2147483647 h 1056"/>
                <a:gd name="T52" fmla="*/ 2147483647 w 894"/>
                <a:gd name="T53" fmla="*/ 2147483647 h 1056"/>
                <a:gd name="T54" fmla="*/ 2147483647 w 894"/>
                <a:gd name="T55" fmla="*/ 2147483647 h 1056"/>
                <a:gd name="T56" fmla="*/ 2147483647 w 894"/>
                <a:gd name="T57" fmla="*/ 2147483647 h 1056"/>
                <a:gd name="T58" fmla="*/ 2147483647 w 894"/>
                <a:gd name="T59" fmla="*/ 2147483647 h 1056"/>
                <a:gd name="T60" fmla="*/ 2147483647 w 894"/>
                <a:gd name="T61" fmla="*/ 2147483647 h 1056"/>
                <a:gd name="T62" fmla="*/ 2147483647 w 894"/>
                <a:gd name="T63" fmla="*/ 2147483647 h 1056"/>
                <a:gd name="T64" fmla="*/ 2147483647 w 894"/>
                <a:gd name="T65" fmla="*/ 2147483647 h 1056"/>
                <a:gd name="T66" fmla="*/ 2147483647 w 894"/>
                <a:gd name="T67" fmla="*/ 2147483647 h 1056"/>
                <a:gd name="T68" fmla="*/ 2147483647 w 894"/>
                <a:gd name="T69" fmla="*/ 2147483647 h 1056"/>
                <a:gd name="T70" fmla="*/ 2147483647 w 894"/>
                <a:gd name="T71" fmla="*/ 2147483647 h 1056"/>
                <a:gd name="T72" fmla="*/ 2147483647 w 894"/>
                <a:gd name="T73" fmla="*/ 2147483647 h 1056"/>
                <a:gd name="T74" fmla="*/ 2147483647 w 894"/>
                <a:gd name="T75" fmla="*/ 2147483647 h 1056"/>
                <a:gd name="T76" fmla="*/ 2147483647 w 894"/>
                <a:gd name="T77" fmla="*/ 2147483647 h 1056"/>
                <a:gd name="T78" fmla="*/ 2147483647 w 894"/>
                <a:gd name="T79" fmla="*/ 2147483647 h 1056"/>
                <a:gd name="T80" fmla="*/ 2147483647 w 894"/>
                <a:gd name="T81" fmla="*/ 2147483647 h 1056"/>
                <a:gd name="T82" fmla="*/ 2147483647 w 894"/>
                <a:gd name="T83" fmla="*/ 2147483647 h 1056"/>
                <a:gd name="T84" fmla="*/ 2147483647 w 894"/>
                <a:gd name="T85" fmla="*/ 2147483647 h 1056"/>
                <a:gd name="T86" fmla="*/ 2147483647 w 894"/>
                <a:gd name="T87" fmla="*/ 2147483647 h 1056"/>
                <a:gd name="T88" fmla="*/ 2147483647 w 894"/>
                <a:gd name="T89" fmla="*/ 2147483647 h 1056"/>
                <a:gd name="T90" fmla="*/ 2147483647 w 894"/>
                <a:gd name="T91" fmla="*/ 2147483647 h 1056"/>
                <a:gd name="T92" fmla="*/ 2147483647 w 894"/>
                <a:gd name="T93" fmla="*/ 2147483647 h 1056"/>
                <a:gd name="T94" fmla="*/ 2147483647 w 894"/>
                <a:gd name="T95" fmla="*/ 2147483647 h 1056"/>
                <a:gd name="T96" fmla="*/ 2147483647 w 894"/>
                <a:gd name="T97" fmla="*/ 2147483647 h 1056"/>
                <a:gd name="T98" fmla="*/ 2147483647 w 894"/>
                <a:gd name="T99" fmla="*/ 2147483647 h 1056"/>
                <a:gd name="T100" fmla="*/ 2147483647 w 894"/>
                <a:gd name="T101" fmla="*/ 2147483647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94"/>
                <a:gd name="T154" fmla="*/ 0 h 1056"/>
                <a:gd name="T155" fmla="*/ 894 w 894"/>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94" h="1056">
                  <a:moveTo>
                    <a:pt x="882" y="744"/>
                  </a:moveTo>
                  <a:lnTo>
                    <a:pt x="882" y="738"/>
                  </a:lnTo>
                  <a:lnTo>
                    <a:pt x="888" y="732"/>
                  </a:lnTo>
                  <a:lnTo>
                    <a:pt x="888" y="708"/>
                  </a:lnTo>
                  <a:lnTo>
                    <a:pt x="894" y="696"/>
                  </a:lnTo>
                  <a:lnTo>
                    <a:pt x="894" y="684"/>
                  </a:lnTo>
                  <a:lnTo>
                    <a:pt x="882" y="648"/>
                  </a:lnTo>
                  <a:lnTo>
                    <a:pt x="876" y="636"/>
                  </a:lnTo>
                  <a:lnTo>
                    <a:pt x="864" y="624"/>
                  </a:lnTo>
                  <a:lnTo>
                    <a:pt x="840" y="612"/>
                  </a:lnTo>
                  <a:lnTo>
                    <a:pt x="834" y="606"/>
                  </a:lnTo>
                  <a:lnTo>
                    <a:pt x="822" y="600"/>
                  </a:lnTo>
                  <a:lnTo>
                    <a:pt x="816" y="588"/>
                  </a:lnTo>
                  <a:lnTo>
                    <a:pt x="816" y="576"/>
                  </a:lnTo>
                  <a:lnTo>
                    <a:pt x="822" y="558"/>
                  </a:lnTo>
                  <a:lnTo>
                    <a:pt x="822" y="546"/>
                  </a:lnTo>
                  <a:lnTo>
                    <a:pt x="828" y="540"/>
                  </a:lnTo>
                  <a:lnTo>
                    <a:pt x="828" y="534"/>
                  </a:lnTo>
                  <a:lnTo>
                    <a:pt x="768" y="534"/>
                  </a:lnTo>
                  <a:lnTo>
                    <a:pt x="720" y="528"/>
                  </a:lnTo>
                  <a:lnTo>
                    <a:pt x="690" y="522"/>
                  </a:lnTo>
                  <a:lnTo>
                    <a:pt x="684" y="516"/>
                  </a:lnTo>
                  <a:lnTo>
                    <a:pt x="684" y="474"/>
                  </a:lnTo>
                  <a:lnTo>
                    <a:pt x="690" y="462"/>
                  </a:lnTo>
                  <a:lnTo>
                    <a:pt x="684" y="456"/>
                  </a:lnTo>
                  <a:lnTo>
                    <a:pt x="672" y="450"/>
                  </a:lnTo>
                  <a:lnTo>
                    <a:pt x="666" y="438"/>
                  </a:lnTo>
                  <a:lnTo>
                    <a:pt x="660" y="432"/>
                  </a:lnTo>
                  <a:lnTo>
                    <a:pt x="660" y="426"/>
                  </a:lnTo>
                  <a:lnTo>
                    <a:pt x="678" y="426"/>
                  </a:lnTo>
                  <a:lnTo>
                    <a:pt x="678" y="396"/>
                  </a:lnTo>
                  <a:lnTo>
                    <a:pt x="672" y="384"/>
                  </a:lnTo>
                  <a:lnTo>
                    <a:pt x="666" y="378"/>
                  </a:lnTo>
                  <a:lnTo>
                    <a:pt x="660" y="366"/>
                  </a:lnTo>
                  <a:lnTo>
                    <a:pt x="660" y="336"/>
                  </a:lnTo>
                  <a:lnTo>
                    <a:pt x="654" y="330"/>
                  </a:lnTo>
                  <a:lnTo>
                    <a:pt x="648" y="318"/>
                  </a:lnTo>
                  <a:lnTo>
                    <a:pt x="624" y="306"/>
                  </a:lnTo>
                  <a:lnTo>
                    <a:pt x="564" y="306"/>
                  </a:lnTo>
                  <a:lnTo>
                    <a:pt x="558" y="300"/>
                  </a:lnTo>
                  <a:lnTo>
                    <a:pt x="546" y="294"/>
                  </a:lnTo>
                  <a:lnTo>
                    <a:pt x="534" y="282"/>
                  </a:lnTo>
                  <a:lnTo>
                    <a:pt x="534" y="276"/>
                  </a:lnTo>
                  <a:lnTo>
                    <a:pt x="510" y="276"/>
                  </a:lnTo>
                  <a:lnTo>
                    <a:pt x="498" y="270"/>
                  </a:lnTo>
                  <a:lnTo>
                    <a:pt x="486" y="258"/>
                  </a:lnTo>
                  <a:lnTo>
                    <a:pt x="474" y="252"/>
                  </a:lnTo>
                  <a:lnTo>
                    <a:pt x="468" y="240"/>
                  </a:lnTo>
                  <a:lnTo>
                    <a:pt x="468" y="234"/>
                  </a:lnTo>
                  <a:lnTo>
                    <a:pt x="456" y="234"/>
                  </a:lnTo>
                  <a:lnTo>
                    <a:pt x="450" y="240"/>
                  </a:lnTo>
                  <a:lnTo>
                    <a:pt x="438" y="240"/>
                  </a:lnTo>
                  <a:lnTo>
                    <a:pt x="426" y="234"/>
                  </a:lnTo>
                  <a:lnTo>
                    <a:pt x="420" y="222"/>
                  </a:lnTo>
                  <a:lnTo>
                    <a:pt x="414" y="228"/>
                  </a:lnTo>
                  <a:lnTo>
                    <a:pt x="384" y="228"/>
                  </a:lnTo>
                  <a:lnTo>
                    <a:pt x="372" y="222"/>
                  </a:lnTo>
                  <a:lnTo>
                    <a:pt x="366" y="216"/>
                  </a:lnTo>
                  <a:lnTo>
                    <a:pt x="366" y="210"/>
                  </a:lnTo>
                  <a:lnTo>
                    <a:pt x="360" y="198"/>
                  </a:lnTo>
                  <a:lnTo>
                    <a:pt x="360" y="192"/>
                  </a:lnTo>
                  <a:lnTo>
                    <a:pt x="354" y="186"/>
                  </a:lnTo>
                  <a:lnTo>
                    <a:pt x="330" y="186"/>
                  </a:lnTo>
                  <a:lnTo>
                    <a:pt x="324" y="156"/>
                  </a:lnTo>
                  <a:lnTo>
                    <a:pt x="318" y="150"/>
                  </a:lnTo>
                  <a:lnTo>
                    <a:pt x="306" y="144"/>
                  </a:lnTo>
                  <a:lnTo>
                    <a:pt x="294" y="132"/>
                  </a:lnTo>
                  <a:lnTo>
                    <a:pt x="294" y="120"/>
                  </a:lnTo>
                  <a:lnTo>
                    <a:pt x="300" y="114"/>
                  </a:lnTo>
                  <a:lnTo>
                    <a:pt x="300" y="96"/>
                  </a:lnTo>
                  <a:lnTo>
                    <a:pt x="294" y="84"/>
                  </a:lnTo>
                  <a:lnTo>
                    <a:pt x="288" y="78"/>
                  </a:lnTo>
                  <a:lnTo>
                    <a:pt x="288" y="48"/>
                  </a:lnTo>
                  <a:lnTo>
                    <a:pt x="294" y="42"/>
                  </a:lnTo>
                  <a:lnTo>
                    <a:pt x="294" y="36"/>
                  </a:lnTo>
                  <a:lnTo>
                    <a:pt x="300" y="30"/>
                  </a:lnTo>
                  <a:lnTo>
                    <a:pt x="300" y="0"/>
                  </a:lnTo>
                  <a:lnTo>
                    <a:pt x="288" y="0"/>
                  </a:lnTo>
                  <a:lnTo>
                    <a:pt x="276" y="6"/>
                  </a:lnTo>
                  <a:lnTo>
                    <a:pt x="276" y="12"/>
                  </a:lnTo>
                  <a:lnTo>
                    <a:pt x="270" y="12"/>
                  </a:lnTo>
                  <a:lnTo>
                    <a:pt x="258" y="0"/>
                  </a:lnTo>
                  <a:lnTo>
                    <a:pt x="246" y="12"/>
                  </a:lnTo>
                  <a:lnTo>
                    <a:pt x="210" y="12"/>
                  </a:lnTo>
                  <a:lnTo>
                    <a:pt x="198" y="18"/>
                  </a:lnTo>
                  <a:lnTo>
                    <a:pt x="192" y="24"/>
                  </a:lnTo>
                  <a:lnTo>
                    <a:pt x="186" y="36"/>
                  </a:lnTo>
                  <a:lnTo>
                    <a:pt x="180" y="42"/>
                  </a:lnTo>
                  <a:lnTo>
                    <a:pt x="180" y="48"/>
                  </a:lnTo>
                  <a:lnTo>
                    <a:pt x="144" y="48"/>
                  </a:lnTo>
                  <a:lnTo>
                    <a:pt x="138" y="78"/>
                  </a:lnTo>
                  <a:lnTo>
                    <a:pt x="102" y="78"/>
                  </a:lnTo>
                  <a:lnTo>
                    <a:pt x="90" y="96"/>
                  </a:lnTo>
                  <a:lnTo>
                    <a:pt x="84" y="102"/>
                  </a:lnTo>
                  <a:lnTo>
                    <a:pt x="60" y="114"/>
                  </a:lnTo>
                  <a:lnTo>
                    <a:pt x="42" y="114"/>
                  </a:lnTo>
                  <a:lnTo>
                    <a:pt x="42" y="108"/>
                  </a:lnTo>
                  <a:lnTo>
                    <a:pt x="36" y="102"/>
                  </a:lnTo>
                  <a:lnTo>
                    <a:pt x="12" y="102"/>
                  </a:lnTo>
                  <a:lnTo>
                    <a:pt x="0" y="96"/>
                  </a:lnTo>
                  <a:lnTo>
                    <a:pt x="0" y="114"/>
                  </a:lnTo>
                  <a:lnTo>
                    <a:pt x="6" y="132"/>
                  </a:lnTo>
                  <a:lnTo>
                    <a:pt x="18" y="144"/>
                  </a:lnTo>
                  <a:lnTo>
                    <a:pt x="30" y="162"/>
                  </a:lnTo>
                  <a:lnTo>
                    <a:pt x="42" y="174"/>
                  </a:lnTo>
                  <a:lnTo>
                    <a:pt x="54" y="192"/>
                  </a:lnTo>
                  <a:lnTo>
                    <a:pt x="66" y="216"/>
                  </a:lnTo>
                  <a:lnTo>
                    <a:pt x="66" y="228"/>
                  </a:lnTo>
                  <a:lnTo>
                    <a:pt x="60" y="234"/>
                  </a:lnTo>
                  <a:lnTo>
                    <a:pt x="54" y="246"/>
                  </a:lnTo>
                  <a:lnTo>
                    <a:pt x="48" y="252"/>
                  </a:lnTo>
                  <a:lnTo>
                    <a:pt x="60" y="300"/>
                  </a:lnTo>
                  <a:lnTo>
                    <a:pt x="42" y="330"/>
                  </a:lnTo>
                  <a:lnTo>
                    <a:pt x="48" y="330"/>
                  </a:lnTo>
                  <a:lnTo>
                    <a:pt x="60" y="342"/>
                  </a:lnTo>
                  <a:lnTo>
                    <a:pt x="66" y="354"/>
                  </a:lnTo>
                  <a:lnTo>
                    <a:pt x="66" y="360"/>
                  </a:lnTo>
                  <a:lnTo>
                    <a:pt x="60" y="372"/>
                  </a:lnTo>
                  <a:lnTo>
                    <a:pt x="48" y="384"/>
                  </a:lnTo>
                  <a:lnTo>
                    <a:pt x="36" y="408"/>
                  </a:lnTo>
                  <a:lnTo>
                    <a:pt x="42" y="426"/>
                  </a:lnTo>
                  <a:lnTo>
                    <a:pt x="48" y="438"/>
                  </a:lnTo>
                  <a:lnTo>
                    <a:pt x="54" y="444"/>
                  </a:lnTo>
                  <a:lnTo>
                    <a:pt x="54" y="450"/>
                  </a:lnTo>
                  <a:lnTo>
                    <a:pt x="42" y="468"/>
                  </a:lnTo>
                  <a:lnTo>
                    <a:pt x="54" y="480"/>
                  </a:lnTo>
                  <a:lnTo>
                    <a:pt x="78" y="498"/>
                  </a:lnTo>
                  <a:lnTo>
                    <a:pt x="78" y="516"/>
                  </a:lnTo>
                  <a:lnTo>
                    <a:pt x="102" y="528"/>
                  </a:lnTo>
                  <a:lnTo>
                    <a:pt x="90" y="558"/>
                  </a:lnTo>
                  <a:lnTo>
                    <a:pt x="78" y="546"/>
                  </a:lnTo>
                  <a:lnTo>
                    <a:pt x="78" y="558"/>
                  </a:lnTo>
                  <a:lnTo>
                    <a:pt x="66" y="582"/>
                  </a:lnTo>
                  <a:lnTo>
                    <a:pt x="54" y="588"/>
                  </a:lnTo>
                  <a:lnTo>
                    <a:pt x="36" y="606"/>
                  </a:lnTo>
                  <a:lnTo>
                    <a:pt x="48" y="630"/>
                  </a:lnTo>
                  <a:lnTo>
                    <a:pt x="42" y="636"/>
                  </a:lnTo>
                  <a:lnTo>
                    <a:pt x="60" y="666"/>
                  </a:lnTo>
                  <a:lnTo>
                    <a:pt x="84" y="666"/>
                  </a:lnTo>
                  <a:lnTo>
                    <a:pt x="96" y="744"/>
                  </a:lnTo>
                  <a:lnTo>
                    <a:pt x="108" y="750"/>
                  </a:lnTo>
                  <a:lnTo>
                    <a:pt x="114" y="750"/>
                  </a:lnTo>
                  <a:lnTo>
                    <a:pt x="138" y="762"/>
                  </a:lnTo>
                  <a:lnTo>
                    <a:pt x="144" y="774"/>
                  </a:lnTo>
                  <a:lnTo>
                    <a:pt x="144" y="780"/>
                  </a:lnTo>
                  <a:lnTo>
                    <a:pt x="138" y="792"/>
                  </a:lnTo>
                  <a:lnTo>
                    <a:pt x="126" y="804"/>
                  </a:lnTo>
                  <a:lnTo>
                    <a:pt x="144" y="822"/>
                  </a:lnTo>
                  <a:lnTo>
                    <a:pt x="138" y="828"/>
                  </a:lnTo>
                  <a:lnTo>
                    <a:pt x="132" y="840"/>
                  </a:lnTo>
                  <a:lnTo>
                    <a:pt x="126" y="846"/>
                  </a:lnTo>
                  <a:lnTo>
                    <a:pt x="126" y="858"/>
                  </a:lnTo>
                  <a:lnTo>
                    <a:pt x="132" y="870"/>
                  </a:lnTo>
                  <a:lnTo>
                    <a:pt x="138" y="876"/>
                  </a:lnTo>
                  <a:lnTo>
                    <a:pt x="138" y="900"/>
                  </a:lnTo>
                  <a:lnTo>
                    <a:pt x="144" y="900"/>
                  </a:lnTo>
                  <a:lnTo>
                    <a:pt x="150" y="906"/>
                  </a:lnTo>
                  <a:lnTo>
                    <a:pt x="162" y="912"/>
                  </a:lnTo>
                  <a:lnTo>
                    <a:pt x="168" y="918"/>
                  </a:lnTo>
                  <a:lnTo>
                    <a:pt x="180" y="924"/>
                  </a:lnTo>
                  <a:lnTo>
                    <a:pt x="186" y="930"/>
                  </a:lnTo>
                  <a:lnTo>
                    <a:pt x="186" y="996"/>
                  </a:lnTo>
                  <a:lnTo>
                    <a:pt x="210" y="1020"/>
                  </a:lnTo>
                  <a:lnTo>
                    <a:pt x="210" y="1044"/>
                  </a:lnTo>
                  <a:lnTo>
                    <a:pt x="216" y="1056"/>
                  </a:lnTo>
                  <a:lnTo>
                    <a:pt x="270" y="1056"/>
                  </a:lnTo>
                  <a:lnTo>
                    <a:pt x="270" y="1026"/>
                  </a:lnTo>
                  <a:lnTo>
                    <a:pt x="282" y="1026"/>
                  </a:lnTo>
                  <a:lnTo>
                    <a:pt x="282" y="1008"/>
                  </a:lnTo>
                  <a:lnTo>
                    <a:pt x="306" y="1002"/>
                  </a:lnTo>
                  <a:lnTo>
                    <a:pt x="318" y="978"/>
                  </a:lnTo>
                  <a:lnTo>
                    <a:pt x="324" y="984"/>
                  </a:lnTo>
                  <a:lnTo>
                    <a:pt x="348" y="996"/>
                  </a:lnTo>
                  <a:lnTo>
                    <a:pt x="360" y="996"/>
                  </a:lnTo>
                  <a:lnTo>
                    <a:pt x="378" y="1002"/>
                  </a:lnTo>
                  <a:lnTo>
                    <a:pt x="432" y="1002"/>
                  </a:lnTo>
                  <a:lnTo>
                    <a:pt x="462" y="1050"/>
                  </a:lnTo>
                  <a:lnTo>
                    <a:pt x="474" y="996"/>
                  </a:lnTo>
                  <a:lnTo>
                    <a:pt x="546" y="990"/>
                  </a:lnTo>
                  <a:lnTo>
                    <a:pt x="582" y="1014"/>
                  </a:lnTo>
                  <a:lnTo>
                    <a:pt x="582" y="996"/>
                  </a:lnTo>
                  <a:lnTo>
                    <a:pt x="594" y="924"/>
                  </a:lnTo>
                  <a:lnTo>
                    <a:pt x="594" y="900"/>
                  </a:lnTo>
                  <a:lnTo>
                    <a:pt x="588" y="894"/>
                  </a:lnTo>
                  <a:lnTo>
                    <a:pt x="588" y="888"/>
                  </a:lnTo>
                  <a:lnTo>
                    <a:pt x="576" y="864"/>
                  </a:lnTo>
                  <a:lnTo>
                    <a:pt x="576" y="852"/>
                  </a:lnTo>
                  <a:lnTo>
                    <a:pt x="582" y="846"/>
                  </a:lnTo>
                  <a:lnTo>
                    <a:pt x="594" y="840"/>
                  </a:lnTo>
                  <a:lnTo>
                    <a:pt x="606" y="828"/>
                  </a:lnTo>
                  <a:lnTo>
                    <a:pt x="612" y="798"/>
                  </a:lnTo>
                  <a:lnTo>
                    <a:pt x="714" y="780"/>
                  </a:lnTo>
                  <a:lnTo>
                    <a:pt x="792" y="768"/>
                  </a:lnTo>
                  <a:lnTo>
                    <a:pt x="846" y="810"/>
                  </a:lnTo>
                  <a:lnTo>
                    <a:pt x="864" y="846"/>
                  </a:lnTo>
                  <a:lnTo>
                    <a:pt x="864" y="840"/>
                  </a:lnTo>
                  <a:lnTo>
                    <a:pt x="870" y="834"/>
                  </a:lnTo>
                  <a:lnTo>
                    <a:pt x="882" y="828"/>
                  </a:lnTo>
                  <a:lnTo>
                    <a:pt x="888" y="822"/>
                  </a:lnTo>
                  <a:lnTo>
                    <a:pt x="876" y="816"/>
                  </a:lnTo>
                  <a:lnTo>
                    <a:pt x="870" y="810"/>
                  </a:lnTo>
                  <a:lnTo>
                    <a:pt x="870" y="786"/>
                  </a:lnTo>
                  <a:lnTo>
                    <a:pt x="876" y="774"/>
                  </a:lnTo>
                  <a:lnTo>
                    <a:pt x="882" y="768"/>
                  </a:lnTo>
                  <a:lnTo>
                    <a:pt x="888" y="756"/>
                  </a:lnTo>
                  <a:lnTo>
                    <a:pt x="882" y="744"/>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4" name="Bhutan" descr="© INSCALE GmbH, 05.05.2010&#10;http://www.presentationload.com/">
              <a:extLst>
                <a:ext uri="{FF2B5EF4-FFF2-40B4-BE49-F238E27FC236}">
                  <a16:creationId xmlns:a16="http://schemas.microsoft.com/office/drawing/2014/main" id="{C789BFFE-D80C-4876-8C30-E189D2CB18F0}"/>
                </a:ext>
              </a:extLst>
            </p:cNvPr>
            <p:cNvSpPr>
              <a:spLocks/>
            </p:cNvSpPr>
            <p:nvPr/>
          </p:nvSpPr>
          <p:spPr bwMode="gray">
            <a:xfrm>
              <a:off x="6562717" y="2352770"/>
              <a:ext cx="88942" cy="50401"/>
            </a:xfrm>
            <a:custGeom>
              <a:avLst/>
              <a:gdLst>
                <a:gd name="T0" fmla="*/ 2147483647 w 234"/>
                <a:gd name="T1" fmla="*/ 2147483647 h 132"/>
                <a:gd name="T2" fmla="*/ 2147483647 w 234"/>
                <a:gd name="T3" fmla="*/ 2147483647 h 132"/>
                <a:gd name="T4" fmla="*/ 2147483647 w 234"/>
                <a:gd name="T5" fmla="*/ 2147483647 h 132"/>
                <a:gd name="T6" fmla="*/ 2147483647 w 234"/>
                <a:gd name="T7" fmla="*/ 2147483647 h 132"/>
                <a:gd name="T8" fmla="*/ 2147483647 w 234"/>
                <a:gd name="T9" fmla="*/ 2147483647 h 132"/>
                <a:gd name="T10" fmla="*/ 2147483647 w 234"/>
                <a:gd name="T11" fmla="*/ 2147483647 h 132"/>
                <a:gd name="T12" fmla="*/ 2147483647 w 234"/>
                <a:gd name="T13" fmla="*/ 2147483647 h 132"/>
                <a:gd name="T14" fmla="*/ 2147483647 w 234"/>
                <a:gd name="T15" fmla="*/ 2147483647 h 132"/>
                <a:gd name="T16" fmla="*/ 2147483647 w 234"/>
                <a:gd name="T17" fmla="*/ 2147483647 h 132"/>
                <a:gd name="T18" fmla="*/ 2147483647 w 234"/>
                <a:gd name="T19" fmla="*/ 2147483647 h 132"/>
                <a:gd name="T20" fmla="*/ 2147483647 w 234"/>
                <a:gd name="T21" fmla="*/ 2147483647 h 132"/>
                <a:gd name="T22" fmla="*/ 2147483647 w 234"/>
                <a:gd name="T23" fmla="*/ 2147483647 h 132"/>
                <a:gd name="T24" fmla="*/ 2147483647 w 234"/>
                <a:gd name="T25" fmla="*/ 2147483647 h 132"/>
                <a:gd name="T26" fmla="*/ 2147483647 w 234"/>
                <a:gd name="T27" fmla="*/ 2147483647 h 132"/>
                <a:gd name="T28" fmla="*/ 2147483647 w 234"/>
                <a:gd name="T29" fmla="*/ 2147483647 h 132"/>
                <a:gd name="T30" fmla="*/ 2147483647 w 234"/>
                <a:gd name="T31" fmla="*/ 2147483647 h 132"/>
                <a:gd name="T32" fmla="*/ 2147483647 w 234"/>
                <a:gd name="T33" fmla="*/ 2147483647 h 132"/>
                <a:gd name="T34" fmla="*/ 2147483647 w 234"/>
                <a:gd name="T35" fmla="*/ 2147483647 h 132"/>
                <a:gd name="T36" fmla="*/ 2147483647 w 234"/>
                <a:gd name="T37" fmla="*/ 2147483647 h 132"/>
                <a:gd name="T38" fmla="*/ 2147483647 w 234"/>
                <a:gd name="T39" fmla="*/ 2147483647 h 132"/>
                <a:gd name="T40" fmla="*/ 2147483647 w 234"/>
                <a:gd name="T41" fmla="*/ 2147483647 h 132"/>
                <a:gd name="T42" fmla="*/ 2147483647 w 234"/>
                <a:gd name="T43" fmla="*/ 2147483647 h 132"/>
                <a:gd name="T44" fmla="*/ 2147483647 w 234"/>
                <a:gd name="T45" fmla="*/ 2147483647 h 132"/>
                <a:gd name="T46" fmla="*/ 2147483647 w 234"/>
                <a:gd name="T47" fmla="*/ 2147483647 h 132"/>
                <a:gd name="T48" fmla="*/ 2147483647 w 234"/>
                <a:gd name="T49" fmla="*/ 2147483647 h 132"/>
                <a:gd name="T50" fmla="*/ 2147483647 w 234"/>
                <a:gd name="T51" fmla="*/ 2147483647 h 132"/>
                <a:gd name="T52" fmla="*/ 2147483647 w 234"/>
                <a:gd name="T53" fmla="*/ 2147483647 h 132"/>
                <a:gd name="T54" fmla="*/ 2147483647 w 234"/>
                <a:gd name="T55" fmla="*/ 2147483647 h 132"/>
                <a:gd name="T56" fmla="*/ 2147483647 w 234"/>
                <a:gd name="T57" fmla="*/ 2147483647 h 132"/>
                <a:gd name="T58" fmla="*/ 2147483647 w 234"/>
                <a:gd name="T59" fmla="*/ 0 h 132"/>
                <a:gd name="T60" fmla="*/ 2147483647 w 234"/>
                <a:gd name="T61" fmla="*/ 0 h 132"/>
                <a:gd name="T62" fmla="*/ 2147483647 w 234"/>
                <a:gd name="T63" fmla="*/ 2147483647 h 132"/>
                <a:gd name="T64" fmla="*/ 2147483647 w 234"/>
                <a:gd name="T65" fmla="*/ 2147483647 h 132"/>
                <a:gd name="T66" fmla="*/ 2147483647 w 234"/>
                <a:gd name="T67" fmla="*/ 2147483647 h 132"/>
                <a:gd name="T68" fmla="*/ 2147483647 w 234"/>
                <a:gd name="T69" fmla="*/ 2147483647 h 132"/>
                <a:gd name="T70" fmla="*/ 2147483647 w 234"/>
                <a:gd name="T71" fmla="*/ 2147483647 h 132"/>
                <a:gd name="T72" fmla="*/ 2147483647 w 234"/>
                <a:gd name="T73" fmla="*/ 2147483647 h 132"/>
                <a:gd name="T74" fmla="*/ 2147483647 w 234"/>
                <a:gd name="T75" fmla="*/ 2147483647 h 132"/>
                <a:gd name="T76" fmla="*/ 0 w 234"/>
                <a:gd name="T77" fmla="*/ 2147483647 h 132"/>
                <a:gd name="T78" fmla="*/ 0 w 234"/>
                <a:gd name="T79" fmla="*/ 2147483647 h 132"/>
                <a:gd name="T80" fmla="*/ 2147483647 w 234"/>
                <a:gd name="T81" fmla="*/ 2147483647 h 132"/>
                <a:gd name="T82" fmla="*/ 2147483647 w 234"/>
                <a:gd name="T83" fmla="*/ 2147483647 h 132"/>
                <a:gd name="T84" fmla="*/ 2147483647 w 234"/>
                <a:gd name="T85" fmla="*/ 2147483647 h 132"/>
                <a:gd name="T86" fmla="*/ 2147483647 w 234"/>
                <a:gd name="T87" fmla="*/ 2147483647 h 132"/>
                <a:gd name="T88" fmla="*/ 2147483647 w 234"/>
                <a:gd name="T89" fmla="*/ 2147483647 h 132"/>
                <a:gd name="T90" fmla="*/ 2147483647 w 234"/>
                <a:gd name="T91" fmla="*/ 2147483647 h 132"/>
                <a:gd name="T92" fmla="*/ 2147483647 w 234"/>
                <a:gd name="T93" fmla="*/ 2147483647 h 1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4"/>
                <a:gd name="T142" fmla="*/ 0 h 132"/>
                <a:gd name="T143" fmla="*/ 234 w 234"/>
                <a:gd name="T144" fmla="*/ 132 h 1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4" h="132">
                  <a:moveTo>
                    <a:pt x="78" y="132"/>
                  </a:moveTo>
                  <a:lnTo>
                    <a:pt x="90" y="132"/>
                  </a:lnTo>
                  <a:lnTo>
                    <a:pt x="102" y="126"/>
                  </a:lnTo>
                  <a:lnTo>
                    <a:pt x="108" y="120"/>
                  </a:lnTo>
                  <a:lnTo>
                    <a:pt x="126" y="120"/>
                  </a:lnTo>
                  <a:lnTo>
                    <a:pt x="138" y="126"/>
                  </a:lnTo>
                  <a:lnTo>
                    <a:pt x="168" y="126"/>
                  </a:lnTo>
                  <a:lnTo>
                    <a:pt x="180" y="120"/>
                  </a:lnTo>
                  <a:lnTo>
                    <a:pt x="192" y="120"/>
                  </a:lnTo>
                  <a:lnTo>
                    <a:pt x="198" y="126"/>
                  </a:lnTo>
                  <a:lnTo>
                    <a:pt x="210" y="126"/>
                  </a:lnTo>
                  <a:lnTo>
                    <a:pt x="234" y="114"/>
                  </a:lnTo>
                  <a:lnTo>
                    <a:pt x="234" y="108"/>
                  </a:lnTo>
                  <a:lnTo>
                    <a:pt x="222" y="96"/>
                  </a:lnTo>
                  <a:lnTo>
                    <a:pt x="222" y="72"/>
                  </a:lnTo>
                  <a:lnTo>
                    <a:pt x="198" y="72"/>
                  </a:lnTo>
                  <a:lnTo>
                    <a:pt x="192" y="66"/>
                  </a:lnTo>
                  <a:lnTo>
                    <a:pt x="192" y="42"/>
                  </a:lnTo>
                  <a:lnTo>
                    <a:pt x="186" y="30"/>
                  </a:lnTo>
                  <a:lnTo>
                    <a:pt x="174" y="18"/>
                  </a:lnTo>
                  <a:lnTo>
                    <a:pt x="162" y="12"/>
                  </a:lnTo>
                  <a:lnTo>
                    <a:pt x="150" y="12"/>
                  </a:lnTo>
                  <a:lnTo>
                    <a:pt x="138" y="18"/>
                  </a:lnTo>
                  <a:lnTo>
                    <a:pt x="126" y="18"/>
                  </a:lnTo>
                  <a:lnTo>
                    <a:pt x="114" y="24"/>
                  </a:lnTo>
                  <a:lnTo>
                    <a:pt x="108" y="30"/>
                  </a:lnTo>
                  <a:lnTo>
                    <a:pt x="102" y="30"/>
                  </a:lnTo>
                  <a:lnTo>
                    <a:pt x="102" y="6"/>
                  </a:lnTo>
                  <a:lnTo>
                    <a:pt x="78" y="6"/>
                  </a:lnTo>
                  <a:lnTo>
                    <a:pt x="66" y="0"/>
                  </a:lnTo>
                  <a:lnTo>
                    <a:pt x="54" y="0"/>
                  </a:lnTo>
                  <a:lnTo>
                    <a:pt x="48" y="12"/>
                  </a:lnTo>
                  <a:lnTo>
                    <a:pt x="36" y="24"/>
                  </a:lnTo>
                  <a:lnTo>
                    <a:pt x="30" y="36"/>
                  </a:lnTo>
                  <a:lnTo>
                    <a:pt x="18" y="54"/>
                  </a:lnTo>
                  <a:lnTo>
                    <a:pt x="12" y="66"/>
                  </a:lnTo>
                  <a:lnTo>
                    <a:pt x="6" y="72"/>
                  </a:lnTo>
                  <a:lnTo>
                    <a:pt x="6" y="78"/>
                  </a:lnTo>
                  <a:lnTo>
                    <a:pt x="0" y="78"/>
                  </a:lnTo>
                  <a:lnTo>
                    <a:pt x="0" y="90"/>
                  </a:lnTo>
                  <a:lnTo>
                    <a:pt x="18" y="108"/>
                  </a:lnTo>
                  <a:lnTo>
                    <a:pt x="42" y="120"/>
                  </a:lnTo>
                  <a:lnTo>
                    <a:pt x="54" y="120"/>
                  </a:lnTo>
                  <a:lnTo>
                    <a:pt x="54" y="114"/>
                  </a:lnTo>
                  <a:lnTo>
                    <a:pt x="54" y="120"/>
                  </a:lnTo>
                  <a:lnTo>
                    <a:pt x="66" y="132"/>
                  </a:lnTo>
                  <a:lnTo>
                    <a:pt x="78" y="13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5" name="Benin" descr="© INSCALE GmbH, 05.05.2010&#10;http://www.presentationload.com/">
              <a:extLst>
                <a:ext uri="{FF2B5EF4-FFF2-40B4-BE49-F238E27FC236}">
                  <a16:creationId xmlns:a16="http://schemas.microsoft.com/office/drawing/2014/main" id="{F0E71332-9980-4B0B-9938-47597F60F406}"/>
                </a:ext>
              </a:extLst>
            </p:cNvPr>
            <p:cNvSpPr>
              <a:spLocks/>
            </p:cNvSpPr>
            <p:nvPr/>
          </p:nvSpPr>
          <p:spPr bwMode="gray">
            <a:xfrm>
              <a:off x="4256145" y="2840473"/>
              <a:ext cx="84496" cy="188262"/>
            </a:xfrm>
            <a:custGeom>
              <a:avLst/>
              <a:gdLst>
                <a:gd name="T0" fmla="*/ 2147483647 w 222"/>
                <a:gd name="T1" fmla="*/ 2147483647 h 498"/>
                <a:gd name="T2" fmla="*/ 2147483647 w 222"/>
                <a:gd name="T3" fmla="*/ 2147483647 h 498"/>
                <a:gd name="T4" fmla="*/ 2147483647 w 222"/>
                <a:gd name="T5" fmla="*/ 2147483647 h 498"/>
                <a:gd name="T6" fmla="*/ 2147483647 w 222"/>
                <a:gd name="T7" fmla="*/ 2147483647 h 498"/>
                <a:gd name="T8" fmla="*/ 2147483647 w 222"/>
                <a:gd name="T9" fmla="*/ 2147483647 h 498"/>
                <a:gd name="T10" fmla="*/ 2147483647 w 222"/>
                <a:gd name="T11" fmla="*/ 2147483647 h 498"/>
                <a:gd name="T12" fmla="*/ 2147483647 w 222"/>
                <a:gd name="T13" fmla="*/ 2147483647 h 498"/>
                <a:gd name="T14" fmla="*/ 2147483647 w 222"/>
                <a:gd name="T15" fmla="*/ 2147483647 h 498"/>
                <a:gd name="T16" fmla="*/ 2147483647 w 222"/>
                <a:gd name="T17" fmla="*/ 2147483647 h 498"/>
                <a:gd name="T18" fmla="*/ 2147483647 w 222"/>
                <a:gd name="T19" fmla="*/ 2147483647 h 498"/>
                <a:gd name="T20" fmla="*/ 2147483647 w 222"/>
                <a:gd name="T21" fmla="*/ 2147483647 h 498"/>
                <a:gd name="T22" fmla="*/ 2147483647 w 222"/>
                <a:gd name="T23" fmla="*/ 2147483647 h 498"/>
                <a:gd name="T24" fmla="*/ 2147483647 w 222"/>
                <a:gd name="T25" fmla="*/ 2147483647 h 498"/>
                <a:gd name="T26" fmla="*/ 2147483647 w 222"/>
                <a:gd name="T27" fmla="*/ 2147483647 h 498"/>
                <a:gd name="T28" fmla="*/ 2147483647 w 222"/>
                <a:gd name="T29" fmla="*/ 2147483647 h 498"/>
                <a:gd name="T30" fmla="*/ 2147483647 w 222"/>
                <a:gd name="T31" fmla="*/ 2147483647 h 498"/>
                <a:gd name="T32" fmla="*/ 2147483647 w 222"/>
                <a:gd name="T33" fmla="*/ 2147483647 h 498"/>
                <a:gd name="T34" fmla="*/ 2147483647 w 222"/>
                <a:gd name="T35" fmla="*/ 2147483647 h 498"/>
                <a:gd name="T36" fmla="*/ 2147483647 w 222"/>
                <a:gd name="T37" fmla="*/ 2147483647 h 498"/>
                <a:gd name="T38" fmla="*/ 2147483647 w 222"/>
                <a:gd name="T39" fmla="*/ 2147483647 h 498"/>
                <a:gd name="T40" fmla="*/ 2147483647 w 222"/>
                <a:gd name="T41" fmla="*/ 2147483647 h 498"/>
                <a:gd name="T42" fmla="*/ 2147483647 w 222"/>
                <a:gd name="T43" fmla="*/ 2147483647 h 498"/>
                <a:gd name="T44" fmla="*/ 2147483647 w 222"/>
                <a:gd name="T45" fmla="*/ 2147483647 h 498"/>
                <a:gd name="T46" fmla="*/ 0 w 222"/>
                <a:gd name="T47" fmla="*/ 2147483647 h 498"/>
                <a:gd name="T48" fmla="*/ 2147483647 w 222"/>
                <a:gd name="T49" fmla="*/ 2147483647 h 498"/>
                <a:gd name="T50" fmla="*/ 2147483647 w 222"/>
                <a:gd name="T51" fmla="*/ 2147483647 h 498"/>
                <a:gd name="T52" fmla="*/ 2147483647 w 222"/>
                <a:gd name="T53" fmla="*/ 2147483647 h 498"/>
                <a:gd name="T54" fmla="*/ 2147483647 w 222"/>
                <a:gd name="T55" fmla="*/ 2147483647 h 498"/>
                <a:gd name="T56" fmla="*/ 2147483647 w 222"/>
                <a:gd name="T57" fmla="*/ 2147483647 h 498"/>
                <a:gd name="T58" fmla="*/ 2147483647 w 222"/>
                <a:gd name="T59" fmla="*/ 2147483647 h 498"/>
                <a:gd name="T60" fmla="*/ 2147483647 w 222"/>
                <a:gd name="T61" fmla="*/ 2147483647 h 498"/>
                <a:gd name="T62" fmla="*/ 2147483647 w 222"/>
                <a:gd name="T63" fmla="*/ 2147483647 h 498"/>
                <a:gd name="T64" fmla="*/ 2147483647 w 222"/>
                <a:gd name="T65" fmla="*/ 2147483647 h 498"/>
                <a:gd name="T66" fmla="*/ 2147483647 w 222"/>
                <a:gd name="T67" fmla="*/ 2147483647 h 498"/>
                <a:gd name="T68" fmla="*/ 2147483647 w 222"/>
                <a:gd name="T69" fmla="*/ 2147483647 h 49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22"/>
                <a:gd name="T106" fmla="*/ 0 h 498"/>
                <a:gd name="T107" fmla="*/ 222 w 222"/>
                <a:gd name="T108" fmla="*/ 498 h 49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22" h="498">
                  <a:moveTo>
                    <a:pt x="138" y="372"/>
                  </a:moveTo>
                  <a:lnTo>
                    <a:pt x="144" y="342"/>
                  </a:lnTo>
                  <a:lnTo>
                    <a:pt x="138" y="306"/>
                  </a:lnTo>
                  <a:lnTo>
                    <a:pt x="144" y="276"/>
                  </a:lnTo>
                  <a:lnTo>
                    <a:pt x="162" y="276"/>
                  </a:lnTo>
                  <a:lnTo>
                    <a:pt x="174" y="252"/>
                  </a:lnTo>
                  <a:lnTo>
                    <a:pt x="174" y="222"/>
                  </a:lnTo>
                  <a:lnTo>
                    <a:pt x="180" y="216"/>
                  </a:lnTo>
                  <a:lnTo>
                    <a:pt x="186" y="204"/>
                  </a:lnTo>
                  <a:lnTo>
                    <a:pt x="198" y="198"/>
                  </a:lnTo>
                  <a:lnTo>
                    <a:pt x="198" y="156"/>
                  </a:lnTo>
                  <a:lnTo>
                    <a:pt x="210" y="150"/>
                  </a:lnTo>
                  <a:lnTo>
                    <a:pt x="216" y="150"/>
                  </a:lnTo>
                  <a:lnTo>
                    <a:pt x="222" y="144"/>
                  </a:lnTo>
                  <a:lnTo>
                    <a:pt x="222" y="132"/>
                  </a:lnTo>
                  <a:lnTo>
                    <a:pt x="216" y="126"/>
                  </a:lnTo>
                  <a:lnTo>
                    <a:pt x="216" y="114"/>
                  </a:lnTo>
                  <a:lnTo>
                    <a:pt x="210" y="102"/>
                  </a:lnTo>
                  <a:lnTo>
                    <a:pt x="204" y="96"/>
                  </a:lnTo>
                  <a:lnTo>
                    <a:pt x="192" y="72"/>
                  </a:lnTo>
                  <a:lnTo>
                    <a:pt x="198" y="66"/>
                  </a:lnTo>
                  <a:lnTo>
                    <a:pt x="198" y="60"/>
                  </a:lnTo>
                  <a:lnTo>
                    <a:pt x="204" y="48"/>
                  </a:lnTo>
                  <a:lnTo>
                    <a:pt x="198" y="42"/>
                  </a:lnTo>
                  <a:lnTo>
                    <a:pt x="186" y="36"/>
                  </a:lnTo>
                  <a:lnTo>
                    <a:pt x="180" y="36"/>
                  </a:lnTo>
                  <a:lnTo>
                    <a:pt x="174" y="30"/>
                  </a:lnTo>
                  <a:lnTo>
                    <a:pt x="168" y="30"/>
                  </a:lnTo>
                  <a:lnTo>
                    <a:pt x="162" y="24"/>
                  </a:lnTo>
                  <a:lnTo>
                    <a:pt x="156" y="12"/>
                  </a:lnTo>
                  <a:lnTo>
                    <a:pt x="144" y="0"/>
                  </a:lnTo>
                  <a:lnTo>
                    <a:pt x="114" y="12"/>
                  </a:lnTo>
                  <a:lnTo>
                    <a:pt x="114" y="36"/>
                  </a:lnTo>
                  <a:lnTo>
                    <a:pt x="120" y="36"/>
                  </a:lnTo>
                  <a:lnTo>
                    <a:pt x="114" y="42"/>
                  </a:lnTo>
                  <a:lnTo>
                    <a:pt x="108" y="60"/>
                  </a:lnTo>
                  <a:lnTo>
                    <a:pt x="96" y="60"/>
                  </a:lnTo>
                  <a:lnTo>
                    <a:pt x="90" y="66"/>
                  </a:lnTo>
                  <a:lnTo>
                    <a:pt x="84" y="66"/>
                  </a:lnTo>
                  <a:lnTo>
                    <a:pt x="84" y="78"/>
                  </a:lnTo>
                  <a:lnTo>
                    <a:pt x="78" y="72"/>
                  </a:lnTo>
                  <a:lnTo>
                    <a:pt x="48" y="72"/>
                  </a:lnTo>
                  <a:lnTo>
                    <a:pt x="30" y="90"/>
                  </a:lnTo>
                  <a:lnTo>
                    <a:pt x="24" y="102"/>
                  </a:lnTo>
                  <a:lnTo>
                    <a:pt x="12" y="102"/>
                  </a:lnTo>
                  <a:lnTo>
                    <a:pt x="6" y="114"/>
                  </a:lnTo>
                  <a:lnTo>
                    <a:pt x="0" y="132"/>
                  </a:lnTo>
                  <a:lnTo>
                    <a:pt x="0" y="162"/>
                  </a:lnTo>
                  <a:lnTo>
                    <a:pt x="12" y="168"/>
                  </a:lnTo>
                  <a:lnTo>
                    <a:pt x="42" y="198"/>
                  </a:lnTo>
                  <a:lnTo>
                    <a:pt x="42" y="240"/>
                  </a:lnTo>
                  <a:lnTo>
                    <a:pt x="54" y="252"/>
                  </a:lnTo>
                  <a:lnTo>
                    <a:pt x="60" y="264"/>
                  </a:lnTo>
                  <a:lnTo>
                    <a:pt x="60" y="294"/>
                  </a:lnTo>
                  <a:lnTo>
                    <a:pt x="66" y="306"/>
                  </a:lnTo>
                  <a:lnTo>
                    <a:pt x="54" y="318"/>
                  </a:lnTo>
                  <a:lnTo>
                    <a:pt x="54" y="378"/>
                  </a:lnTo>
                  <a:lnTo>
                    <a:pt x="66" y="390"/>
                  </a:lnTo>
                  <a:lnTo>
                    <a:pt x="54" y="396"/>
                  </a:lnTo>
                  <a:lnTo>
                    <a:pt x="60" y="462"/>
                  </a:lnTo>
                  <a:lnTo>
                    <a:pt x="60" y="468"/>
                  </a:lnTo>
                  <a:lnTo>
                    <a:pt x="72" y="480"/>
                  </a:lnTo>
                  <a:lnTo>
                    <a:pt x="72" y="492"/>
                  </a:lnTo>
                  <a:lnTo>
                    <a:pt x="84" y="492"/>
                  </a:lnTo>
                  <a:lnTo>
                    <a:pt x="96" y="498"/>
                  </a:lnTo>
                  <a:lnTo>
                    <a:pt x="108" y="498"/>
                  </a:lnTo>
                  <a:lnTo>
                    <a:pt x="120" y="474"/>
                  </a:lnTo>
                  <a:lnTo>
                    <a:pt x="126" y="480"/>
                  </a:lnTo>
                  <a:lnTo>
                    <a:pt x="138" y="486"/>
                  </a:lnTo>
                  <a:lnTo>
                    <a:pt x="138" y="372"/>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6" name="Belize" descr="© INSCALE GmbH, 05.05.2010&#10;http://www.presentationload.com/">
              <a:extLst>
                <a:ext uri="{FF2B5EF4-FFF2-40B4-BE49-F238E27FC236}">
                  <a16:creationId xmlns:a16="http://schemas.microsoft.com/office/drawing/2014/main" id="{4ED476D5-C684-4AFE-A23E-BA7B090BA8EE}"/>
                </a:ext>
              </a:extLst>
            </p:cNvPr>
            <p:cNvSpPr>
              <a:spLocks/>
            </p:cNvSpPr>
            <p:nvPr/>
          </p:nvSpPr>
          <p:spPr bwMode="gray">
            <a:xfrm>
              <a:off x="1854703" y="2653693"/>
              <a:ext cx="41506" cy="80048"/>
            </a:xfrm>
            <a:custGeom>
              <a:avLst/>
              <a:gdLst>
                <a:gd name="T0" fmla="*/ 2147483647 w 108"/>
                <a:gd name="T1" fmla="*/ 2147483647 h 210"/>
                <a:gd name="T2" fmla="*/ 2147483647 w 108"/>
                <a:gd name="T3" fmla="*/ 2147483647 h 210"/>
                <a:gd name="T4" fmla="*/ 2147483647 w 108"/>
                <a:gd name="T5" fmla="*/ 2147483647 h 210"/>
                <a:gd name="T6" fmla="*/ 2147483647 w 108"/>
                <a:gd name="T7" fmla="*/ 2147483647 h 210"/>
                <a:gd name="T8" fmla="*/ 2147483647 w 108"/>
                <a:gd name="T9" fmla="*/ 2147483647 h 210"/>
                <a:gd name="T10" fmla="*/ 2147483647 w 108"/>
                <a:gd name="T11" fmla="*/ 0 h 210"/>
                <a:gd name="T12" fmla="*/ 2147483647 w 108"/>
                <a:gd name="T13" fmla="*/ 2147483647 h 210"/>
                <a:gd name="T14" fmla="*/ 2147483647 w 108"/>
                <a:gd name="T15" fmla="*/ 2147483647 h 210"/>
                <a:gd name="T16" fmla="*/ 2147483647 w 108"/>
                <a:gd name="T17" fmla="*/ 2147483647 h 210"/>
                <a:gd name="T18" fmla="*/ 2147483647 w 108"/>
                <a:gd name="T19" fmla="*/ 2147483647 h 210"/>
                <a:gd name="T20" fmla="*/ 2147483647 w 108"/>
                <a:gd name="T21" fmla="*/ 2147483647 h 210"/>
                <a:gd name="T22" fmla="*/ 2147483647 w 108"/>
                <a:gd name="T23" fmla="*/ 2147483647 h 210"/>
                <a:gd name="T24" fmla="*/ 2147483647 w 108"/>
                <a:gd name="T25" fmla="*/ 2147483647 h 210"/>
                <a:gd name="T26" fmla="*/ 2147483647 w 108"/>
                <a:gd name="T27" fmla="*/ 2147483647 h 210"/>
                <a:gd name="T28" fmla="*/ 2147483647 w 108"/>
                <a:gd name="T29" fmla="*/ 2147483647 h 210"/>
                <a:gd name="T30" fmla="*/ 2147483647 w 108"/>
                <a:gd name="T31" fmla="*/ 2147483647 h 210"/>
                <a:gd name="T32" fmla="*/ 2147483647 w 108"/>
                <a:gd name="T33" fmla="*/ 2147483647 h 210"/>
                <a:gd name="T34" fmla="*/ 2147483647 w 108"/>
                <a:gd name="T35" fmla="*/ 2147483647 h 210"/>
                <a:gd name="T36" fmla="*/ 0 w 108"/>
                <a:gd name="T37" fmla="*/ 2147483647 h 210"/>
                <a:gd name="T38" fmla="*/ 2147483647 w 108"/>
                <a:gd name="T39" fmla="*/ 2147483647 h 210"/>
                <a:gd name="T40" fmla="*/ 2147483647 w 108"/>
                <a:gd name="T41" fmla="*/ 2147483647 h 210"/>
                <a:gd name="T42" fmla="*/ 2147483647 w 108"/>
                <a:gd name="T43" fmla="*/ 2147483647 h 210"/>
                <a:gd name="T44" fmla="*/ 2147483647 w 108"/>
                <a:gd name="T45" fmla="*/ 2147483647 h 210"/>
                <a:gd name="T46" fmla="*/ 2147483647 w 108"/>
                <a:gd name="T47" fmla="*/ 2147483647 h 210"/>
                <a:gd name="T48" fmla="*/ 2147483647 w 108"/>
                <a:gd name="T49" fmla="*/ 2147483647 h 210"/>
                <a:gd name="T50" fmla="*/ 2147483647 w 108"/>
                <a:gd name="T51" fmla="*/ 2147483647 h 210"/>
                <a:gd name="T52" fmla="*/ 2147483647 w 108"/>
                <a:gd name="T53" fmla="*/ 2147483647 h 210"/>
                <a:gd name="T54" fmla="*/ 2147483647 w 108"/>
                <a:gd name="T55" fmla="*/ 2147483647 h 2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8"/>
                <a:gd name="T85" fmla="*/ 0 h 210"/>
                <a:gd name="T86" fmla="*/ 108 w 108"/>
                <a:gd name="T87" fmla="*/ 210 h 21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8" h="210">
                  <a:moveTo>
                    <a:pt x="108" y="30"/>
                  </a:moveTo>
                  <a:lnTo>
                    <a:pt x="108" y="24"/>
                  </a:lnTo>
                  <a:lnTo>
                    <a:pt x="102" y="24"/>
                  </a:lnTo>
                  <a:lnTo>
                    <a:pt x="90" y="18"/>
                  </a:lnTo>
                  <a:lnTo>
                    <a:pt x="84" y="12"/>
                  </a:lnTo>
                  <a:lnTo>
                    <a:pt x="78" y="0"/>
                  </a:lnTo>
                  <a:lnTo>
                    <a:pt x="78" y="6"/>
                  </a:lnTo>
                  <a:lnTo>
                    <a:pt x="72" y="12"/>
                  </a:lnTo>
                  <a:lnTo>
                    <a:pt x="72" y="24"/>
                  </a:lnTo>
                  <a:lnTo>
                    <a:pt x="66" y="36"/>
                  </a:lnTo>
                  <a:lnTo>
                    <a:pt x="54" y="42"/>
                  </a:lnTo>
                  <a:lnTo>
                    <a:pt x="48" y="48"/>
                  </a:lnTo>
                  <a:lnTo>
                    <a:pt x="42" y="48"/>
                  </a:lnTo>
                  <a:lnTo>
                    <a:pt x="42" y="42"/>
                  </a:lnTo>
                  <a:lnTo>
                    <a:pt x="36" y="36"/>
                  </a:lnTo>
                  <a:lnTo>
                    <a:pt x="30" y="36"/>
                  </a:lnTo>
                  <a:lnTo>
                    <a:pt x="30" y="42"/>
                  </a:lnTo>
                  <a:lnTo>
                    <a:pt x="24" y="54"/>
                  </a:lnTo>
                  <a:lnTo>
                    <a:pt x="0" y="210"/>
                  </a:lnTo>
                  <a:lnTo>
                    <a:pt x="30" y="210"/>
                  </a:lnTo>
                  <a:lnTo>
                    <a:pt x="42" y="168"/>
                  </a:lnTo>
                  <a:lnTo>
                    <a:pt x="60" y="174"/>
                  </a:lnTo>
                  <a:lnTo>
                    <a:pt x="84" y="150"/>
                  </a:lnTo>
                  <a:lnTo>
                    <a:pt x="84" y="90"/>
                  </a:lnTo>
                  <a:lnTo>
                    <a:pt x="90" y="78"/>
                  </a:lnTo>
                  <a:lnTo>
                    <a:pt x="96" y="60"/>
                  </a:lnTo>
                  <a:lnTo>
                    <a:pt x="108" y="36"/>
                  </a:lnTo>
                  <a:lnTo>
                    <a:pt x="108" y="3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7" name="Belgium" descr="© INSCALE GmbH, 05.05.2010&#10;http://www.presentationload.com/">
              <a:extLst>
                <a:ext uri="{FF2B5EF4-FFF2-40B4-BE49-F238E27FC236}">
                  <a16:creationId xmlns:a16="http://schemas.microsoft.com/office/drawing/2014/main" id="{6B90D412-5864-45CD-93C2-871F87274ACF}"/>
                </a:ext>
              </a:extLst>
            </p:cNvPr>
            <p:cNvSpPr>
              <a:spLocks/>
            </p:cNvSpPr>
            <p:nvPr/>
          </p:nvSpPr>
          <p:spPr bwMode="gray">
            <a:xfrm>
              <a:off x="4336193" y="1654570"/>
              <a:ext cx="84496" cy="57813"/>
            </a:xfrm>
            <a:custGeom>
              <a:avLst/>
              <a:gdLst>
                <a:gd name="T0" fmla="*/ 0 w 222"/>
                <a:gd name="T1" fmla="*/ 2147483647 h 150"/>
                <a:gd name="T2" fmla="*/ 2147483647 w 222"/>
                <a:gd name="T3" fmla="*/ 2147483647 h 150"/>
                <a:gd name="T4" fmla="*/ 2147483647 w 222"/>
                <a:gd name="T5" fmla="*/ 2147483647 h 150"/>
                <a:gd name="T6" fmla="*/ 2147483647 w 222"/>
                <a:gd name="T7" fmla="*/ 2147483647 h 150"/>
                <a:gd name="T8" fmla="*/ 2147483647 w 222"/>
                <a:gd name="T9" fmla="*/ 2147483647 h 150"/>
                <a:gd name="T10" fmla="*/ 2147483647 w 222"/>
                <a:gd name="T11" fmla="*/ 2147483647 h 150"/>
                <a:gd name="T12" fmla="*/ 2147483647 w 222"/>
                <a:gd name="T13" fmla="*/ 2147483647 h 150"/>
                <a:gd name="T14" fmla="*/ 2147483647 w 222"/>
                <a:gd name="T15" fmla="*/ 2147483647 h 150"/>
                <a:gd name="T16" fmla="*/ 2147483647 w 222"/>
                <a:gd name="T17" fmla="*/ 2147483647 h 150"/>
                <a:gd name="T18" fmla="*/ 2147483647 w 222"/>
                <a:gd name="T19" fmla="*/ 2147483647 h 150"/>
                <a:gd name="T20" fmla="*/ 2147483647 w 222"/>
                <a:gd name="T21" fmla="*/ 2147483647 h 150"/>
                <a:gd name="T22" fmla="*/ 2147483647 w 222"/>
                <a:gd name="T23" fmla="*/ 2147483647 h 150"/>
                <a:gd name="T24" fmla="*/ 2147483647 w 222"/>
                <a:gd name="T25" fmla="*/ 2147483647 h 150"/>
                <a:gd name="T26" fmla="*/ 2147483647 w 222"/>
                <a:gd name="T27" fmla="*/ 2147483647 h 150"/>
                <a:gd name="T28" fmla="*/ 2147483647 w 222"/>
                <a:gd name="T29" fmla="*/ 2147483647 h 150"/>
                <a:gd name="T30" fmla="*/ 2147483647 w 222"/>
                <a:gd name="T31" fmla="*/ 2147483647 h 150"/>
                <a:gd name="T32" fmla="*/ 2147483647 w 222"/>
                <a:gd name="T33" fmla="*/ 2147483647 h 150"/>
                <a:gd name="T34" fmla="*/ 2147483647 w 222"/>
                <a:gd name="T35" fmla="*/ 2147483647 h 150"/>
                <a:gd name="T36" fmla="*/ 2147483647 w 222"/>
                <a:gd name="T37" fmla="*/ 2147483647 h 150"/>
                <a:gd name="T38" fmla="*/ 2147483647 w 222"/>
                <a:gd name="T39" fmla="*/ 2147483647 h 150"/>
                <a:gd name="T40" fmla="*/ 2147483647 w 222"/>
                <a:gd name="T41" fmla="*/ 2147483647 h 150"/>
                <a:gd name="T42" fmla="*/ 2147483647 w 222"/>
                <a:gd name="T43" fmla="*/ 2147483647 h 150"/>
                <a:gd name="T44" fmla="*/ 2147483647 w 222"/>
                <a:gd name="T45" fmla="*/ 2147483647 h 150"/>
                <a:gd name="T46" fmla="*/ 2147483647 w 222"/>
                <a:gd name="T47" fmla="*/ 2147483647 h 150"/>
                <a:gd name="T48" fmla="*/ 2147483647 w 222"/>
                <a:gd name="T49" fmla="*/ 2147483647 h 150"/>
                <a:gd name="T50" fmla="*/ 2147483647 w 222"/>
                <a:gd name="T51" fmla="*/ 2147483647 h 150"/>
                <a:gd name="T52" fmla="*/ 2147483647 w 222"/>
                <a:gd name="T53" fmla="*/ 2147483647 h 150"/>
                <a:gd name="T54" fmla="*/ 2147483647 w 222"/>
                <a:gd name="T55" fmla="*/ 2147483647 h 150"/>
                <a:gd name="T56" fmla="*/ 2147483647 w 222"/>
                <a:gd name="T57" fmla="*/ 2147483647 h 150"/>
                <a:gd name="T58" fmla="*/ 2147483647 w 222"/>
                <a:gd name="T59" fmla="*/ 2147483647 h 150"/>
                <a:gd name="T60" fmla="*/ 2147483647 w 222"/>
                <a:gd name="T61" fmla="*/ 2147483647 h 150"/>
                <a:gd name="T62" fmla="*/ 2147483647 w 222"/>
                <a:gd name="T63" fmla="*/ 2147483647 h 150"/>
                <a:gd name="T64" fmla="*/ 2147483647 w 222"/>
                <a:gd name="T65" fmla="*/ 2147483647 h 150"/>
                <a:gd name="T66" fmla="*/ 2147483647 w 222"/>
                <a:gd name="T67" fmla="*/ 2147483647 h 150"/>
                <a:gd name="T68" fmla="*/ 2147483647 w 222"/>
                <a:gd name="T69" fmla="*/ 2147483647 h 150"/>
                <a:gd name="T70" fmla="*/ 2147483647 w 222"/>
                <a:gd name="T71" fmla="*/ 2147483647 h 150"/>
                <a:gd name="T72" fmla="*/ 2147483647 w 222"/>
                <a:gd name="T73" fmla="*/ 2147483647 h 150"/>
                <a:gd name="T74" fmla="*/ 2147483647 w 222"/>
                <a:gd name="T75" fmla="*/ 2147483647 h 150"/>
                <a:gd name="T76" fmla="*/ 2147483647 w 222"/>
                <a:gd name="T77" fmla="*/ 2147483647 h 150"/>
                <a:gd name="T78" fmla="*/ 2147483647 w 222"/>
                <a:gd name="T79" fmla="*/ 2147483647 h 150"/>
                <a:gd name="T80" fmla="*/ 2147483647 w 222"/>
                <a:gd name="T81" fmla="*/ 0 h 150"/>
                <a:gd name="T82" fmla="*/ 2147483647 w 222"/>
                <a:gd name="T83" fmla="*/ 0 h 150"/>
                <a:gd name="T84" fmla="*/ 2147483647 w 222"/>
                <a:gd name="T85" fmla="*/ 2147483647 h 150"/>
                <a:gd name="T86" fmla="*/ 2147483647 w 222"/>
                <a:gd name="T87" fmla="*/ 0 h 150"/>
                <a:gd name="T88" fmla="*/ 2147483647 w 222"/>
                <a:gd name="T89" fmla="*/ 2147483647 h 150"/>
                <a:gd name="T90" fmla="*/ 2147483647 w 222"/>
                <a:gd name="T91" fmla="*/ 2147483647 h 150"/>
                <a:gd name="T92" fmla="*/ 2147483647 w 222"/>
                <a:gd name="T93" fmla="*/ 2147483647 h 150"/>
                <a:gd name="T94" fmla="*/ 2147483647 w 222"/>
                <a:gd name="T95" fmla="*/ 2147483647 h 150"/>
                <a:gd name="T96" fmla="*/ 2147483647 w 222"/>
                <a:gd name="T97" fmla="*/ 2147483647 h 150"/>
                <a:gd name="T98" fmla="*/ 2147483647 w 222"/>
                <a:gd name="T99" fmla="*/ 2147483647 h 150"/>
                <a:gd name="T100" fmla="*/ 2147483647 w 222"/>
                <a:gd name="T101" fmla="*/ 2147483647 h 150"/>
                <a:gd name="T102" fmla="*/ 0 w 222"/>
                <a:gd name="T103" fmla="*/ 2147483647 h 150"/>
                <a:gd name="T104" fmla="*/ 0 w 222"/>
                <a:gd name="T105" fmla="*/ 2147483647 h 1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22"/>
                <a:gd name="T160" fmla="*/ 0 h 150"/>
                <a:gd name="T161" fmla="*/ 222 w 222"/>
                <a:gd name="T162" fmla="*/ 150 h 15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22" h="150">
                  <a:moveTo>
                    <a:pt x="0" y="42"/>
                  </a:moveTo>
                  <a:lnTo>
                    <a:pt x="6" y="60"/>
                  </a:lnTo>
                  <a:lnTo>
                    <a:pt x="30" y="66"/>
                  </a:lnTo>
                  <a:lnTo>
                    <a:pt x="42" y="78"/>
                  </a:lnTo>
                  <a:lnTo>
                    <a:pt x="66" y="78"/>
                  </a:lnTo>
                  <a:lnTo>
                    <a:pt x="78" y="84"/>
                  </a:lnTo>
                  <a:lnTo>
                    <a:pt x="84" y="90"/>
                  </a:lnTo>
                  <a:lnTo>
                    <a:pt x="84" y="114"/>
                  </a:lnTo>
                  <a:lnTo>
                    <a:pt x="108" y="114"/>
                  </a:lnTo>
                  <a:lnTo>
                    <a:pt x="120" y="102"/>
                  </a:lnTo>
                  <a:lnTo>
                    <a:pt x="120" y="126"/>
                  </a:lnTo>
                  <a:lnTo>
                    <a:pt x="132" y="126"/>
                  </a:lnTo>
                  <a:lnTo>
                    <a:pt x="144" y="132"/>
                  </a:lnTo>
                  <a:lnTo>
                    <a:pt x="150" y="132"/>
                  </a:lnTo>
                  <a:lnTo>
                    <a:pt x="162" y="144"/>
                  </a:lnTo>
                  <a:lnTo>
                    <a:pt x="180" y="144"/>
                  </a:lnTo>
                  <a:lnTo>
                    <a:pt x="192" y="150"/>
                  </a:lnTo>
                  <a:lnTo>
                    <a:pt x="192" y="144"/>
                  </a:lnTo>
                  <a:lnTo>
                    <a:pt x="186" y="132"/>
                  </a:lnTo>
                  <a:lnTo>
                    <a:pt x="174" y="120"/>
                  </a:lnTo>
                  <a:lnTo>
                    <a:pt x="174" y="114"/>
                  </a:lnTo>
                  <a:lnTo>
                    <a:pt x="180" y="114"/>
                  </a:lnTo>
                  <a:lnTo>
                    <a:pt x="192" y="108"/>
                  </a:lnTo>
                  <a:lnTo>
                    <a:pt x="198" y="102"/>
                  </a:lnTo>
                  <a:lnTo>
                    <a:pt x="204" y="102"/>
                  </a:lnTo>
                  <a:lnTo>
                    <a:pt x="204" y="96"/>
                  </a:lnTo>
                  <a:lnTo>
                    <a:pt x="210" y="90"/>
                  </a:lnTo>
                  <a:lnTo>
                    <a:pt x="222" y="90"/>
                  </a:lnTo>
                  <a:lnTo>
                    <a:pt x="216" y="84"/>
                  </a:lnTo>
                  <a:lnTo>
                    <a:pt x="216" y="66"/>
                  </a:lnTo>
                  <a:lnTo>
                    <a:pt x="204" y="54"/>
                  </a:lnTo>
                  <a:lnTo>
                    <a:pt x="180" y="54"/>
                  </a:lnTo>
                  <a:lnTo>
                    <a:pt x="180" y="42"/>
                  </a:lnTo>
                  <a:lnTo>
                    <a:pt x="186" y="36"/>
                  </a:lnTo>
                  <a:lnTo>
                    <a:pt x="186" y="18"/>
                  </a:lnTo>
                  <a:lnTo>
                    <a:pt x="180" y="12"/>
                  </a:lnTo>
                  <a:lnTo>
                    <a:pt x="174" y="12"/>
                  </a:lnTo>
                  <a:lnTo>
                    <a:pt x="162" y="18"/>
                  </a:lnTo>
                  <a:lnTo>
                    <a:pt x="150" y="18"/>
                  </a:lnTo>
                  <a:lnTo>
                    <a:pt x="144" y="12"/>
                  </a:lnTo>
                  <a:lnTo>
                    <a:pt x="144" y="0"/>
                  </a:lnTo>
                  <a:lnTo>
                    <a:pt x="108" y="0"/>
                  </a:lnTo>
                  <a:lnTo>
                    <a:pt x="108" y="6"/>
                  </a:lnTo>
                  <a:lnTo>
                    <a:pt x="96" y="0"/>
                  </a:lnTo>
                  <a:lnTo>
                    <a:pt x="96" y="12"/>
                  </a:lnTo>
                  <a:lnTo>
                    <a:pt x="78" y="6"/>
                  </a:lnTo>
                  <a:lnTo>
                    <a:pt x="72" y="18"/>
                  </a:lnTo>
                  <a:lnTo>
                    <a:pt x="66" y="12"/>
                  </a:lnTo>
                  <a:lnTo>
                    <a:pt x="42" y="12"/>
                  </a:lnTo>
                  <a:lnTo>
                    <a:pt x="36" y="6"/>
                  </a:lnTo>
                  <a:lnTo>
                    <a:pt x="24" y="6"/>
                  </a:lnTo>
                  <a:lnTo>
                    <a:pt x="0" y="24"/>
                  </a:lnTo>
                  <a:lnTo>
                    <a:pt x="0" y="4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8" name="Bangladesh" descr="© INSCALE GmbH, 05.05.2010&#10;http://www.presentationload.com/">
              <a:extLst>
                <a:ext uri="{FF2B5EF4-FFF2-40B4-BE49-F238E27FC236}">
                  <a16:creationId xmlns:a16="http://schemas.microsoft.com/office/drawing/2014/main" id="{4317441D-7A8A-40BB-9ECA-7B51A2AE0495}"/>
                </a:ext>
              </a:extLst>
            </p:cNvPr>
            <p:cNvSpPr>
              <a:spLocks/>
            </p:cNvSpPr>
            <p:nvPr/>
          </p:nvSpPr>
          <p:spPr bwMode="gray">
            <a:xfrm>
              <a:off x="6550859" y="2407618"/>
              <a:ext cx="142308" cy="161579"/>
            </a:xfrm>
            <a:custGeom>
              <a:avLst/>
              <a:gdLst>
                <a:gd name="T0" fmla="*/ 2147483647 w 372"/>
                <a:gd name="T1" fmla="*/ 2147483647 h 426"/>
                <a:gd name="T2" fmla="*/ 2147483647 w 372"/>
                <a:gd name="T3" fmla="*/ 2147483647 h 426"/>
                <a:gd name="T4" fmla="*/ 2147483647 w 372"/>
                <a:gd name="T5" fmla="*/ 2147483647 h 426"/>
                <a:gd name="T6" fmla="*/ 2147483647 w 372"/>
                <a:gd name="T7" fmla="*/ 2147483647 h 426"/>
                <a:gd name="T8" fmla="*/ 2147483647 w 372"/>
                <a:gd name="T9" fmla="*/ 2147483647 h 426"/>
                <a:gd name="T10" fmla="*/ 2147483647 w 372"/>
                <a:gd name="T11" fmla="*/ 2147483647 h 426"/>
                <a:gd name="T12" fmla="*/ 2147483647 w 372"/>
                <a:gd name="T13" fmla="*/ 2147483647 h 426"/>
                <a:gd name="T14" fmla="*/ 2147483647 w 372"/>
                <a:gd name="T15" fmla="*/ 2147483647 h 426"/>
                <a:gd name="T16" fmla="*/ 2147483647 w 372"/>
                <a:gd name="T17" fmla="*/ 2147483647 h 426"/>
                <a:gd name="T18" fmla="*/ 2147483647 w 372"/>
                <a:gd name="T19" fmla="*/ 2147483647 h 426"/>
                <a:gd name="T20" fmla="*/ 2147483647 w 372"/>
                <a:gd name="T21" fmla="*/ 2147483647 h 426"/>
                <a:gd name="T22" fmla="*/ 2147483647 w 372"/>
                <a:gd name="T23" fmla="*/ 2147483647 h 426"/>
                <a:gd name="T24" fmla="*/ 2147483647 w 372"/>
                <a:gd name="T25" fmla="*/ 2147483647 h 426"/>
                <a:gd name="T26" fmla="*/ 2147483647 w 372"/>
                <a:gd name="T27" fmla="*/ 2147483647 h 426"/>
                <a:gd name="T28" fmla="*/ 2147483647 w 372"/>
                <a:gd name="T29" fmla="*/ 2147483647 h 426"/>
                <a:gd name="T30" fmla="*/ 2147483647 w 372"/>
                <a:gd name="T31" fmla="*/ 2147483647 h 426"/>
                <a:gd name="T32" fmla="*/ 2147483647 w 372"/>
                <a:gd name="T33" fmla="*/ 2147483647 h 426"/>
                <a:gd name="T34" fmla="*/ 2147483647 w 372"/>
                <a:gd name="T35" fmla="*/ 2147483647 h 426"/>
                <a:gd name="T36" fmla="*/ 2147483647 w 372"/>
                <a:gd name="T37" fmla="*/ 2147483647 h 426"/>
                <a:gd name="T38" fmla="*/ 2147483647 w 372"/>
                <a:gd name="T39" fmla="*/ 2147483647 h 426"/>
                <a:gd name="T40" fmla="*/ 2147483647 w 372"/>
                <a:gd name="T41" fmla="*/ 2147483647 h 426"/>
                <a:gd name="T42" fmla="*/ 2147483647 w 372"/>
                <a:gd name="T43" fmla="*/ 2147483647 h 426"/>
                <a:gd name="T44" fmla="*/ 2147483647 w 372"/>
                <a:gd name="T45" fmla="*/ 2147483647 h 426"/>
                <a:gd name="T46" fmla="*/ 2147483647 w 372"/>
                <a:gd name="T47" fmla="*/ 2147483647 h 426"/>
                <a:gd name="T48" fmla="*/ 2147483647 w 372"/>
                <a:gd name="T49" fmla="*/ 2147483647 h 426"/>
                <a:gd name="T50" fmla="*/ 2147483647 w 372"/>
                <a:gd name="T51" fmla="*/ 2147483647 h 426"/>
                <a:gd name="T52" fmla="*/ 2147483647 w 372"/>
                <a:gd name="T53" fmla="*/ 2147483647 h 426"/>
                <a:gd name="T54" fmla="*/ 2147483647 w 372"/>
                <a:gd name="T55" fmla="*/ 2147483647 h 426"/>
                <a:gd name="T56" fmla="*/ 2147483647 w 372"/>
                <a:gd name="T57" fmla="*/ 2147483647 h 426"/>
                <a:gd name="T58" fmla="*/ 2147483647 w 372"/>
                <a:gd name="T59" fmla="*/ 2147483647 h 426"/>
                <a:gd name="T60" fmla="*/ 2147483647 w 372"/>
                <a:gd name="T61" fmla="*/ 2147483647 h 426"/>
                <a:gd name="T62" fmla="*/ 2147483647 w 372"/>
                <a:gd name="T63" fmla="*/ 2147483647 h 426"/>
                <a:gd name="T64" fmla="*/ 2147483647 w 372"/>
                <a:gd name="T65" fmla="*/ 2147483647 h 426"/>
                <a:gd name="T66" fmla="*/ 2147483647 w 372"/>
                <a:gd name="T67" fmla="*/ 2147483647 h 426"/>
                <a:gd name="T68" fmla="*/ 2147483647 w 372"/>
                <a:gd name="T69" fmla="*/ 2147483647 h 426"/>
                <a:gd name="T70" fmla="*/ 2147483647 w 372"/>
                <a:gd name="T71" fmla="*/ 2147483647 h 426"/>
                <a:gd name="T72" fmla="*/ 2147483647 w 372"/>
                <a:gd name="T73" fmla="*/ 2147483647 h 426"/>
                <a:gd name="T74" fmla="*/ 2147483647 w 372"/>
                <a:gd name="T75" fmla="*/ 2147483647 h 426"/>
                <a:gd name="T76" fmla="*/ 2147483647 w 372"/>
                <a:gd name="T77" fmla="*/ 2147483647 h 426"/>
                <a:gd name="T78" fmla="*/ 2147483647 w 372"/>
                <a:gd name="T79" fmla="*/ 2147483647 h 426"/>
                <a:gd name="T80" fmla="*/ 2147483647 w 372"/>
                <a:gd name="T81" fmla="*/ 2147483647 h 426"/>
                <a:gd name="T82" fmla="*/ 2147483647 w 372"/>
                <a:gd name="T83" fmla="*/ 2147483647 h 426"/>
                <a:gd name="T84" fmla="*/ 2147483647 w 372"/>
                <a:gd name="T85" fmla="*/ 0 h 426"/>
                <a:gd name="T86" fmla="*/ 2147483647 w 372"/>
                <a:gd name="T87" fmla="*/ 2147483647 h 426"/>
                <a:gd name="T88" fmla="*/ 0 w 372"/>
                <a:gd name="T89" fmla="*/ 2147483647 h 426"/>
                <a:gd name="T90" fmla="*/ 2147483647 w 372"/>
                <a:gd name="T91" fmla="*/ 2147483647 h 426"/>
                <a:gd name="T92" fmla="*/ 2147483647 w 372"/>
                <a:gd name="T93" fmla="*/ 2147483647 h 426"/>
                <a:gd name="T94" fmla="*/ 2147483647 w 372"/>
                <a:gd name="T95" fmla="*/ 2147483647 h 426"/>
                <a:gd name="T96" fmla="*/ 2147483647 w 372"/>
                <a:gd name="T97" fmla="*/ 2147483647 h 426"/>
                <a:gd name="T98" fmla="*/ 2147483647 w 372"/>
                <a:gd name="T99" fmla="*/ 2147483647 h 426"/>
                <a:gd name="T100" fmla="*/ 2147483647 w 372"/>
                <a:gd name="T101" fmla="*/ 2147483647 h 426"/>
                <a:gd name="T102" fmla="*/ 2147483647 w 372"/>
                <a:gd name="T103" fmla="*/ 2147483647 h 426"/>
                <a:gd name="T104" fmla="*/ 2147483647 w 372"/>
                <a:gd name="T105" fmla="*/ 2147483647 h 426"/>
                <a:gd name="T106" fmla="*/ 2147483647 w 372"/>
                <a:gd name="T107" fmla="*/ 2147483647 h 426"/>
                <a:gd name="T108" fmla="*/ 2147483647 w 372"/>
                <a:gd name="T109" fmla="*/ 2147483647 h 426"/>
                <a:gd name="T110" fmla="*/ 2147483647 w 372"/>
                <a:gd name="T111" fmla="*/ 2147483647 h 426"/>
                <a:gd name="T112" fmla="*/ 2147483647 w 372"/>
                <a:gd name="T113" fmla="*/ 2147483647 h 426"/>
                <a:gd name="T114" fmla="*/ 2147483647 w 372"/>
                <a:gd name="T115" fmla="*/ 2147483647 h 4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72"/>
                <a:gd name="T175" fmla="*/ 0 h 426"/>
                <a:gd name="T176" fmla="*/ 372 w 372"/>
                <a:gd name="T177" fmla="*/ 426 h 4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72" h="426">
                  <a:moveTo>
                    <a:pt x="132" y="414"/>
                  </a:moveTo>
                  <a:lnTo>
                    <a:pt x="138" y="354"/>
                  </a:lnTo>
                  <a:lnTo>
                    <a:pt x="144" y="354"/>
                  </a:lnTo>
                  <a:lnTo>
                    <a:pt x="150" y="360"/>
                  </a:lnTo>
                  <a:lnTo>
                    <a:pt x="162" y="360"/>
                  </a:lnTo>
                  <a:lnTo>
                    <a:pt x="174" y="366"/>
                  </a:lnTo>
                  <a:lnTo>
                    <a:pt x="192" y="372"/>
                  </a:lnTo>
                  <a:lnTo>
                    <a:pt x="216" y="372"/>
                  </a:lnTo>
                  <a:lnTo>
                    <a:pt x="210" y="366"/>
                  </a:lnTo>
                  <a:lnTo>
                    <a:pt x="210" y="348"/>
                  </a:lnTo>
                  <a:lnTo>
                    <a:pt x="204" y="342"/>
                  </a:lnTo>
                  <a:lnTo>
                    <a:pt x="222" y="342"/>
                  </a:lnTo>
                  <a:lnTo>
                    <a:pt x="258" y="360"/>
                  </a:lnTo>
                  <a:lnTo>
                    <a:pt x="270" y="360"/>
                  </a:lnTo>
                  <a:lnTo>
                    <a:pt x="282" y="348"/>
                  </a:lnTo>
                  <a:lnTo>
                    <a:pt x="282" y="336"/>
                  </a:lnTo>
                  <a:lnTo>
                    <a:pt x="270" y="300"/>
                  </a:lnTo>
                  <a:lnTo>
                    <a:pt x="318" y="354"/>
                  </a:lnTo>
                  <a:lnTo>
                    <a:pt x="318" y="360"/>
                  </a:lnTo>
                  <a:lnTo>
                    <a:pt x="312" y="366"/>
                  </a:lnTo>
                  <a:lnTo>
                    <a:pt x="312" y="390"/>
                  </a:lnTo>
                  <a:lnTo>
                    <a:pt x="306" y="402"/>
                  </a:lnTo>
                  <a:lnTo>
                    <a:pt x="306" y="414"/>
                  </a:lnTo>
                  <a:lnTo>
                    <a:pt x="312" y="420"/>
                  </a:lnTo>
                  <a:lnTo>
                    <a:pt x="324" y="420"/>
                  </a:lnTo>
                  <a:lnTo>
                    <a:pt x="330" y="426"/>
                  </a:lnTo>
                  <a:lnTo>
                    <a:pt x="336" y="414"/>
                  </a:lnTo>
                  <a:lnTo>
                    <a:pt x="336" y="408"/>
                  </a:lnTo>
                  <a:lnTo>
                    <a:pt x="372" y="414"/>
                  </a:lnTo>
                  <a:lnTo>
                    <a:pt x="360" y="354"/>
                  </a:lnTo>
                  <a:lnTo>
                    <a:pt x="360" y="348"/>
                  </a:lnTo>
                  <a:lnTo>
                    <a:pt x="354" y="342"/>
                  </a:lnTo>
                  <a:lnTo>
                    <a:pt x="348" y="330"/>
                  </a:lnTo>
                  <a:lnTo>
                    <a:pt x="342" y="312"/>
                  </a:lnTo>
                  <a:lnTo>
                    <a:pt x="336" y="300"/>
                  </a:lnTo>
                  <a:lnTo>
                    <a:pt x="336" y="288"/>
                  </a:lnTo>
                  <a:lnTo>
                    <a:pt x="330" y="276"/>
                  </a:lnTo>
                  <a:lnTo>
                    <a:pt x="330" y="270"/>
                  </a:lnTo>
                  <a:lnTo>
                    <a:pt x="324" y="258"/>
                  </a:lnTo>
                  <a:lnTo>
                    <a:pt x="324" y="240"/>
                  </a:lnTo>
                  <a:lnTo>
                    <a:pt x="318" y="234"/>
                  </a:lnTo>
                  <a:lnTo>
                    <a:pt x="306" y="228"/>
                  </a:lnTo>
                  <a:lnTo>
                    <a:pt x="288" y="228"/>
                  </a:lnTo>
                  <a:lnTo>
                    <a:pt x="288" y="252"/>
                  </a:lnTo>
                  <a:lnTo>
                    <a:pt x="282" y="288"/>
                  </a:lnTo>
                  <a:lnTo>
                    <a:pt x="264" y="264"/>
                  </a:lnTo>
                  <a:lnTo>
                    <a:pt x="258" y="264"/>
                  </a:lnTo>
                  <a:lnTo>
                    <a:pt x="240" y="246"/>
                  </a:lnTo>
                  <a:lnTo>
                    <a:pt x="234" y="234"/>
                  </a:lnTo>
                  <a:lnTo>
                    <a:pt x="234" y="216"/>
                  </a:lnTo>
                  <a:lnTo>
                    <a:pt x="240" y="204"/>
                  </a:lnTo>
                  <a:lnTo>
                    <a:pt x="252" y="192"/>
                  </a:lnTo>
                  <a:lnTo>
                    <a:pt x="258" y="192"/>
                  </a:lnTo>
                  <a:lnTo>
                    <a:pt x="270" y="186"/>
                  </a:lnTo>
                  <a:lnTo>
                    <a:pt x="276" y="186"/>
                  </a:lnTo>
                  <a:lnTo>
                    <a:pt x="282" y="180"/>
                  </a:lnTo>
                  <a:lnTo>
                    <a:pt x="288" y="168"/>
                  </a:lnTo>
                  <a:lnTo>
                    <a:pt x="294" y="150"/>
                  </a:lnTo>
                  <a:lnTo>
                    <a:pt x="294" y="138"/>
                  </a:lnTo>
                  <a:lnTo>
                    <a:pt x="300" y="138"/>
                  </a:lnTo>
                  <a:lnTo>
                    <a:pt x="306" y="132"/>
                  </a:lnTo>
                  <a:lnTo>
                    <a:pt x="306" y="126"/>
                  </a:lnTo>
                  <a:lnTo>
                    <a:pt x="282" y="102"/>
                  </a:lnTo>
                  <a:lnTo>
                    <a:pt x="276" y="102"/>
                  </a:lnTo>
                  <a:lnTo>
                    <a:pt x="228" y="114"/>
                  </a:lnTo>
                  <a:lnTo>
                    <a:pt x="210" y="114"/>
                  </a:lnTo>
                  <a:lnTo>
                    <a:pt x="198" y="108"/>
                  </a:lnTo>
                  <a:lnTo>
                    <a:pt x="138" y="108"/>
                  </a:lnTo>
                  <a:lnTo>
                    <a:pt x="132" y="102"/>
                  </a:lnTo>
                  <a:lnTo>
                    <a:pt x="126" y="102"/>
                  </a:lnTo>
                  <a:lnTo>
                    <a:pt x="126" y="66"/>
                  </a:lnTo>
                  <a:lnTo>
                    <a:pt x="120" y="66"/>
                  </a:lnTo>
                  <a:lnTo>
                    <a:pt x="120" y="36"/>
                  </a:lnTo>
                  <a:lnTo>
                    <a:pt x="114" y="30"/>
                  </a:lnTo>
                  <a:lnTo>
                    <a:pt x="108" y="30"/>
                  </a:lnTo>
                  <a:lnTo>
                    <a:pt x="102" y="24"/>
                  </a:lnTo>
                  <a:lnTo>
                    <a:pt x="96" y="42"/>
                  </a:lnTo>
                  <a:lnTo>
                    <a:pt x="90" y="36"/>
                  </a:lnTo>
                  <a:lnTo>
                    <a:pt x="78" y="36"/>
                  </a:lnTo>
                  <a:lnTo>
                    <a:pt x="72" y="30"/>
                  </a:lnTo>
                  <a:lnTo>
                    <a:pt x="66" y="18"/>
                  </a:lnTo>
                  <a:lnTo>
                    <a:pt x="66" y="12"/>
                  </a:lnTo>
                  <a:lnTo>
                    <a:pt x="60" y="0"/>
                  </a:lnTo>
                  <a:lnTo>
                    <a:pt x="42" y="6"/>
                  </a:lnTo>
                  <a:lnTo>
                    <a:pt x="48" y="12"/>
                  </a:lnTo>
                  <a:lnTo>
                    <a:pt x="24" y="0"/>
                  </a:lnTo>
                  <a:lnTo>
                    <a:pt x="6" y="0"/>
                  </a:lnTo>
                  <a:lnTo>
                    <a:pt x="18" y="18"/>
                  </a:lnTo>
                  <a:lnTo>
                    <a:pt x="6" y="30"/>
                  </a:lnTo>
                  <a:lnTo>
                    <a:pt x="0" y="42"/>
                  </a:lnTo>
                  <a:lnTo>
                    <a:pt x="0" y="48"/>
                  </a:lnTo>
                  <a:lnTo>
                    <a:pt x="6" y="60"/>
                  </a:lnTo>
                  <a:lnTo>
                    <a:pt x="18" y="66"/>
                  </a:lnTo>
                  <a:lnTo>
                    <a:pt x="30" y="78"/>
                  </a:lnTo>
                  <a:lnTo>
                    <a:pt x="36" y="78"/>
                  </a:lnTo>
                  <a:lnTo>
                    <a:pt x="66" y="96"/>
                  </a:lnTo>
                  <a:lnTo>
                    <a:pt x="66" y="108"/>
                  </a:lnTo>
                  <a:lnTo>
                    <a:pt x="30" y="108"/>
                  </a:lnTo>
                  <a:lnTo>
                    <a:pt x="30" y="138"/>
                  </a:lnTo>
                  <a:lnTo>
                    <a:pt x="24" y="138"/>
                  </a:lnTo>
                  <a:lnTo>
                    <a:pt x="12" y="150"/>
                  </a:lnTo>
                  <a:lnTo>
                    <a:pt x="24" y="162"/>
                  </a:lnTo>
                  <a:lnTo>
                    <a:pt x="36" y="168"/>
                  </a:lnTo>
                  <a:lnTo>
                    <a:pt x="54" y="168"/>
                  </a:lnTo>
                  <a:lnTo>
                    <a:pt x="66" y="174"/>
                  </a:lnTo>
                  <a:lnTo>
                    <a:pt x="72" y="180"/>
                  </a:lnTo>
                  <a:lnTo>
                    <a:pt x="72" y="186"/>
                  </a:lnTo>
                  <a:lnTo>
                    <a:pt x="66" y="204"/>
                  </a:lnTo>
                  <a:lnTo>
                    <a:pt x="60" y="210"/>
                  </a:lnTo>
                  <a:lnTo>
                    <a:pt x="54" y="222"/>
                  </a:lnTo>
                  <a:lnTo>
                    <a:pt x="66" y="252"/>
                  </a:lnTo>
                  <a:lnTo>
                    <a:pt x="96" y="276"/>
                  </a:lnTo>
                  <a:lnTo>
                    <a:pt x="96" y="306"/>
                  </a:lnTo>
                  <a:lnTo>
                    <a:pt x="114" y="348"/>
                  </a:lnTo>
                  <a:lnTo>
                    <a:pt x="108" y="378"/>
                  </a:lnTo>
                  <a:lnTo>
                    <a:pt x="132" y="41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59" name="Bahrain" descr="© INSCALE GmbH, 05.05.2010&#10;http://www.presentationload.com/">
              <a:extLst>
                <a:ext uri="{FF2B5EF4-FFF2-40B4-BE49-F238E27FC236}">
                  <a16:creationId xmlns:a16="http://schemas.microsoft.com/office/drawing/2014/main" id="{F397BE9B-9D6D-4969-82F9-C92EC565DA16}"/>
                </a:ext>
              </a:extLst>
            </p:cNvPr>
            <p:cNvSpPr>
              <a:spLocks/>
            </p:cNvSpPr>
            <p:nvPr/>
          </p:nvSpPr>
          <p:spPr bwMode="gray">
            <a:xfrm>
              <a:off x="5569528" y="2413548"/>
              <a:ext cx="10377" cy="20753"/>
            </a:xfrm>
            <a:custGeom>
              <a:avLst/>
              <a:gdLst>
                <a:gd name="T0" fmla="*/ 2147483647 w 15"/>
                <a:gd name="T1" fmla="*/ 0 h 28"/>
                <a:gd name="T2" fmla="*/ 2147483647 w 15"/>
                <a:gd name="T3" fmla="*/ 2147483647 h 28"/>
                <a:gd name="T4" fmla="*/ 2147483647 w 15"/>
                <a:gd name="T5" fmla="*/ 2147483647 h 28"/>
                <a:gd name="T6" fmla="*/ 2032697641 w 15"/>
                <a:gd name="T7" fmla="*/ 2147483647 h 28"/>
                <a:gd name="T8" fmla="*/ 813299296 w 15"/>
                <a:gd name="T9" fmla="*/ 2147483647 h 28"/>
                <a:gd name="T10" fmla="*/ 2147483647 w 15"/>
                <a:gd name="T11" fmla="*/ 0 h 28"/>
                <a:gd name="T12" fmla="*/ 0 60000 65536"/>
                <a:gd name="T13" fmla="*/ 0 60000 65536"/>
                <a:gd name="T14" fmla="*/ 0 60000 65536"/>
                <a:gd name="T15" fmla="*/ 0 60000 65536"/>
                <a:gd name="T16" fmla="*/ 0 60000 65536"/>
                <a:gd name="T17" fmla="*/ 0 60000 65536"/>
                <a:gd name="T18" fmla="*/ 0 w 15"/>
                <a:gd name="T19" fmla="*/ 0 h 28"/>
                <a:gd name="T20" fmla="*/ 15 w 15"/>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15" h="28">
                  <a:moveTo>
                    <a:pt x="9" y="0"/>
                  </a:moveTo>
                  <a:cubicBezTo>
                    <a:pt x="14" y="0"/>
                    <a:pt x="15" y="10"/>
                    <a:pt x="14" y="14"/>
                  </a:cubicBezTo>
                  <a:cubicBezTo>
                    <a:pt x="13" y="18"/>
                    <a:pt x="15" y="28"/>
                    <a:pt x="9" y="28"/>
                  </a:cubicBezTo>
                  <a:cubicBezTo>
                    <a:pt x="4" y="27"/>
                    <a:pt x="5" y="21"/>
                    <a:pt x="5" y="18"/>
                  </a:cubicBezTo>
                  <a:cubicBezTo>
                    <a:pt x="5" y="14"/>
                    <a:pt x="0" y="14"/>
                    <a:pt x="2" y="8"/>
                  </a:cubicBez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0" name="Belarus" descr="© INSCALE GmbH, 05.05.2010&#10;http://www.presentationload.com/">
              <a:extLst>
                <a:ext uri="{FF2B5EF4-FFF2-40B4-BE49-F238E27FC236}">
                  <a16:creationId xmlns:a16="http://schemas.microsoft.com/office/drawing/2014/main" id="{8069B75D-50E1-4757-A67B-53251FC1A6F1}"/>
                </a:ext>
              </a:extLst>
            </p:cNvPr>
            <p:cNvSpPr>
              <a:spLocks/>
            </p:cNvSpPr>
            <p:nvPr/>
          </p:nvSpPr>
          <p:spPr bwMode="gray">
            <a:xfrm>
              <a:off x="4809071" y="1516708"/>
              <a:ext cx="216427" cy="140826"/>
            </a:xfrm>
            <a:custGeom>
              <a:avLst/>
              <a:gdLst>
                <a:gd name="T0" fmla="*/ 2147483647 w 570"/>
                <a:gd name="T1" fmla="*/ 2147483647 h 372"/>
                <a:gd name="T2" fmla="*/ 2147483647 w 570"/>
                <a:gd name="T3" fmla="*/ 2147483647 h 372"/>
                <a:gd name="T4" fmla="*/ 2147483647 w 570"/>
                <a:gd name="T5" fmla="*/ 2147483647 h 372"/>
                <a:gd name="T6" fmla="*/ 2147483647 w 570"/>
                <a:gd name="T7" fmla="*/ 2147483647 h 372"/>
                <a:gd name="T8" fmla="*/ 2147483647 w 570"/>
                <a:gd name="T9" fmla="*/ 2147483647 h 372"/>
                <a:gd name="T10" fmla="*/ 2147483647 w 570"/>
                <a:gd name="T11" fmla="*/ 2147483647 h 372"/>
                <a:gd name="T12" fmla="*/ 2147483647 w 570"/>
                <a:gd name="T13" fmla="*/ 2147483647 h 372"/>
                <a:gd name="T14" fmla="*/ 2147483647 w 570"/>
                <a:gd name="T15" fmla="*/ 2147483647 h 372"/>
                <a:gd name="T16" fmla="*/ 2147483647 w 570"/>
                <a:gd name="T17" fmla="*/ 2147483647 h 372"/>
                <a:gd name="T18" fmla="*/ 2147483647 w 570"/>
                <a:gd name="T19" fmla="*/ 2147483647 h 372"/>
                <a:gd name="T20" fmla="*/ 2147483647 w 570"/>
                <a:gd name="T21" fmla="*/ 2147483647 h 372"/>
                <a:gd name="T22" fmla="*/ 2147483647 w 570"/>
                <a:gd name="T23" fmla="*/ 2147483647 h 372"/>
                <a:gd name="T24" fmla="*/ 2147483647 w 570"/>
                <a:gd name="T25" fmla="*/ 2147483647 h 372"/>
                <a:gd name="T26" fmla="*/ 2147483647 w 570"/>
                <a:gd name="T27" fmla="*/ 2147483647 h 372"/>
                <a:gd name="T28" fmla="*/ 2147483647 w 570"/>
                <a:gd name="T29" fmla="*/ 2147483647 h 372"/>
                <a:gd name="T30" fmla="*/ 2147483647 w 570"/>
                <a:gd name="T31" fmla="*/ 2147483647 h 372"/>
                <a:gd name="T32" fmla="*/ 2147483647 w 570"/>
                <a:gd name="T33" fmla="*/ 2147483647 h 372"/>
                <a:gd name="T34" fmla="*/ 2147483647 w 570"/>
                <a:gd name="T35" fmla="*/ 2147483647 h 372"/>
                <a:gd name="T36" fmla="*/ 2147483647 w 570"/>
                <a:gd name="T37" fmla="*/ 2147483647 h 372"/>
                <a:gd name="T38" fmla="*/ 2147483647 w 570"/>
                <a:gd name="T39" fmla="*/ 2147483647 h 372"/>
                <a:gd name="T40" fmla="*/ 2147483647 w 570"/>
                <a:gd name="T41" fmla="*/ 2147483647 h 372"/>
                <a:gd name="T42" fmla="*/ 2147483647 w 570"/>
                <a:gd name="T43" fmla="*/ 2147483647 h 372"/>
                <a:gd name="T44" fmla="*/ 2147483647 w 570"/>
                <a:gd name="T45" fmla="*/ 2147483647 h 372"/>
                <a:gd name="T46" fmla="*/ 2147483647 w 570"/>
                <a:gd name="T47" fmla="*/ 2147483647 h 372"/>
                <a:gd name="T48" fmla="*/ 2147483647 w 570"/>
                <a:gd name="T49" fmla="*/ 2147483647 h 372"/>
                <a:gd name="T50" fmla="*/ 2147483647 w 570"/>
                <a:gd name="T51" fmla="*/ 2147483647 h 372"/>
                <a:gd name="T52" fmla="*/ 2147483647 w 570"/>
                <a:gd name="T53" fmla="*/ 2147483647 h 372"/>
                <a:gd name="T54" fmla="*/ 2147483647 w 570"/>
                <a:gd name="T55" fmla="*/ 2147483647 h 372"/>
                <a:gd name="T56" fmla="*/ 2147483647 w 570"/>
                <a:gd name="T57" fmla="*/ 0 h 372"/>
                <a:gd name="T58" fmla="*/ 2147483647 w 570"/>
                <a:gd name="T59" fmla="*/ 2147483647 h 372"/>
                <a:gd name="T60" fmla="*/ 2147483647 w 570"/>
                <a:gd name="T61" fmla="*/ 2147483647 h 372"/>
                <a:gd name="T62" fmla="*/ 2147483647 w 570"/>
                <a:gd name="T63" fmla="*/ 2147483647 h 372"/>
                <a:gd name="T64" fmla="*/ 2147483647 w 570"/>
                <a:gd name="T65" fmla="*/ 2147483647 h 372"/>
                <a:gd name="T66" fmla="*/ 2147483647 w 570"/>
                <a:gd name="T67" fmla="*/ 2147483647 h 372"/>
                <a:gd name="T68" fmla="*/ 2147483647 w 570"/>
                <a:gd name="T69" fmla="*/ 2147483647 h 372"/>
                <a:gd name="T70" fmla="*/ 2147483647 w 570"/>
                <a:gd name="T71" fmla="*/ 2147483647 h 372"/>
                <a:gd name="T72" fmla="*/ 2147483647 w 570"/>
                <a:gd name="T73" fmla="*/ 2147483647 h 372"/>
                <a:gd name="T74" fmla="*/ 2147483647 w 570"/>
                <a:gd name="T75" fmla="*/ 2147483647 h 372"/>
                <a:gd name="T76" fmla="*/ 2147483647 w 570"/>
                <a:gd name="T77" fmla="*/ 2147483647 h 372"/>
                <a:gd name="T78" fmla="*/ 2147483647 w 570"/>
                <a:gd name="T79" fmla="*/ 2147483647 h 372"/>
                <a:gd name="T80" fmla="*/ 2147483647 w 570"/>
                <a:gd name="T81" fmla="*/ 2147483647 h 372"/>
                <a:gd name="T82" fmla="*/ 2147483647 w 570"/>
                <a:gd name="T83" fmla="*/ 2147483647 h 372"/>
                <a:gd name="T84" fmla="*/ 2147483647 w 570"/>
                <a:gd name="T85" fmla="*/ 2147483647 h 372"/>
                <a:gd name="T86" fmla="*/ 2147483647 w 570"/>
                <a:gd name="T87" fmla="*/ 2147483647 h 372"/>
                <a:gd name="T88" fmla="*/ 2147483647 w 570"/>
                <a:gd name="T89" fmla="*/ 2147483647 h 372"/>
                <a:gd name="T90" fmla="*/ 2147483647 w 570"/>
                <a:gd name="T91" fmla="*/ 2147483647 h 372"/>
                <a:gd name="T92" fmla="*/ 2147483647 w 570"/>
                <a:gd name="T93" fmla="*/ 2147483647 h 372"/>
                <a:gd name="T94" fmla="*/ 2147483647 w 570"/>
                <a:gd name="T95" fmla="*/ 2147483647 h 372"/>
                <a:gd name="T96" fmla="*/ 2147483647 w 570"/>
                <a:gd name="T97" fmla="*/ 2147483647 h 37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0"/>
                <a:gd name="T148" fmla="*/ 0 h 372"/>
                <a:gd name="T149" fmla="*/ 570 w 570"/>
                <a:gd name="T150" fmla="*/ 372 h 37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0" h="372">
                  <a:moveTo>
                    <a:pt x="24" y="312"/>
                  </a:moveTo>
                  <a:lnTo>
                    <a:pt x="24" y="342"/>
                  </a:lnTo>
                  <a:lnTo>
                    <a:pt x="30" y="354"/>
                  </a:lnTo>
                  <a:lnTo>
                    <a:pt x="36" y="360"/>
                  </a:lnTo>
                  <a:lnTo>
                    <a:pt x="48" y="360"/>
                  </a:lnTo>
                  <a:lnTo>
                    <a:pt x="60" y="354"/>
                  </a:lnTo>
                  <a:lnTo>
                    <a:pt x="72" y="342"/>
                  </a:lnTo>
                  <a:lnTo>
                    <a:pt x="72" y="336"/>
                  </a:lnTo>
                  <a:lnTo>
                    <a:pt x="108" y="336"/>
                  </a:lnTo>
                  <a:lnTo>
                    <a:pt x="120" y="330"/>
                  </a:lnTo>
                  <a:lnTo>
                    <a:pt x="126" y="324"/>
                  </a:lnTo>
                  <a:lnTo>
                    <a:pt x="174" y="324"/>
                  </a:lnTo>
                  <a:lnTo>
                    <a:pt x="174" y="330"/>
                  </a:lnTo>
                  <a:lnTo>
                    <a:pt x="180" y="336"/>
                  </a:lnTo>
                  <a:lnTo>
                    <a:pt x="216" y="336"/>
                  </a:lnTo>
                  <a:lnTo>
                    <a:pt x="240" y="342"/>
                  </a:lnTo>
                  <a:lnTo>
                    <a:pt x="258" y="354"/>
                  </a:lnTo>
                  <a:lnTo>
                    <a:pt x="264" y="348"/>
                  </a:lnTo>
                  <a:lnTo>
                    <a:pt x="282" y="360"/>
                  </a:lnTo>
                  <a:lnTo>
                    <a:pt x="294" y="348"/>
                  </a:lnTo>
                  <a:lnTo>
                    <a:pt x="300" y="360"/>
                  </a:lnTo>
                  <a:lnTo>
                    <a:pt x="318" y="354"/>
                  </a:lnTo>
                  <a:lnTo>
                    <a:pt x="324" y="360"/>
                  </a:lnTo>
                  <a:lnTo>
                    <a:pt x="336" y="354"/>
                  </a:lnTo>
                  <a:lnTo>
                    <a:pt x="348" y="366"/>
                  </a:lnTo>
                  <a:lnTo>
                    <a:pt x="348" y="360"/>
                  </a:lnTo>
                  <a:lnTo>
                    <a:pt x="354" y="354"/>
                  </a:lnTo>
                  <a:lnTo>
                    <a:pt x="372" y="354"/>
                  </a:lnTo>
                  <a:lnTo>
                    <a:pt x="378" y="360"/>
                  </a:lnTo>
                  <a:lnTo>
                    <a:pt x="378" y="372"/>
                  </a:lnTo>
                  <a:lnTo>
                    <a:pt x="384" y="372"/>
                  </a:lnTo>
                  <a:lnTo>
                    <a:pt x="396" y="366"/>
                  </a:lnTo>
                  <a:lnTo>
                    <a:pt x="420" y="366"/>
                  </a:lnTo>
                  <a:lnTo>
                    <a:pt x="426" y="372"/>
                  </a:lnTo>
                  <a:lnTo>
                    <a:pt x="444" y="372"/>
                  </a:lnTo>
                  <a:lnTo>
                    <a:pt x="450" y="366"/>
                  </a:lnTo>
                  <a:lnTo>
                    <a:pt x="450" y="354"/>
                  </a:lnTo>
                  <a:lnTo>
                    <a:pt x="444" y="348"/>
                  </a:lnTo>
                  <a:lnTo>
                    <a:pt x="450" y="336"/>
                  </a:lnTo>
                  <a:lnTo>
                    <a:pt x="456" y="330"/>
                  </a:lnTo>
                  <a:lnTo>
                    <a:pt x="468" y="324"/>
                  </a:lnTo>
                  <a:lnTo>
                    <a:pt x="474" y="312"/>
                  </a:lnTo>
                  <a:lnTo>
                    <a:pt x="498" y="312"/>
                  </a:lnTo>
                  <a:lnTo>
                    <a:pt x="516" y="318"/>
                  </a:lnTo>
                  <a:lnTo>
                    <a:pt x="516" y="300"/>
                  </a:lnTo>
                  <a:lnTo>
                    <a:pt x="510" y="288"/>
                  </a:lnTo>
                  <a:lnTo>
                    <a:pt x="504" y="282"/>
                  </a:lnTo>
                  <a:lnTo>
                    <a:pt x="504" y="264"/>
                  </a:lnTo>
                  <a:lnTo>
                    <a:pt x="480" y="240"/>
                  </a:lnTo>
                  <a:lnTo>
                    <a:pt x="480" y="234"/>
                  </a:lnTo>
                  <a:lnTo>
                    <a:pt x="486" y="228"/>
                  </a:lnTo>
                  <a:lnTo>
                    <a:pt x="510" y="228"/>
                  </a:lnTo>
                  <a:lnTo>
                    <a:pt x="510" y="234"/>
                  </a:lnTo>
                  <a:lnTo>
                    <a:pt x="516" y="234"/>
                  </a:lnTo>
                  <a:lnTo>
                    <a:pt x="522" y="240"/>
                  </a:lnTo>
                  <a:lnTo>
                    <a:pt x="528" y="240"/>
                  </a:lnTo>
                  <a:lnTo>
                    <a:pt x="552" y="228"/>
                  </a:lnTo>
                  <a:lnTo>
                    <a:pt x="558" y="216"/>
                  </a:lnTo>
                  <a:lnTo>
                    <a:pt x="570" y="210"/>
                  </a:lnTo>
                  <a:lnTo>
                    <a:pt x="546" y="198"/>
                  </a:lnTo>
                  <a:lnTo>
                    <a:pt x="552" y="192"/>
                  </a:lnTo>
                  <a:lnTo>
                    <a:pt x="552" y="186"/>
                  </a:lnTo>
                  <a:lnTo>
                    <a:pt x="546" y="186"/>
                  </a:lnTo>
                  <a:lnTo>
                    <a:pt x="540" y="180"/>
                  </a:lnTo>
                  <a:lnTo>
                    <a:pt x="504" y="180"/>
                  </a:lnTo>
                  <a:lnTo>
                    <a:pt x="504" y="156"/>
                  </a:lnTo>
                  <a:lnTo>
                    <a:pt x="474" y="144"/>
                  </a:lnTo>
                  <a:lnTo>
                    <a:pt x="474" y="132"/>
                  </a:lnTo>
                  <a:lnTo>
                    <a:pt x="456" y="114"/>
                  </a:lnTo>
                  <a:lnTo>
                    <a:pt x="444" y="108"/>
                  </a:lnTo>
                  <a:lnTo>
                    <a:pt x="438" y="102"/>
                  </a:lnTo>
                  <a:lnTo>
                    <a:pt x="444" y="84"/>
                  </a:lnTo>
                  <a:lnTo>
                    <a:pt x="432" y="66"/>
                  </a:lnTo>
                  <a:lnTo>
                    <a:pt x="438" y="60"/>
                  </a:lnTo>
                  <a:lnTo>
                    <a:pt x="438" y="48"/>
                  </a:lnTo>
                  <a:lnTo>
                    <a:pt x="432" y="42"/>
                  </a:lnTo>
                  <a:lnTo>
                    <a:pt x="396" y="24"/>
                  </a:lnTo>
                  <a:lnTo>
                    <a:pt x="390" y="18"/>
                  </a:lnTo>
                  <a:lnTo>
                    <a:pt x="384" y="18"/>
                  </a:lnTo>
                  <a:lnTo>
                    <a:pt x="354" y="36"/>
                  </a:lnTo>
                  <a:lnTo>
                    <a:pt x="348" y="18"/>
                  </a:lnTo>
                  <a:lnTo>
                    <a:pt x="312" y="12"/>
                  </a:lnTo>
                  <a:lnTo>
                    <a:pt x="300" y="18"/>
                  </a:lnTo>
                  <a:lnTo>
                    <a:pt x="300" y="12"/>
                  </a:lnTo>
                  <a:lnTo>
                    <a:pt x="294" y="6"/>
                  </a:lnTo>
                  <a:lnTo>
                    <a:pt x="276" y="6"/>
                  </a:lnTo>
                  <a:lnTo>
                    <a:pt x="270" y="0"/>
                  </a:lnTo>
                  <a:lnTo>
                    <a:pt x="258" y="0"/>
                  </a:lnTo>
                  <a:lnTo>
                    <a:pt x="252" y="6"/>
                  </a:lnTo>
                  <a:lnTo>
                    <a:pt x="246" y="18"/>
                  </a:lnTo>
                  <a:lnTo>
                    <a:pt x="240" y="24"/>
                  </a:lnTo>
                  <a:lnTo>
                    <a:pt x="234" y="24"/>
                  </a:lnTo>
                  <a:lnTo>
                    <a:pt x="228" y="30"/>
                  </a:lnTo>
                  <a:lnTo>
                    <a:pt x="222" y="24"/>
                  </a:lnTo>
                  <a:lnTo>
                    <a:pt x="198" y="24"/>
                  </a:lnTo>
                  <a:lnTo>
                    <a:pt x="192" y="30"/>
                  </a:lnTo>
                  <a:lnTo>
                    <a:pt x="180" y="36"/>
                  </a:lnTo>
                  <a:lnTo>
                    <a:pt x="174" y="42"/>
                  </a:lnTo>
                  <a:lnTo>
                    <a:pt x="174" y="54"/>
                  </a:lnTo>
                  <a:lnTo>
                    <a:pt x="192" y="72"/>
                  </a:lnTo>
                  <a:lnTo>
                    <a:pt x="186" y="78"/>
                  </a:lnTo>
                  <a:lnTo>
                    <a:pt x="168" y="78"/>
                  </a:lnTo>
                  <a:lnTo>
                    <a:pt x="162" y="72"/>
                  </a:lnTo>
                  <a:lnTo>
                    <a:pt x="156" y="72"/>
                  </a:lnTo>
                  <a:lnTo>
                    <a:pt x="162" y="90"/>
                  </a:lnTo>
                  <a:lnTo>
                    <a:pt x="144" y="90"/>
                  </a:lnTo>
                  <a:lnTo>
                    <a:pt x="138" y="96"/>
                  </a:lnTo>
                  <a:lnTo>
                    <a:pt x="138" y="102"/>
                  </a:lnTo>
                  <a:lnTo>
                    <a:pt x="144" y="114"/>
                  </a:lnTo>
                  <a:lnTo>
                    <a:pt x="144" y="120"/>
                  </a:lnTo>
                  <a:lnTo>
                    <a:pt x="132" y="120"/>
                  </a:lnTo>
                  <a:lnTo>
                    <a:pt x="132" y="126"/>
                  </a:lnTo>
                  <a:lnTo>
                    <a:pt x="138" y="132"/>
                  </a:lnTo>
                  <a:lnTo>
                    <a:pt x="138" y="144"/>
                  </a:lnTo>
                  <a:lnTo>
                    <a:pt x="144" y="150"/>
                  </a:lnTo>
                  <a:lnTo>
                    <a:pt x="144" y="156"/>
                  </a:lnTo>
                  <a:lnTo>
                    <a:pt x="132" y="156"/>
                  </a:lnTo>
                  <a:lnTo>
                    <a:pt x="138" y="150"/>
                  </a:lnTo>
                  <a:lnTo>
                    <a:pt x="138" y="144"/>
                  </a:lnTo>
                  <a:lnTo>
                    <a:pt x="120" y="144"/>
                  </a:lnTo>
                  <a:lnTo>
                    <a:pt x="108" y="150"/>
                  </a:lnTo>
                  <a:lnTo>
                    <a:pt x="102" y="156"/>
                  </a:lnTo>
                  <a:lnTo>
                    <a:pt x="96" y="168"/>
                  </a:lnTo>
                  <a:lnTo>
                    <a:pt x="84" y="156"/>
                  </a:lnTo>
                  <a:lnTo>
                    <a:pt x="84" y="174"/>
                  </a:lnTo>
                  <a:lnTo>
                    <a:pt x="54" y="174"/>
                  </a:lnTo>
                  <a:lnTo>
                    <a:pt x="54" y="168"/>
                  </a:lnTo>
                  <a:lnTo>
                    <a:pt x="48" y="162"/>
                  </a:lnTo>
                  <a:lnTo>
                    <a:pt x="42" y="162"/>
                  </a:lnTo>
                  <a:lnTo>
                    <a:pt x="30" y="168"/>
                  </a:lnTo>
                  <a:lnTo>
                    <a:pt x="18" y="168"/>
                  </a:lnTo>
                  <a:lnTo>
                    <a:pt x="12" y="174"/>
                  </a:lnTo>
                  <a:lnTo>
                    <a:pt x="6" y="174"/>
                  </a:lnTo>
                  <a:lnTo>
                    <a:pt x="12" y="186"/>
                  </a:lnTo>
                  <a:lnTo>
                    <a:pt x="18" y="192"/>
                  </a:lnTo>
                  <a:lnTo>
                    <a:pt x="18" y="204"/>
                  </a:lnTo>
                  <a:lnTo>
                    <a:pt x="24" y="210"/>
                  </a:lnTo>
                  <a:lnTo>
                    <a:pt x="36" y="234"/>
                  </a:lnTo>
                  <a:lnTo>
                    <a:pt x="42" y="240"/>
                  </a:lnTo>
                  <a:lnTo>
                    <a:pt x="42" y="246"/>
                  </a:lnTo>
                  <a:lnTo>
                    <a:pt x="36" y="252"/>
                  </a:lnTo>
                  <a:lnTo>
                    <a:pt x="36" y="264"/>
                  </a:lnTo>
                  <a:lnTo>
                    <a:pt x="12" y="270"/>
                  </a:lnTo>
                  <a:lnTo>
                    <a:pt x="12" y="288"/>
                  </a:lnTo>
                  <a:lnTo>
                    <a:pt x="0" y="288"/>
                  </a:lnTo>
                  <a:lnTo>
                    <a:pt x="0" y="294"/>
                  </a:lnTo>
                  <a:lnTo>
                    <a:pt x="6" y="300"/>
                  </a:lnTo>
                  <a:lnTo>
                    <a:pt x="12" y="300"/>
                  </a:lnTo>
                  <a:lnTo>
                    <a:pt x="24" y="31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1" name="Azerbaijan" descr="© INSCALE GmbH, 05.05.2010&#10;http://www.presentationload.com/">
              <a:extLst>
                <a:ext uri="{FF2B5EF4-FFF2-40B4-BE49-F238E27FC236}">
                  <a16:creationId xmlns:a16="http://schemas.microsoft.com/office/drawing/2014/main" id="{C29151C5-3F7A-47A9-8244-40D9D1D6C3AF}"/>
                </a:ext>
              </a:extLst>
            </p:cNvPr>
            <p:cNvSpPr>
              <a:spLocks noEditPoints="1"/>
            </p:cNvSpPr>
            <p:nvPr/>
          </p:nvSpPr>
          <p:spPr bwMode="gray">
            <a:xfrm>
              <a:off x="5370891" y="1939187"/>
              <a:ext cx="136378" cy="109696"/>
            </a:xfrm>
            <a:custGeom>
              <a:avLst/>
              <a:gdLst>
                <a:gd name="T0" fmla="*/ 2147483647 w 360"/>
                <a:gd name="T1" fmla="*/ 2147483647 h 288"/>
                <a:gd name="T2" fmla="*/ 2147483647 w 360"/>
                <a:gd name="T3" fmla="*/ 2147483647 h 288"/>
                <a:gd name="T4" fmla="*/ 2147483647 w 360"/>
                <a:gd name="T5" fmla="*/ 2147483647 h 288"/>
                <a:gd name="T6" fmla="*/ 2147483647 w 360"/>
                <a:gd name="T7" fmla="*/ 2147483647 h 288"/>
                <a:gd name="T8" fmla="*/ 2147483647 w 360"/>
                <a:gd name="T9" fmla="*/ 2147483647 h 288"/>
                <a:gd name="T10" fmla="*/ 2147483647 w 360"/>
                <a:gd name="T11" fmla="*/ 2147483647 h 288"/>
                <a:gd name="T12" fmla="*/ 2147483647 w 360"/>
                <a:gd name="T13" fmla="*/ 2147483647 h 288"/>
                <a:gd name="T14" fmla="*/ 2147483647 w 360"/>
                <a:gd name="T15" fmla="*/ 2147483647 h 288"/>
                <a:gd name="T16" fmla="*/ 2147483647 w 360"/>
                <a:gd name="T17" fmla="*/ 2147483647 h 288"/>
                <a:gd name="T18" fmla="*/ 2147483647 w 360"/>
                <a:gd name="T19" fmla="*/ 2147483647 h 288"/>
                <a:gd name="T20" fmla="*/ 2147483647 w 360"/>
                <a:gd name="T21" fmla="*/ 2147483647 h 288"/>
                <a:gd name="T22" fmla="*/ 2147483647 w 360"/>
                <a:gd name="T23" fmla="*/ 2147483647 h 288"/>
                <a:gd name="T24" fmla="*/ 2147483647 w 360"/>
                <a:gd name="T25" fmla="*/ 2147483647 h 288"/>
                <a:gd name="T26" fmla="*/ 2147483647 w 360"/>
                <a:gd name="T27" fmla="*/ 0 h 288"/>
                <a:gd name="T28" fmla="*/ 2147483647 w 360"/>
                <a:gd name="T29" fmla="*/ 2147483647 h 288"/>
                <a:gd name="T30" fmla="*/ 2147483647 w 360"/>
                <a:gd name="T31" fmla="*/ 2147483647 h 288"/>
                <a:gd name="T32" fmla="*/ 2147483647 w 360"/>
                <a:gd name="T33" fmla="*/ 2147483647 h 288"/>
                <a:gd name="T34" fmla="*/ 2147483647 w 360"/>
                <a:gd name="T35" fmla="*/ 2147483647 h 288"/>
                <a:gd name="T36" fmla="*/ 2147483647 w 360"/>
                <a:gd name="T37" fmla="*/ 2147483647 h 288"/>
                <a:gd name="T38" fmla="*/ 2147483647 w 360"/>
                <a:gd name="T39" fmla="*/ 0 h 288"/>
                <a:gd name="T40" fmla="*/ 2147483647 w 360"/>
                <a:gd name="T41" fmla="*/ 2147483647 h 288"/>
                <a:gd name="T42" fmla="*/ 2147483647 w 360"/>
                <a:gd name="T43" fmla="*/ 2147483647 h 288"/>
                <a:gd name="T44" fmla="*/ 2147483647 w 360"/>
                <a:gd name="T45" fmla="*/ 2147483647 h 288"/>
                <a:gd name="T46" fmla="*/ 2147483647 w 360"/>
                <a:gd name="T47" fmla="*/ 2147483647 h 288"/>
                <a:gd name="T48" fmla="*/ 2147483647 w 360"/>
                <a:gd name="T49" fmla="*/ 2147483647 h 288"/>
                <a:gd name="T50" fmla="*/ 2147483647 w 360"/>
                <a:gd name="T51" fmla="*/ 2147483647 h 288"/>
                <a:gd name="T52" fmla="*/ 2147483647 w 360"/>
                <a:gd name="T53" fmla="*/ 2147483647 h 288"/>
                <a:gd name="T54" fmla="*/ 0 w 360"/>
                <a:gd name="T55" fmla="*/ 2147483647 h 288"/>
                <a:gd name="T56" fmla="*/ 2147483647 w 360"/>
                <a:gd name="T57" fmla="*/ 2147483647 h 288"/>
                <a:gd name="T58" fmla="*/ 2147483647 w 360"/>
                <a:gd name="T59" fmla="*/ 2147483647 h 288"/>
                <a:gd name="T60" fmla="*/ 2147483647 w 360"/>
                <a:gd name="T61" fmla="*/ 2147483647 h 288"/>
                <a:gd name="T62" fmla="*/ 2147483647 w 360"/>
                <a:gd name="T63" fmla="*/ 2147483647 h 288"/>
                <a:gd name="T64" fmla="*/ 2147483647 w 360"/>
                <a:gd name="T65" fmla="*/ 2147483647 h 288"/>
                <a:gd name="T66" fmla="*/ 2147483647 w 360"/>
                <a:gd name="T67" fmla="*/ 2147483647 h 288"/>
                <a:gd name="T68" fmla="*/ 2147483647 w 360"/>
                <a:gd name="T69" fmla="*/ 2147483647 h 288"/>
                <a:gd name="T70" fmla="*/ 2147483647 w 360"/>
                <a:gd name="T71" fmla="*/ 2147483647 h 288"/>
                <a:gd name="T72" fmla="*/ 2147483647 w 360"/>
                <a:gd name="T73" fmla="*/ 2147483647 h 288"/>
                <a:gd name="T74" fmla="*/ 2147483647 w 360"/>
                <a:gd name="T75" fmla="*/ 2147483647 h 288"/>
                <a:gd name="T76" fmla="*/ 2147483647 w 360"/>
                <a:gd name="T77" fmla="*/ 2147483647 h 288"/>
                <a:gd name="T78" fmla="*/ 2147483647 w 360"/>
                <a:gd name="T79" fmla="*/ 2147483647 h 288"/>
                <a:gd name="T80" fmla="*/ 2147483647 w 360"/>
                <a:gd name="T81" fmla="*/ 2147483647 h 288"/>
                <a:gd name="T82" fmla="*/ 2147483647 w 360"/>
                <a:gd name="T83" fmla="*/ 2147483647 h 288"/>
                <a:gd name="T84" fmla="*/ 2147483647 w 360"/>
                <a:gd name="T85" fmla="*/ 2147483647 h 288"/>
                <a:gd name="T86" fmla="*/ 2147483647 w 360"/>
                <a:gd name="T87" fmla="*/ 2147483647 h 288"/>
                <a:gd name="T88" fmla="*/ 2147483647 w 360"/>
                <a:gd name="T89" fmla="*/ 2147483647 h 288"/>
                <a:gd name="T90" fmla="*/ 2147483647 w 360"/>
                <a:gd name="T91" fmla="*/ 2147483647 h 288"/>
                <a:gd name="T92" fmla="*/ 2147483647 w 360"/>
                <a:gd name="T93" fmla="*/ 2147483647 h 288"/>
                <a:gd name="T94" fmla="*/ 2147483647 w 360"/>
                <a:gd name="T95" fmla="*/ 2147483647 h 288"/>
                <a:gd name="T96" fmla="*/ 2147483647 w 360"/>
                <a:gd name="T97" fmla="*/ 2147483647 h 288"/>
                <a:gd name="T98" fmla="*/ 2147483647 w 360"/>
                <a:gd name="T99" fmla="*/ 2147483647 h 288"/>
                <a:gd name="T100" fmla="*/ 2147483647 w 360"/>
                <a:gd name="T101" fmla="*/ 2147483647 h 288"/>
                <a:gd name="T102" fmla="*/ 2147483647 w 360"/>
                <a:gd name="T103" fmla="*/ 2147483647 h 288"/>
                <a:gd name="T104" fmla="*/ 2147483647 w 360"/>
                <a:gd name="T105" fmla="*/ 2147483647 h 288"/>
                <a:gd name="T106" fmla="*/ 2147483647 w 360"/>
                <a:gd name="T107" fmla="*/ 2147483647 h 288"/>
                <a:gd name="T108" fmla="*/ 2147483647 w 360"/>
                <a:gd name="T109" fmla="*/ 2147483647 h 288"/>
                <a:gd name="T110" fmla="*/ 2147483647 w 360"/>
                <a:gd name="T111" fmla="*/ 2147483647 h 288"/>
                <a:gd name="T112" fmla="*/ 2147483647 w 360"/>
                <a:gd name="T113" fmla="*/ 2147483647 h 288"/>
                <a:gd name="T114" fmla="*/ 2147483647 w 360"/>
                <a:gd name="T115" fmla="*/ 2147483647 h 288"/>
                <a:gd name="T116" fmla="*/ 2147483647 w 360"/>
                <a:gd name="T117" fmla="*/ 2147483647 h 288"/>
                <a:gd name="T118" fmla="*/ 2147483647 w 360"/>
                <a:gd name="T119" fmla="*/ 2147483647 h 288"/>
                <a:gd name="T120" fmla="*/ 2147483647 w 360"/>
                <a:gd name="T121" fmla="*/ 2147483647 h 2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60"/>
                <a:gd name="T184" fmla="*/ 0 h 288"/>
                <a:gd name="T185" fmla="*/ 360 w 360"/>
                <a:gd name="T186" fmla="*/ 288 h 2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60" h="288">
                  <a:moveTo>
                    <a:pt x="66" y="186"/>
                  </a:moveTo>
                  <a:lnTo>
                    <a:pt x="36" y="186"/>
                  </a:lnTo>
                  <a:lnTo>
                    <a:pt x="24" y="174"/>
                  </a:lnTo>
                  <a:lnTo>
                    <a:pt x="6" y="174"/>
                  </a:lnTo>
                  <a:lnTo>
                    <a:pt x="12" y="186"/>
                  </a:lnTo>
                  <a:lnTo>
                    <a:pt x="12" y="192"/>
                  </a:lnTo>
                  <a:lnTo>
                    <a:pt x="18" y="204"/>
                  </a:lnTo>
                  <a:lnTo>
                    <a:pt x="36" y="222"/>
                  </a:lnTo>
                  <a:lnTo>
                    <a:pt x="48" y="228"/>
                  </a:lnTo>
                  <a:lnTo>
                    <a:pt x="84" y="240"/>
                  </a:lnTo>
                  <a:lnTo>
                    <a:pt x="90" y="240"/>
                  </a:lnTo>
                  <a:lnTo>
                    <a:pt x="84" y="234"/>
                  </a:lnTo>
                  <a:lnTo>
                    <a:pt x="84" y="222"/>
                  </a:lnTo>
                  <a:lnTo>
                    <a:pt x="78" y="216"/>
                  </a:lnTo>
                  <a:lnTo>
                    <a:pt x="78" y="204"/>
                  </a:lnTo>
                  <a:lnTo>
                    <a:pt x="72" y="198"/>
                  </a:lnTo>
                  <a:lnTo>
                    <a:pt x="72" y="186"/>
                  </a:lnTo>
                  <a:lnTo>
                    <a:pt x="66" y="186"/>
                  </a:lnTo>
                  <a:close/>
                  <a:moveTo>
                    <a:pt x="354" y="108"/>
                  </a:moveTo>
                  <a:lnTo>
                    <a:pt x="348" y="102"/>
                  </a:lnTo>
                  <a:lnTo>
                    <a:pt x="330" y="102"/>
                  </a:lnTo>
                  <a:lnTo>
                    <a:pt x="318" y="108"/>
                  </a:lnTo>
                  <a:lnTo>
                    <a:pt x="306" y="108"/>
                  </a:lnTo>
                  <a:lnTo>
                    <a:pt x="288" y="90"/>
                  </a:lnTo>
                  <a:lnTo>
                    <a:pt x="288" y="84"/>
                  </a:lnTo>
                  <a:lnTo>
                    <a:pt x="264" y="54"/>
                  </a:lnTo>
                  <a:lnTo>
                    <a:pt x="264" y="42"/>
                  </a:lnTo>
                  <a:lnTo>
                    <a:pt x="216" y="0"/>
                  </a:lnTo>
                  <a:lnTo>
                    <a:pt x="216" y="30"/>
                  </a:lnTo>
                  <a:lnTo>
                    <a:pt x="210" y="36"/>
                  </a:lnTo>
                  <a:lnTo>
                    <a:pt x="192" y="36"/>
                  </a:lnTo>
                  <a:lnTo>
                    <a:pt x="192" y="48"/>
                  </a:lnTo>
                  <a:lnTo>
                    <a:pt x="186" y="54"/>
                  </a:lnTo>
                  <a:lnTo>
                    <a:pt x="162" y="54"/>
                  </a:lnTo>
                  <a:lnTo>
                    <a:pt x="156" y="48"/>
                  </a:lnTo>
                  <a:lnTo>
                    <a:pt x="144" y="42"/>
                  </a:lnTo>
                  <a:lnTo>
                    <a:pt x="138" y="30"/>
                  </a:lnTo>
                  <a:lnTo>
                    <a:pt x="120" y="12"/>
                  </a:lnTo>
                  <a:lnTo>
                    <a:pt x="84" y="0"/>
                  </a:lnTo>
                  <a:lnTo>
                    <a:pt x="72" y="0"/>
                  </a:lnTo>
                  <a:lnTo>
                    <a:pt x="60" y="12"/>
                  </a:lnTo>
                  <a:lnTo>
                    <a:pt x="78" y="30"/>
                  </a:lnTo>
                  <a:lnTo>
                    <a:pt x="84" y="30"/>
                  </a:lnTo>
                  <a:lnTo>
                    <a:pt x="90" y="36"/>
                  </a:lnTo>
                  <a:lnTo>
                    <a:pt x="96" y="48"/>
                  </a:lnTo>
                  <a:lnTo>
                    <a:pt x="102" y="54"/>
                  </a:lnTo>
                  <a:lnTo>
                    <a:pt x="108" y="66"/>
                  </a:lnTo>
                  <a:lnTo>
                    <a:pt x="102" y="72"/>
                  </a:lnTo>
                  <a:lnTo>
                    <a:pt x="84" y="54"/>
                  </a:lnTo>
                  <a:lnTo>
                    <a:pt x="72" y="54"/>
                  </a:lnTo>
                  <a:lnTo>
                    <a:pt x="60" y="60"/>
                  </a:lnTo>
                  <a:lnTo>
                    <a:pt x="42" y="42"/>
                  </a:lnTo>
                  <a:lnTo>
                    <a:pt x="42" y="36"/>
                  </a:lnTo>
                  <a:lnTo>
                    <a:pt x="36" y="30"/>
                  </a:lnTo>
                  <a:lnTo>
                    <a:pt x="12" y="30"/>
                  </a:lnTo>
                  <a:lnTo>
                    <a:pt x="0" y="42"/>
                  </a:lnTo>
                  <a:lnTo>
                    <a:pt x="0" y="48"/>
                  </a:lnTo>
                  <a:lnTo>
                    <a:pt x="6" y="48"/>
                  </a:lnTo>
                  <a:lnTo>
                    <a:pt x="12" y="54"/>
                  </a:lnTo>
                  <a:lnTo>
                    <a:pt x="12" y="66"/>
                  </a:lnTo>
                  <a:lnTo>
                    <a:pt x="30" y="66"/>
                  </a:lnTo>
                  <a:lnTo>
                    <a:pt x="36" y="72"/>
                  </a:lnTo>
                  <a:lnTo>
                    <a:pt x="36" y="96"/>
                  </a:lnTo>
                  <a:lnTo>
                    <a:pt x="30" y="102"/>
                  </a:lnTo>
                  <a:lnTo>
                    <a:pt x="36" y="102"/>
                  </a:lnTo>
                  <a:lnTo>
                    <a:pt x="42" y="108"/>
                  </a:lnTo>
                  <a:lnTo>
                    <a:pt x="66" y="120"/>
                  </a:lnTo>
                  <a:lnTo>
                    <a:pt x="72" y="126"/>
                  </a:lnTo>
                  <a:lnTo>
                    <a:pt x="72" y="132"/>
                  </a:lnTo>
                  <a:lnTo>
                    <a:pt x="54" y="150"/>
                  </a:lnTo>
                  <a:lnTo>
                    <a:pt x="42" y="150"/>
                  </a:lnTo>
                  <a:lnTo>
                    <a:pt x="72" y="162"/>
                  </a:lnTo>
                  <a:lnTo>
                    <a:pt x="84" y="180"/>
                  </a:lnTo>
                  <a:lnTo>
                    <a:pt x="114" y="186"/>
                  </a:lnTo>
                  <a:lnTo>
                    <a:pt x="114" y="198"/>
                  </a:lnTo>
                  <a:lnTo>
                    <a:pt x="120" y="210"/>
                  </a:lnTo>
                  <a:lnTo>
                    <a:pt x="120" y="240"/>
                  </a:lnTo>
                  <a:lnTo>
                    <a:pt x="132" y="240"/>
                  </a:lnTo>
                  <a:lnTo>
                    <a:pt x="138" y="228"/>
                  </a:lnTo>
                  <a:lnTo>
                    <a:pt x="144" y="222"/>
                  </a:lnTo>
                  <a:lnTo>
                    <a:pt x="144" y="216"/>
                  </a:lnTo>
                  <a:lnTo>
                    <a:pt x="156" y="204"/>
                  </a:lnTo>
                  <a:lnTo>
                    <a:pt x="174" y="192"/>
                  </a:lnTo>
                  <a:lnTo>
                    <a:pt x="186" y="186"/>
                  </a:lnTo>
                  <a:lnTo>
                    <a:pt x="198" y="174"/>
                  </a:lnTo>
                  <a:lnTo>
                    <a:pt x="210" y="168"/>
                  </a:lnTo>
                  <a:lnTo>
                    <a:pt x="222" y="168"/>
                  </a:lnTo>
                  <a:lnTo>
                    <a:pt x="228" y="180"/>
                  </a:lnTo>
                  <a:lnTo>
                    <a:pt x="234" y="186"/>
                  </a:lnTo>
                  <a:lnTo>
                    <a:pt x="234" y="204"/>
                  </a:lnTo>
                  <a:lnTo>
                    <a:pt x="228" y="210"/>
                  </a:lnTo>
                  <a:lnTo>
                    <a:pt x="228" y="222"/>
                  </a:lnTo>
                  <a:lnTo>
                    <a:pt x="234" y="222"/>
                  </a:lnTo>
                  <a:lnTo>
                    <a:pt x="240" y="228"/>
                  </a:lnTo>
                  <a:lnTo>
                    <a:pt x="240" y="234"/>
                  </a:lnTo>
                  <a:lnTo>
                    <a:pt x="234" y="240"/>
                  </a:lnTo>
                  <a:lnTo>
                    <a:pt x="222" y="240"/>
                  </a:lnTo>
                  <a:lnTo>
                    <a:pt x="222" y="246"/>
                  </a:lnTo>
                  <a:lnTo>
                    <a:pt x="234" y="258"/>
                  </a:lnTo>
                  <a:lnTo>
                    <a:pt x="246" y="264"/>
                  </a:lnTo>
                  <a:lnTo>
                    <a:pt x="252" y="270"/>
                  </a:lnTo>
                  <a:lnTo>
                    <a:pt x="258" y="270"/>
                  </a:lnTo>
                  <a:lnTo>
                    <a:pt x="264" y="276"/>
                  </a:lnTo>
                  <a:lnTo>
                    <a:pt x="264" y="282"/>
                  </a:lnTo>
                  <a:lnTo>
                    <a:pt x="282" y="282"/>
                  </a:lnTo>
                  <a:lnTo>
                    <a:pt x="282" y="288"/>
                  </a:lnTo>
                  <a:lnTo>
                    <a:pt x="288" y="282"/>
                  </a:lnTo>
                  <a:lnTo>
                    <a:pt x="288" y="258"/>
                  </a:lnTo>
                  <a:lnTo>
                    <a:pt x="282" y="252"/>
                  </a:lnTo>
                  <a:lnTo>
                    <a:pt x="276" y="252"/>
                  </a:lnTo>
                  <a:lnTo>
                    <a:pt x="270" y="246"/>
                  </a:lnTo>
                  <a:lnTo>
                    <a:pt x="288" y="240"/>
                  </a:lnTo>
                  <a:lnTo>
                    <a:pt x="288" y="210"/>
                  </a:lnTo>
                  <a:lnTo>
                    <a:pt x="300" y="222"/>
                  </a:lnTo>
                  <a:lnTo>
                    <a:pt x="306" y="222"/>
                  </a:lnTo>
                  <a:lnTo>
                    <a:pt x="318" y="210"/>
                  </a:lnTo>
                  <a:lnTo>
                    <a:pt x="300" y="192"/>
                  </a:lnTo>
                  <a:lnTo>
                    <a:pt x="300" y="138"/>
                  </a:lnTo>
                  <a:lnTo>
                    <a:pt x="318" y="138"/>
                  </a:lnTo>
                  <a:lnTo>
                    <a:pt x="330" y="126"/>
                  </a:lnTo>
                  <a:lnTo>
                    <a:pt x="360" y="132"/>
                  </a:lnTo>
                  <a:lnTo>
                    <a:pt x="360" y="120"/>
                  </a:lnTo>
                  <a:lnTo>
                    <a:pt x="354" y="10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2" name="Austria" descr="© INSCALE GmbH, 05.05.2010&#10;http://www.presentationload.com/">
              <a:extLst>
                <a:ext uri="{FF2B5EF4-FFF2-40B4-BE49-F238E27FC236}">
                  <a16:creationId xmlns:a16="http://schemas.microsoft.com/office/drawing/2014/main" id="{6117BF86-02B6-47C9-B30F-2B9228650E51}"/>
                </a:ext>
              </a:extLst>
            </p:cNvPr>
            <p:cNvSpPr>
              <a:spLocks/>
            </p:cNvSpPr>
            <p:nvPr/>
          </p:nvSpPr>
          <p:spPr bwMode="gray">
            <a:xfrm>
              <a:off x="4494808" y="1725724"/>
              <a:ext cx="173437" cy="77083"/>
            </a:xfrm>
            <a:custGeom>
              <a:avLst/>
              <a:gdLst>
                <a:gd name="T0" fmla="*/ 2147483647 w 456"/>
                <a:gd name="T1" fmla="*/ 2147483647 h 204"/>
                <a:gd name="T2" fmla="*/ 2147483647 w 456"/>
                <a:gd name="T3" fmla="*/ 2147483647 h 204"/>
                <a:gd name="T4" fmla="*/ 2147483647 w 456"/>
                <a:gd name="T5" fmla="*/ 2147483647 h 204"/>
                <a:gd name="T6" fmla="*/ 2147483647 w 456"/>
                <a:gd name="T7" fmla="*/ 2147483647 h 204"/>
                <a:gd name="T8" fmla="*/ 2147483647 w 456"/>
                <a:gd name="T9" fmla="*/ 2147483647 h 204"/>
                <a:gd name="T10" fmla="*/ 2147483647 w 456"/>
                <a:gd name="T11" fmla="*/ 2147483647 h 204"/>
                <a:gd name="T12" fmla="*/ 2147483647 w 456"/>
                <a:gd name="T13" fmla="*/ 2147483647 h 204"/>
                <a:gd name="T14" fmla="*/ 2147483647 w 456"/>
                <a:gd name="T15" fmla="*/ 0 h 204"/>
                <a:gd name="T16" fmla="*/ 2147483647 w 456"/>
                <a:gd name="T17" fmla="*/ 2147483647 h 204"/>
                <a:gd name="T18" fmla="*/ 2147483647 w 456"/>
                <a:gd name="T19" fmla="*/ 2147483647 h 204"/>
                <a:gd name="T20" fmla="*/ 2147483647 w 456"/>
                <a:gd name="T21" fmla="*/ 2147483647 h 204"/>
                <a:gd name="T22" fmla="*/ 2147483647 w 456"/>
                <a:gd name="T23" fmla="*/ 2147483647 h 204"/>
                <a:gd name="T24" fmla="*/ 2147483647 w 456"/>
                <a:gd name="T25" fmla="*/ 2147483647 h 204"/>
                <a:gd name="T26" fmla="*/ 2147483647 w 456"/>
                <a:gd name="T27" fmla="*/ 2147483647 h 204"/>
                <a:gd name="T28" fmla="*/ 2147483647 w 456"/>
                <a:gd name="T29" fmla="*/ 2147483647 h 204"/>
                <a:gd name="T30" fmla="*/ 2147483647 w 456"/>
                <a:gd name="T31" fmla="*/ 2147483647 h 204"/>
                <a:gd name="T32" fmla="*/ 2147483647 w 456"/>
                <a:gd name="T33" fmla="*/ 2147483647 h 204"/>
                <a:gd name="T34" fmla="*/ 2147483647 w 456"/>
                <a:gd name="T35" fmla="*/ 2147483647 h 204"/>
                <a:gd name="T36" fmla="*/ 2147483647 w 456"/>
                <a:gd name="T37" fmla="*/ 2147483647 h 204"/>
                <a:gd name="T38" fmla="*/ 2147483647 w 456"/>
                <a:gd name="T39" fmla="*/ 2147483647 h 204"/>
                <a:gd name="T40" fmla="*/ 2147483647 w 456"/>
                <a:gd name="T41" fmla="*/ 2147483647 h 204"/>
                <a:gd name="T42" fmla="*/ 2147483647 w 456"/>
                <a:gd name="T43" fmla="*/ 2147483647 h 204"/>
                <a:gd name="T44" fmla="*/ 2147483647 w 456"/>
                <a:gd name="T45" fmla="*/ 2147483647 h 204"/>
                <a:gd name="T46" fmla="*/ 2147483647 w 456"/>
                <a:gd name="T47" fmla="*/ 2147483647 h 204"/>
                <a:gd name="T48" fmla="*/ 2147483647 w 456"/>
                <a:gd name="T49" fmla="*/ 2147483647 h 204"/>
                <a:gd name="T50" fmla="*/ 2147483647 w 456"/>
                <a:gd name="T51" fmla="*/ 2147483647 h 204"/>
                <a:gd name="T52" fmla="*/ 2147483647 w 456"/>
                <a:gd name="T53" fmla="*/ 2147483647 h 204"/>
                <a:gd name="T54" fmla="*/ 0 w 456"/>
                <a:gd name="T55" fmla="*/ 2147483647 h 204"/>
                <a:gd name="T56" fmla="*/ 2147483647 w 456"/>
                <a:gd name="T57" fmla="*/ 2147483647 h 204"/>
                <a:gd name="T58" fmla="*/ 2147483647 w 456"/>
                <a:gd name="T59" fmla="*/ 2147483647 h 204"/>
                <a:gd name="T60" fmla="*/ 2147483647 w 456"/>
                <a:gd name="T61" fmla="*/ 2147483647 h 204"/>
                <a:gd name="T62" fmla="*/ 2147483647 w 456"/>
                <a:gd name="T63" fmla="*/ 2147483647 h 204"/>
                <a:gd name="T64" fmla="*/ 2147483647 w 456"/>
                <a:gd name="T65" fmla="*/ 2147483647 h 204"/>
                <a:gd name="T66" fmla="*/ 2147483647 w 456"/>
                <a:gd name="T67" fmla="*/ 2147483647 h 204"/>
                <a:gd name="T68" fmla="*/ 2147483647 w 456"/>
                <a:gd name="T69" fmla="*/ 2147483647 h 204"/>
                <a:gd name="T70" fmla="*/ 2147483647 w 456"/>
                <a:gd name="T71" fmla="*/ 2147483647 h 204"/>
                <a:gd name="T72" fmla="*/ 2147483647 w 456"/>
                <a:gd name="T73" fmla="*/ 2147483647 h 204"/>
                <a:gd name="T74" fmla="*/ 2147483647 w 456"/>
                <a:gd name="T75" fmla="*/ 2147483647 h 204"/>
                <a:gd name="T76" fmla="*/ 2147483647 w 456"/>
                <a:gd name="T77" fmla="*/ 2147483647 h 204"/>
                <a:gd name="T78" fmla="*/ 2147483647 w 456"/>
                <a:gd name="T79" fmla="*/ 2147483647 h 204"/>
                <a:gd name="T80" fmla="*/ 2147483647 w 456"/>
                <a:gd name="T81" fmla="*/ 2147483647 h 204"/>
                <a:gd name="T82" fmla="*/ 2147483647 w 456"/>
                <a:gd name="T83" fmla="*/ 2147483647 h 204"/>
                <a:gd name="T84" fmla="*/ 2147483647 w 456"/>
                <a:gd name="T85" fmla="*/ 2147483647 h 204"/>
                <a:gd name="T86" fmla="*/ 2147483647 w 456"/>
                <a:gd name="T87" fmla="*/ 2147483647 h 204"/>
                <a:gd name="T88" fmla="*/ 2147483647 w 456"/>
                <a:gd name="T89" fmla="*/ 2147483647 h 204"/>
                <a:gd name="T90" fmla="*/ 2147483647 w 456"/>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6"/>
                <a:gd name="T139" fmla="*/ 0 h 204"/>
                <a:gd name="T140" fmla="*/ 456 w 456"/>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6" h="204">
                  <a:moveTo>
                    <a:pt x="456" y="102"/>
                  </a:moveTo>
                  <a:lnTo>
                    <a:pt x="456" y="60"/>
                  </a:lnTo>
                  <a:lnTo>
                    <a:pt x="450" y="60"/>
                  </a:lnTo>
                  <a:lnTo>
                    <a:pt x="450" y="48"/>
                  </a:lnTo>
                  <a:lnTo>
                    <a:pt x="456" y="24"/>
                  </a:lnTo>
                  <a:lnTo>
                    <a:pt x="444" y="18"/>
                  </a:lnTo>
                  <a:lnTo>
                    <a:pt x="438" y="18"/>
                  </a:lnTo>
                  <a:lnTo>
                    <a:pt x="432" y="12"/>
                  </a:lnTo>
                  <a:lnTo>
                    <a:pt x="420" y="12"/>
                  </a:lnTo>
                  <a:lnTo>
                    <a:pt x="414" y="18"/>
                  </a:lnTo>
                  <a:lnTo>
                    <a:pt x="402" y="24"/>
                  </a:lnTo>
                  <a:lnTo>
                    <a:pt x="390" y="12"/>
                  </a:lnTo>
                  <a:lnTo>
                    <a:pt x="378" y="18"/>
                  </a:lnTo>
                  <a:lnTo>
                    <a:pt x="366" y="6"/>
                  </a:lnTo>
                  <a:lnTo>
                    <a:pt x="354" y="0"/>
                  </a:lnTo>
                  <a:lnTo>
                    <a:pt x="336" y="0"/>
                  </a:lnTo>
                  <a:lnTo>
                    <a:pt x="330" y="6"/>
                  </a:lnTo>
                  <a:lnTo>
                    <a:pt x="324" y="18"/>
                  </a:lnTo>
                  <a:lnTo>
                    <a:pt x="318" y="18"/>
                  </a:lnTo>
                  <a:lnTo>
                    <a:pt x="318" y="36"/>
                  </a:lnTo>
                  <a:lnTo>
                    <a:pt x="306" y="30"/>
                  </a:lnTo>
                  <a:lnTo>
                    <a:pt x="300" y="30"/>
                  </a:lnTo>
                  <a:lnTo>
                    <a:pt x="288" y="36"/>
                  </a:lnTo>
                  <a:lnTo>
                    <a:pt x="276" y="36"/>
                  </a:lnTo>
                  <a:lnTo>
                    <a:pt x="258" y="18"/>
                  </a:lnTo>
                  <a:lnTo>
                    <a:pt x="252" y="36"/>
                  </a:lnTo>
                  <a:lnTo>
                    <a:pt x="234" y="36"/>
                  </a:lnTo>
                  <a:lnTo>
                    <a:pt x="240" y="48"/>
                  </a:lnTo>
                  <a:lnTo>
                    <a:pt x="240" y="66"/>
                  </a:lnTo>
                  <a:lnTo>
                    <a:pt x="234" y="66"/>
                  </a:lnTo>
                  <a:lnTo>
                    <a:pt x="228" y="60"/>
                  </a:lnTo>
                  <a:lnTo>
                    <a:pt x="210" y="60"/>
                  </a:lnTo>
                  <a:lnTo>
                    <a:pt x="204" y="66"/>
                  </a:lnTo>
                  <a:lnTo>
                    <a:pt x="204" y="72"/>
                  </a:lnTo>
                  <a:lnTo>
                    <a:pt x="198" y="78"/>
                  </a:lnTo>
                  <a:lnTo>
                    <a:pt x="198" y="84"/>
                  </a:lnTo>
                  <a:lnTo>
                    <a:pt x="210" y="84"/>
                  </a:lnTo>
                  <a:lnTo>
                    <a:pt x="210" y="126"/>
                  </a:lnTo>
                  <a:lnTo>
                    <a:pt x="204" y="126"/>
                  </a:lnTo>
                  <a:lnTo>
                    <a:pt x="192" y="114"/>
                  </a:lnTo>
                  <a:lnTo>
                    <a:pt x="174" y="108"/>
                  </a:lnTo>
                  <a:lnTo>
                    <a:pt x="162" y="102"/>
                  </a:lnTo>
                  <a:lnTo>
                    <a:pt x="144" y="114"/>
                  </a:lnTo>
                  <a:lnTo>
                    <a:pt x="126" y="114"/>
                  </a:lnTo>
                  <a:lnTo>
                    <a:pt x="108" y="126"/>
                  </a:lnTo>
                  <a:lnTo>
                    <a:pt x="102" y="132"/>
                  </a:lnTo>
                  <a:lnTo>
                    <a:pt x="84" y="132"/>
                  </a:lnTo>
                  <a:lnTo>
                    <a:pt x="66" y="114"/>
                  </a:lnTo>
                  <a:lnTo>
                    <a:pt x="48" y="114"/>
                  </a:lnTo>
                  <a:lnTo>
                    <a:pt x="48" y="126"/>
                  </a:lnTo>
                  <a:lnTo>
                    <a:pt x="42" y="132"/>
                  </a:lnTo>
                  <a:lnTo>
                    <a:pt x="30" y="132"/>
                  </a:lnTo>
                  <a:lnTo>
                    <a:pt x="30" y="126"/>
                  </a:lnTo>
                  <a:lnTo>
                    <a:pt x="24" y="120"/>
                  </a:lnTo>
                  <a:lnTo>
                    <a:pt x="0" y="120"/>
                  </a:lnTo>
                  <a:lnTo>
                    <a:pt x="0" y="156"/>
                  </a:lnTo>
                  <a:lnTo>
                    <a:pt x="18" y="156"/>
                  </a:lnTo>
                  <a:lnTo>
                    <a:pt x="18" y="174"/>
                  </a:lnTo>
                  <a:lnTo>
                    <a:pt x="24" y="174"/>
                  </a:lnTo>
                  <a:lnTo>
                    <a:pt x="42" y="156"/>
                  </a:lnTo>
                  <a:lnTo>
                    <a:pt x="48" y="156"/>
                  </a:lnTo>
                  <a:lnTo>
                    <a:pt x="60" y="168"/>
                  </a:lnTo>
                  <a:lnTo>
                    <a:pt x="60" y="174"/>
                  </a:lnTo>
                  <a:lnTo>
                    <a:pt x="72" y="174"/>
                  </a:lnTo>
                  <a:lnTo>
                    <a:pt x="84" y="180"/>
                  </a:lnTo>
                  <a:lnTo>
                    <a:pt x="96" y="162"/>
                  </a:lnTo>
                  <a:lnTo>
                    <a:pt x="138" y="162"/>
                  </a:lnTo>
                  <a:lnTo>
                    <a:pt x="138" y="156"/>
                  </a:lnTo>
                  <a:lnTo>
                    <a:pt x="144" y="150"/>
                  </a:lnTo>
                  <a:lnTo>
                    <a:pt x="162" y="150"/>
                  </a:lnTo>
                  <a:lnTo>
                    <a:pt x="168" y="156"/>
                  </a:lnTo>
                  <a:lnTo>
                    <a:pt x="168" y="174"/>
                  </a:lnTo>
                  <a:lnTo>
                    <a:pt x="180" y="174"/>
                  </a:lnTo>
                  <a:lnTo>
                    <a:pt x="186" y="192"/>
                  </a:lnTo>
                  <a:lnTo>
                    <a:pt x="240" y="192"/>
                  </a:lnTo>
                  <a:lnTo>
                    <a:pt x="240" y="204"/>
                  </a:lnTo>
                  <a:lnTo>
                    <a:pt x="258" y="204"/>
                  </a:lnTo>
                  <a:lnTo>
                    <a:pt x="264" y="198"/>
                  </a:lnTo>
                  <a:lnTo>
                    <a:pt x="282" y="198"/>
                  </a:lnTo>
                  <a:lnTo>
                    <a:pt x="288" y="204"/>
                  </a:lnTo>
                  <a:lnTo>
                    <a:pt x="318" y="204"/>
                  </a:lnTo>
                  <a:lnTo>
                    <a:pt x="318" y="192"/>
                  </a:lnTo>
                  <a:lnTo>
                    <a:pt x="366" y="192"/>
                  </a:lnTo>
                  <a:lnTo>
                    <a:pt x="378" y="186"/>
                  </a:lnTo>
                  <a:lnTo>
                    <a:pt x="402" y="192"/>
                  </a:lnTo>
                  <a:lnTo>
                    <a:pt x="414" y="156"/>
                  </a:lnTo>
                  <a:lnTo>
                    <a:pt x="432" y="156"/>
                  </a:lnTo>
                  <a:lnTo>
                    <a:pt x="432" y="132"/>
                  </a:lnTo>
                  <a:lnTo>
                    <a:pt x="444" y="114"/>
                  </a:lnTo>
                  <a:lnTo>
                    <a:pt x="432" y="114"/>
                  </a:lnTo>
                  <a:lnTo>
                    <a:pt x="438" y="102"/>
                  </a:lnTo>
                  <a:lnTo>
                    <a:pt x="456" y="102"/>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3" name="Australia" descr="© INSCALE GmbH, 05.05.2010&#10;http://www.presentationload.com/">
              <a:extLst>
                <a:ext uri="{FF2B5EF4-FFF2-40B4-BE49-F238E27FC236}">
                  <a16:creationId xmlns:a16="http://schemas.microsoft.com/office/drawing/2014/main" id="{C83686BA-CE47-4B8D-B514-969EF26F62C5}"/>
                </a:ext>
              </a:extLst>
            </p:cNvPr>
            <p:cNvSpPr>
              <a:spLocks noEditPoints="1"/>
            </p:cNvSpPr>
            <p:nvPr/>
          </p:nvSpPr>
          <p:spPr bwMode="gray">
            <a:xfrm>
              <a:off x="7170490" y="3543119"/>
              <a:ext cx="1076203" cy="1009500"/>
            </a:xfrm>
            <a:custGeom>
              <a:avLst/>
              <a:gdLst>
                <a:gd name="T0" fmla="*/ 2147483647 w 2838"/>
                <a:gd name="T1" fmla="*/ 2147483647 h 2664"/>
                <a:gd name="T2" fmla="*/ 2147483647 w 2838"/>
                <a:gd name="T3" fmla="*/ 2147483647 h 2664"/>
                <a:gd name="T4" fmla="*/ 2147483647 w 2838"/>
                <a:gd name="T5" fmla="*/ 2147483647 h 2664"/>
                <a:gd name="T6" fmla="*/ 2147483647 w 2838"/>
                <a:gd name="T7" fmla="*/ 2147483647 h 2664"/>
                <a:gd name="T8" fmla="*/ 2147483647 w 2838"/>
                <a:gd name="T9" fmla="*/ 2147483647 h 2664"/>
                <a:gd name="T10" fmla="*/ 2147483647 w 2838"/>
                <a:gd name="T11" fmla="*/ 2147483647 h 2664"/>
                <a:gd name="T12" fmla="*/ 2147483647 w 2838"/>
                <a:gd name="T13" fmla="*/ 2147483647 h 2664"/>
                <a:gd name="T14" fmla="*/ 2147483647 w 2838"/>
                <a:gd name="T15" fmla="*/ 2147483647 h 2664"/>
                <a:gd name="T16" fmla="*/ 2147483647 w 2838"/>
                <a:gd name="T17" fmla="*/ 2147483647 h 2664"/>
                <a:gd name="T18" fmla="*/ 2147483647 w 2838"/>
                <a:gd name="T19" fmla="*/ 2147483647 h 2664"/>
                <a:gd name="T20" fmla="*/ 2147483647 w 2838"/>
                <a:gd name="T21" fmla="*/ 2147483647 h 2664"/>
                <a:gd name="T22" fmla="*/ 2147483647 w 2838"/>
                <a:gd name="T23" fmla="*/ 2147483647 h 2664"/>
                <a:gd name="T24" fmla="*/ 2147483647 w 2838"/>
                <a:gd name="T25" fmla="*/ 2147483647 h 2664"/>
                <a:gd name="T26" fmla="*/ 2147483647 w 2838"/>
                <a:gd name="T27" fmla="*/ 2147483647 h 2664"/>
                <a:gd name="T28" fmla="*/ 2147483647 w 2838"/>
                <a:gd name="T29" fmla="*/ 2147483647 h 2664"/>
                <a:gd name="T30" fmla="*/ 2147483647 w 2838"/>
                <a:gd name="T31" fmla="*/ 2147483647 h 2664"/>
                <a:gd name="T32" fmla="*/ 2147483647 w 2838"/>
                <a:gd name="T33" fmla="*/ 2147483647 h 2664"/>
                <a:gd name="T34" fmla="*/ 2147483647 w 2838"/>
                <a:gd name="T35" fmla="*/ 2147483647 h 2664"/>
                <a:gd name="T36" fmla="*/ 2147483647 w 2838"/>
                <a:gd name="T37" fmla="*/ 2147483647 h 2664"/>
                <a:gd name="T38" fmla="*/ 2147483647 w 2838"/>
                <a:gd name="T39" fmla="*/ 2147483647 h 2664"/>
                <a:gd name="T40" fmla="*/ 2147483647 w 2838"/>
                <a:gd name="T41" fmla="*/ 2147483647 h 2664"/>
                <a:gd name="T42" fmla="*/ 2147483647 w 2838"/>
                <a:gd name="T43" fmla="*/ 2147483647 h 2664"/>
                <a:gd name="T44" fmla="*/ 2147483647 w 2838"/>
                <a:gd name="T45" fmla="*/ 2147483647 h 2664"/>
                <a:gd name="T46" fmla="*/ 2147483647 w 2838"/>
                <a:gd name="T47" fmla="*/ 2147483647 h 2664"/>
                <a:gd name="T48" fmla="*/ 2147483647 w 2838"/>
                <a:gd name="T49" fmla="*/ 2147483647 h 2664"/>
                <a:gd name="T50" fmla="*/ 2147483647 w 2838"/>
                <a:gd name="T51" fmla="*/ 2147483647 h 2664"/>
                <a:gd name="T52" fmla="*/ 2147483647 w 2838"/>
                <a:gd name="T53" fmla="*/ 2147483647 h 2664"/>
                <a:gd name="T54" fmla="*/ 2147483647 w 2838"/>
                <a:gd name="T55" fmla="*/ 2147483647 h 2664"/>
                <a:gd name="T56" fmla="*/ 2147483647 w 2838"/>
                <a:gd name="T57" fmla="*/ 2147483647 h 2664"/>
                <a:gd name="T58" fmla="*/ 2147483647 w 2838"/>
                <a:gd name="T59" fmla="*/ 2147483647 h 2664"/>
                <a:gd name="T60" fmla="*/ 2147483647 w 2838"/>
                <a:gd name="T61" fmla="*/ 2147483647 h 2664"/>
                <a:gd name="T62" fmla="*/ 2147483647 w 2838"/>
                <a:gd name="T63" fmla="*/ 2147483647 h 2664"/>
                <a:gd name="T64" fmla="*/ 2147483647 w 2838"/>
                <a:gd name="T65" fmla="*/ 2147483647 h 2664"/>
                <a:gd name="T66" fmla="*/ 2147483647 w 2838"/>
                <a:gd name="T67" fmla="*/ 2147483647 h 2664"/>
                <a:gd name="T68" fmla="*/ 2147483647 w 2838"/>
                <a:gd name="T69" fmla="*/ 2147483647 h 2664"/>
                <a:gd name="T70" fmla="*/ 2147483647 w 2838"/>
                <a:gd name="T71" fmla="*/ 2147483647 h 2664"/>
                <a:gd name="T72" fmla="*/ 2147483647 w 2838"/>
                <a:gd name="T73" fmla="*/ 2147483647 h 2664"/>
                <a:gd name="T74" fmla="*/ 2147483647 w 2838"/>
                <a:gd name="T75" fmla="*/ 2147483647 h 2664"/>
                <a:gd name="T76" fmla="*/ 2147483647 w 2838"/>
                <a:gd name="T77" fmla="*/ 2147483647 h 2664"/>
                <a:gd name="T78" fmla="*/ 2147483647 w 2838"/>
                <a:gd name="T79" fmla="*/ 2147483647 h 2664"/>
                <a:gd name="T80" fmla="*/ 2147483647 w 2838"/>
                <a:gd name="T81" fmla="*/ 2147483647 h 2664"/>
                <a:gd name="T82" fmla="*/ 2147483647 w 2838"/>
                <a:gd name="T83" fmla="*/ 2147483647 h 2664"/>
                <a:gd name="T84" fmla="*/ 2147483647 w 2838"/>
                <a:gd name="T85" fmla="*/ 2147483647 h 2664"/>
                <a:gd name="T86" fmla="*/ 2147483647 w 2838"/>
                <a:gd name="T87" fmla="*/ 2147483647 h 2664"/>
                <a:gd name="T88" fmla="*/ 2147483647 w 2838"/>
                <a:gd name="T89" fmla="*/ 2147483647 h 2664"/>
                <a:gd name="T90" fmla="*/ 2147483647 w 2838"/>
                <a:gd name="T91" fmla="*/ 2147483647 h 2664"/>
                <a:gd name="T92" fmla="*/ 2147483647 w 2838"/>
                <a:gd name="T93" fmla="*/ 2147483647 h 2664"/>
                <a:gd name="T94" fmla="*/ 2147483647 w 2838"/>
                <a:gd name="T95" fmla="*/ 2147483647 h 2664"/>
                <a:gd name="T96" fmla="*/ 2147483647 w 2838"/>
                <a:gd name="T97" fmla="*/ 2147483647 h 2664"/>
                <a:gd name="T98" fmla="*/ 2147483647 w 2838"/>
                <a:gd name="T99" fmla="*/ 2147483647 h 2664"/>
                <a:gd name="T100" fmla="*/ 2147483647 w 2838"/>
                <a:gd name="T101" fmla="*/ 2147483647 h 2664"/>
                <a:gd name="T102" fmla="*/ 2147483647 w 2838"/>
                <a:gd name="T103" fmla="*/ 2147483647 h 2664"/>
                <a:gd name="T104" fmla="*/ 2147483647 w 2838"/>
                <a:gd name="T105" fmla="*/ 2147483647 h 2664"/>
                <a:gd name="T106" fmla="*/ 2147483647 w 2838"/>
                <a:gd name="T107" fmla="*/ 2147483647 h 2664"/>
                <a:gd name="T108" fmla="*/ 2147483647 w 2838"/>
                <a:gd name="T109" fmla="*/ 2147483647 h 2664"/>
                <a:gd name="T110" fmla="*/ 2147483647 w 2838"/>
                <a:gd name="T111" fmla="*/ 2147483647 h 2664"/>
                <a:gd name="T112" fmla="*/ 2147483647 w 2838"/>
                <a:gd name="T113" fmla="*/ 2147483647 h 2664"/>
                <a:gd name="T114" fmla="*/ 2147483647 w 2838"/>
                <a:gd name="T115" fmla="*/ 2147483647 h 2664"/>
                <a:gd name="T116" fmla="*/ 2147483647 w 2838"/>
                <a:gd name="T117" fmla="*/ 2147483647 h 266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838"/>
                <a:gd name="T178" fmla="*/ 0 h 2664"/>
                <a:gd name="T179" fmla="*/ 2838 w 2838"/>
                <a:gd name="T180" fmla="*/ 2664 h 266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838" h="2664">
                  <a:moveTo>
                    <a:pt x="1530" y="66"/>
                  </a:moveTo>
                  <a:lnTo>
                    <a:pt x="1524" y="60"/>
                  </a:lnTo>
                  <a:lnTo>
                    <a:pt x="1518" y="60"/>
                  </a:lnTo>
                  <a:lnTo>
                    <a:pt x="1506" y="66"/>
                  </a:lnTo>
                  <a:lnTo>
                    <a:pt x="1500" y="72"/>
                  </a:lnTo>
                  <a:lnTo>
                    <a:pt x="1494" y="84"/>
                  </a:lnTo>
                  <a:lnTo>
                    <a:pt x="1494" y="102"/>
                  </a:lnTo>
                  <a:lnTo>
                    <a:pt x="1506" y="102"/>
                  </a:lnTo>
                  <a:lnTo>
                    <a:pt x="1512" y="90"/>
                  </a:lnTo>
                  <a:lnTo>
                    <a:pt x="1524" y="78"/>
                  </a:lnTo>
                  <a:lnTo>
                    <a:pt x="1530" y="66"/>
                  </a:lnTo>
                  <a:close/>
                  <a:moveTo>
                    <a:pt x="1476" y="2016"/>
                  </a:moveTo>
                  <a:lnTo>
                    <a:pt x="1464" y="2016"/>
                  </a:lnTo>
                  <a:lnTo>
                    <a:pt x="1440" y="2028"/>
                  </a:lnTo>
                  <a:lnTo>
                    <a:pt x="1440" y="2034"/>
                  </a:lnTo>
                  <a:lnTo>
                    <a:pt x="1452" y="2046"/>
                  </a:lnTo>
                  <a:lnTo>
                    <a:pt x="1452" y="2052"/>
                  </a:lnTo>
                  <a:lnTo>
                    <a:pt x="1470" y="2052"/>
                  </a:lnTo>
                  <a:lnTo>
                    <a:pt x="1482" y="2046"/>
                  </a:lnTo>
                  <a:lnTo>
                    <a:pt x="1488" y="2040"/>
                  </a:lnTo>
                  <a:lnTo>
                    <a:pt x="1506" y="2040"/>
                  </a:lnTo>
                  <a:lnTo>
                    <a:pt x="1512" y="2034"/>
                  </a:lnTo>
                  <a:lnTo>
                    <a:pt x="1530" y="2034"/>
                  </a:lnTo>
                  <a:lnTo>
                    <a:pt x="1536" y="2028"/>
                  </a:lnTo>
                  <a:lnTo>
                    <a:pt x="1512" y="2028"/>
                  </a:lnTo>
                  <a:lnTo>
                    <a:pt x="1500" y="2016"/>
                  </a:lnTo>
                  <a:lnTo>
                    <a:pt x="1476" y="2016"/>
                  </a:lnTo>
                  <a:close/>
                  <a:moveTo>
                    <a:pt x="2802" y="1164"/>
                  </a:moveTo>
                  <a:lnTo>
                    <a:pt x="2802" y="1134"/>
                  </a:lnTo>
                  <a:lnTo>
                    <a:pt x="2796" y="1116"/>
                  </a:lnTo>
                  <a:lnTo>
                    <a:pt x="2796" y="1092"/>
                  </a:lnTo>
                  <a:lnTo>
                    <a:pt x="2790" y="1086"/>
                  </a:lnTo>
                  <a:lnTo>
                    <a:pt x="2778" y="1086"/>
                  </a:lnTo>
                  <a:lnTo>
                    <a:pt x="2772" y="1080"/>
                  </a:lnTo>
                  <a:lnTo>
                    <a:pt x="2760" y="1080"/>
                  </a:lnTo>
                  <a:lnTo>
                    <a:pt x="2760" y="1062"/>
                  </a:lnTo>
                  <a:lnTo>
                    <a:pt x="2742" y="1050"/>
                  </a:lnTo>
                  <a:lnTo>
                    <a:pt x="2742" y="1014"/>
                  </a:lnTo>
                  <a:lnTo>
                    <a:pt x="2736" y="1008"/>
                  </a:lnTo>
                  <a:lnTo>
                    <a:pt x="2724" y="1002"/>
                  </a:lnTo>
                  <a:lnTo>
                    <a:pt x="2718" y="996"/>
                  </a:lnTo>
                  <a:lnTo>
                    <a:pt x="2706" y="996"/>
                  </a:lnTo>
                  <a:lnTo>
                    <a:pt x="2712" y="996"/>
                  </a:lnTo>
                  <a:lnTo>
                    <a:pt x="2718" y="990"/>
                  </a:lnTo>
                  <a:lnTo>
                    <a:pt x="2730" y="990"/>
                  </a:lnTo>
                  <a:lnTo>
                    <a:pt x="2742" y="984"/>
                  </a:lnTo>
                  <a:lnTo>
                    <a:pt x="2760" y="966"/>
                  </a:lnTo>
                  <a:lnTo>
                    <a:pt x="2754" y="954"/>
                  </a:lnTo>
                  <a:lnTo>
                    <a:pt x="2736" y="936"/>
                  </a:lnTo>
                  <a:lnTo>
                    <a:pt x="2730" y="936"/>
                  </a:lnTo>
                  <a:lnTo>
                    <a:pt x="2730" y="930"/>
                  </a:lnTo>
                  <a:lnTo>
                    <a:pt x="2712" y="912"/>
                  </a:lnTo>
                  <a:lnTo>
                    <a:pt x="2700" y="906"/>
                  </a:lnTo>
                  <a:lnTo>
                    <a:pt x="2694" y="912"/>
                  </a:lnTo>
                  <a:lnTo>
                    <a:pt x="2694" y="936"/>
                  </a:lnTo>
                  <a:lnTo>
                    <a:pt x="2670" y="930"/>
                  </a:lnTo>
                  <a:lnTo>
                    <a:pt x="2670" y="924"/>
                  </a:lnTo>
                  <a:lnTo>
                    <a:pt x="2676" y="918"/>
                  </a:lnTo>
                  <a:lnTo>
                    <a:pt x="2676" y="906"/>
                  </a:lnTo>
                  <a:lnTo>
                    <a:pt x="2682" y="894"/>
                  </a:lnTo>
                  <a:lnTo>
                    <a:pt x="2688" y="876"/>
                  </a:lnTo>
                  <a:lnTo>
                    <a:pt x="2688" y="858"/>
                  </a:lnTo>
                  <a:lnTo>
                    <a:pt x="2682" y="852"/>
                  </a:lnTo>
                  <a:lnTo>
                    <a:pt x="2676" y="840"/>
                  </a:lnTo>
                  <a:lnTo>
                    <a:pt x="2670" y="840"/>
                  </a:lnTo>
                  <a:lnTo>
                    <a:pt x="2652" y="822"/>
                  </a:lnTo>
                  <a:lnTo>
                    <a:pt x="2652" y="816"/>
                  </a:lnTo>
                  <a:lnTo>
                    <a:pt x="2658" y="804"/>
                  </a:lnTo>
                  <a:lnTo>
                    <a:pt x="2658" y="792"/>
                  </a:lnTo>
                  <a:lnTo>
                    <a:pt x="2664" y="774"/>
                  </a:lnTo>
                  <a:lnTo>
                    <a:pt x="2664" y="762"/>
                  </a:lnTo>
                  <a:lnTo>
                    <a:pt x="2652" y="750"/>
                  </a:lnTo>
                  <a:lnTo>
                    <a:pt x="2628" y="732"/>
                  </a:lnTo>
                  <a:lnTo>
                    <a:pt x="2598" y="720"/>
                  </a:lnTo>
                  <a:lnTo>
                    <a:pt x="2580" y="708"/>
                  </a:lnTo>
                  <a:lnTo>
                    <a:pt x="2568" y="702"/>
                  </a:lnTo>
                  <a:lnTo>
                    <a:pt x="2556" y="708"/>
                  </a:lnTo>
                  <a:lnTo>
                    <a:pt x="2550" y="696"/>
                  </a:lnTo>
                  <a:lnTo>
                    <a:pt x="2538" y="684"/>
                  </a:lnTo>
                  <a:lnTo>
                    <a:pt x="2532" y="672"/>
                  </a:lnTo>
                  <a:lnTo>
                    <a:pt x="2520" y="660"/>
                  </a:lnTo>
                  <a:lnTo>
                    <a:pt x="2514" y="642"/>
                  </a:lnTo>
                  <a:lnTo>
                    <a:pt x="2514" y="594"/>
                  </a:lnTo>
                  <a:lnTo>
                    <a:pt x="2520" y="576"/>
                  </a:lnTo>
                  <a:lnTo>
                    <a:pt x="2526" y="564"/>
                  </a:lnTo>
                  <a:lnTo>
                    <a:pt x="2526" y="546"/>
                  </a:lnTo>
                  <a:lnTo>
                    <a:pt x="2520" y="504"/>
                  </a:lnTo>
                  <a:lnTo>
                    <a:pt x="2502" y="462"/>
                  </a:lnTo>
                  <a:lnTo>
                    <a:pt x="2490" y="426"/>
                  </a:lnTo>
                  <a:lnTo>
                    <a:pt x="2490" y="402"/>
                  </a:lnTo>
                  <a:lnTo>
                    <a:pt x="2496" y="390"/>
                  </a:lnTo>
                  <a:lnTo>
                    <a:pt x="2502" y="384"/>
                  </a:lnTo>
                  <a:lnTo>
                    <a:pt x="2502" y="324"/>
                  </a:lnTo>
                  <a:lnTo>
                    <a:pt x="2496" y="312"/>
                  </a:lnTo>
                  <a:lnTo>
                    <a:pt x="2496" y="300"/>
                  </a:lnTo>
                  <a:lnTo>
                    <a:pt x="2472" y="294"/>
                  </a:lnTo>
                  <a:lnTo>
                    <a:pt x="2460" y="288"/>
                  </a:lnTo>
                  <a:lnTo>
                    <a:pt x="2454" y="276"/>
                  </a:lnTo>
                  <a:lnTo>
                    <a:pt x="2442" y="270"/>
                  </a:lnTo>
                  <a:lnTo>
                    <a:pt x="2424" y="270"/>
                  </a:lnTo>
                  <a:lnTo>
                    <a:pt x="2418" y="282"/>
                  </a:lnTo>
                  <a:lnTo>
                    <a:pt x="2412" y="288"/>
                  </a:lnTo>
                  <a:lnTo>
                    <a:pt x="2412" y="282"/>
                  </a:lnTo>
                  <a:lnTo>
                    <a:pt x="2406" y="276"/>
                  </a:lnTo>
                  <a:lnTo>
                    <a:pt x="2400" y="264"/>
                  </a:lnTo>
                  <a:lnTo>
                    <a:pt x="2400" y="228"/>
                  </a:lnTo>
                  <a:lnTo>
                    <a:pt x="2406" y="216"/>
                  </a:lnTo>
                  <a:lnTo>
                    <a:pt x="2406" y="204"/>
                  </a:lnTo>
                  <a:lnTo>
                    <a:pt x="2388" y="180"/>
                  </a:lnTo>
                  <a:lnTo>
                    <a:pt x="2394" y="96"/>
                  </a:lnTo>
                  <a:lnTo>
                    <a:pt x="2382" y="90"/>
                  </a:lnTo>
                  <a:lnTo>
                    <a:pt x="2364" y="72"/>
                  </a:lnTo>
                  <a:lnTo>
                    <a:pt x="2364" y="66"/>
                  </a:lnTo>
                  <a:lnTo>
                    <a:pt x="2370" y="48"/>
                  </a:lnTo>
                  <a:lnTo>
                    <a:pt x="2370" y="24"/>
                  </a:lnTo>
                  <a:lnTo>
                    <a:pt x="2364" y="18"/>
                  </a:lnTo>
                  <a:lnTo>
                    <a:pt x="2346" y="18"/>
                  </a:lnTo>
                  <a:lnTo>
                    <a:pt x="2346" y="0"/>
                  </a:lnTo>
                  <a:lnTo>
                    <a:pt x="2316" y="12"/>
                  </a:lnTo>
                  <a:lnTo>
                    <a:pt x="2310" y="30"/>
                  </a:lnTo>
                  <a:lnTo>
                    <a:pt x="2298" y="36"/>
                  </a:lnTo>
                  <a:lnTo>
                    <a:pt x="2292" y="42"/>
                  </a:lnTo>
                  <a:lnTo>
                    <a:pt x="2280" y="48"/>
                  </a:lnTo>
                  <a:lnTo>
                    <a:pt x="2280" y="66"/>
                  </a:lnTo>
                  <a:lnTo>
                    <a:pt x="2286" y="78"/>
                  </a:lnTo>
                  <a:lnTo>
                    <a:pt x="2286" y="90"/>
                  </a:lnTo>
                  <a:lnTo>
                    <a:pt x="2292" y="102"/>
                  </a:lnTo>
                  <a:lnTo>
                    <a:pt x="2292" y="114"/>
                  </a:lnTo>
                  <a:lnTo>
                    <a:pt x="2286" y="126"/>
                  </a:lnTo>
                  <a:lnTo>
                    <a:pt x="2274" y="138"/>
                  </a:lnTo>
                  <a:lnTo>
                    <a:pt x="2268" y="150"/>
                  </a:lnTo>
                  <a:lnTo>
                    <a:pt x="2238" y="180"/>
                  </a:lnTo>
                  <a:lnTo>
                    <a:pt x="2256" y="192"/>
                  </a:lnTo>
                  <a:lnTo>
                    <a:pt x="2256" y="198"/>
                  </a:lnTo>
                  <a:lnTo>
                    <a:pt x="2250" y="204"/>
                  </a:lnTo>
                  <a:lnTo>
                    <a:pt x="2238" y="228"/>
                  </a:lnTo>
                  <a:lnTo>
                    <a:pt x="2232" y="234"/>
                  </a:lnTo>
                  <a:lnTo>
                    <a:pt x="2232" y="264"/>
                  </a:lnTo>
                  <a:lnTo>
                    <a:pt x="2238" y="276"/>
                  </a:lnTo>
                  <a:lnTo>
                    <a:pt x="2238" y="288"/>
                  </a:lnTo>
                  <a:lnTo>
                    <a:pt x="2232" y="300"/>
                  </a:lnTo>
                  <a:lnTo>
                    <a:pt x="2214" y="408"/>
                  </a:lnTo>
                  <a:lnTo>
                    <a:pt x="2208" y="432"/>
                  </a:lnTo>
                  <a:lnTo>
                    <a:pt x="2202" y="438"/>
                  </a:lnTo>
                  <a:lnTo>
                    <a:pt x="2190" y="462"/>
                  </a:lnTo>
                  <a:lnTo>
                    <a:pt x="2178" y="474"/>
                  </a:lnTo>
                  <a:lnTo>
                    <a:pt x="2172" y="486"/>
                  </a:lnTo>
                  <a:lnTo>
                    <a:pt x="2166" y="492"/>
                  </a:lnTo>
                  <a:lnTo>
                    <a:pt x="2166" y="516"/>
                  </a:lnTo>
                  <a:lnTo>
                    <a:pt x="2160" y="534"/>
                  </a:lnTo>
                  <a:lnTo>
                    <a:pt x="2154" y="546"/>
                  </a:lnTo>
                  <a:lnTo>
                    <a:pt x="2142" y="552"/>
                  </a:lnTo>
                  <a:lnTo>
                    <a:pt x="2088" y="570"/>
                  </a:lnTo>
                  <a:lnTo>
                    <a:pt x="2076" y="570"/>
                  </a:lnTo>
                  <a:lnTo>
                    <a:pt x="2064" y="576"/>
                  </a:lnTo>
                  <a:lnTo>
                    <a:pt x="2058" y="576"/>
                  </a:lnTo>
                  <a:lnTo>
                    <a:pt x="2058" y="570"/>
                  </a:lnTo>
                  <a:lnTo>
                    <a:pt x="2052" y="564"/>
                  </a:lnTo>
                  <a:lnTo>
                    <a:pt x="2028" y="516"/>
                  </a:lnTo>
                  <a:lnTo>
                    <a:pt x="2022" y="510"/>
                  </a:lnTo>
                  <a:lnTo>
                    <a:pt x="1998" y="492"/>
                  </a:lnTo>
                  <a:lnTo>
                    <a:pt x="1956" y="474"/>
                  </a:lnTo>
                  <a:lnTo>
                    <a:pt x="1920" y="462"/>
                  </a:lnTo>
                  <a:lnTo>
                    <a:pt x="1908" y="456"/>
                  </a:lnTo>
                  <a:lnTo>
                    <a:pt x="1896" y="438"/>
                  </a:lnTo>
                  <a:lnTo>
                    <a:pt x="1884" y="426"/>
                  </a:lnTo>
                  <a:lnTo>
                    <a:pt x="1872" y="402"/>
                  </a:lnTo>
                  <a:lnTo>
                    <a:pt x="1866" y="396"/>
                  </a:lnTo>
                  <a:lnTo>
                    <a:pt x="1830" y="396"/>
                  </a:lnTo>
                  <a:lnTo>
                    <a:pt x="1806" y="348"/>
                  </a:lnTo>
                  <a:lnTo>
                    <a:pt x="1824" y="330"/>
                  </a:lnTo>
                  <a:lnTo>
                    <a:pt x="1824" y="306"/>
                  </a:lnTo>
                  <a:lnTo>
                    <a:pt x="1830" y="294"/>
                  </a:lnTo>
                  <a:lnTo>
                    <a:pt x="1836" y="288"/>
                  </a:lnTo>
                  <a:lnTo>
                    <a:pt x="1848" y="282"/>
                  </a:lnTo>
                  <a:lnTo>
                    <a:pt x="1854" y="276"/>
                  </a:lnTo>
                  <a:lnTo>
                    <a:pt x="1848" y="228"/>
                  </a:lnTo>
                  <a:lnTo>
                    <a:pt x="1866" y="210"/>
                  </a:lnTo>
                  <a:lnTo>
                    <a:pt x="1872" y="216"/>
                  </a:lnTo>
                  <a:lnTo>
                    <a:pt x="1884" y="216"/>
                  </a:lnTo>
                  <a:lnTo>
                    <a:pt x="1890" y="222"/>
                  </a:lnTo>
                  <a:lnTo>
                    <a:pt x="1896" y="222"/>
                  </a:lnTo>
                  <a:lnTo>
                    <a:pt x="1902" y="216"/>
                  </a:lnTo>
                  <a:lnTo>
                    <a:pt x="1908" y="204"/>
                  </a:lnTo>
                  <a:lnTo>
                    <a:pt x="1908" y="180"/>
                  </a:lnTo>
                  <a:lnTo>
                    <a:pt x="1944" y="144"/>
                  </a:lnTo>
                  <a:lnTo>
                    <a:pt x="1938" y="132"/>
                  </a:lnTo>
                  <a:lnTo>
                    <a:pt x="1914" y="108"/>
                  </a:lnTo>
                  <a:lnTo>
                    <a:pt x="1890" y="108"/>
                  </a:lnTo>
                  <a:lnTo>
                    <a:pt x="1872" y="114"/>
                  </a:lnTo>
                  <a:lnTo>
                    <a:pt x="1848" y="126"/>
                  </a:lnTo>
                  <a:lnTo>
                    <a:pt x="1842" y="138"/>
                  </a:lnTo>
                  <a:lnTo>
                    <a:pt x="1842" y="120"/>
                  </a:lnTo>
                  <a:lnTo>
                    <a:pt x="1812" y="126"/>
                  </a:lnTo>
                  <a:lnTo>
                    <a:pt x="1794" y="138"/>
                  </a:lnTo>
                  <a:lnTo>
                    <a:pt x="1788" y="120"/>
                  </a:lnTo>
                  <a:lnTo>
                    <a:pt x="1752" y="114"/>
                  </a:lnTo>
                  <a:lnTo>
                    <a:pt x="1746" y="108"/>
                  </a:lnTo>
                  <a:lnTo>
                    <a:pt x="1734" y="102"/>
                  </a:lnTo>
                  <a:lnTo>
                    <a:pt x="1728" y="96"/>
                  </a:lnTo>
                  <a:lnTo>
                    <a:pt x="1716" y="90"/>
                  </a:lnTo>
                  <a:lnTo>
                    <a:pt x="1674" y="90"/>
                  </a:lnTo>
                  <a:lnTo>
                    <a:pt x="1662" y="84"/>
                  </a:lnTo>
                  <a:lnTo>
                    <a:pt x="1650" y="84"/>
                  </a:lnTo>
                  <a:lnTo>
                    <a:pt x="1650" y="78"/>
                  </a:lnTo>
                  <a:lnTo>
                    <a:pt x="1644" y="72"/>
                  </a:lnTo>
                  <a:lnTo>
                    <a:pt x="1632" y="48"/>
                  </a:lnTo>
                  <a:lnTo>
                    <a:pt x="1626" y="42"/>
                  </a:lnTo>
                  <a:lnTo>
                    <a:pt x="1620" y="42"/>
                  </a:lnTo>
                  <a:lnTo>
                    <a:pt x="1620" y="54"/>
                  </a:lnTo>
                  <a:lnTo>
                    <a:pt x="1614" y="60"/>
                  </a:lnTo>
                  <a:lnTo>
                    <a:pt x="1602" y="54"/>
                  </a:lnTo>
                  <a:lnTo>
                    <a:pt x="1596" y="54"/>
                  </a:lnTo>
                  <a:lnTo>
                    <a:pt x="1584" y="48"/>
                  </a:lnTo>
                  <a:lnTo>
                    <a:pt x="1566" y="48"/>
                  </a:lnTo>
                  <a:lnTo>
                    <a:pt x="1566" y="60"/>
                  </a:lnTo>
                  <a:lnTo>
                    <a:pt x="1572" y="66"/>
                  </a:lnTo>
                  <a:lnTo>
                    <a:pt x="1554" y="66"/>
                  </a:lnTo>
                  <a:lnTo>
                    <a:pt x="1548" y="72"/>
                  </a:lnTo>
                  <a:lnTo>
                    <a:pt x="1548" y="78"/>
                  </a:lnTo>
                  <a:lnTo>
                    <a:pt x="1554" y="84"/>
                  </a:lnTo>
                  <a:lnTo>
                    <a:pt x="1566" y="84"/>
                  </a:lnTo>
                  <a:lnTo>
                    <a:pt x="1590" y="96"/>
                  </a:lnTo>
                  <a:lnTo>
                    <a:pt x="1596" y="96"/>
                  </a:lnTo>
                  <a:lnTo>
                    <a:pt x="1608" y="90"/>
                  </a:lnTo>
                  <a:lnTo>
                    <a:pt x="1614" y="84"/>
                  </a:lnTo>
                  <a:lnTo>
                    <a:pt x="1644" y="102"/>
                  </a:lnTo>
                  <a:lnTo>
                    <a:pt x="1638" y="102"/>
                  </a:lnTo>
                  <a:lnTo>
                    <a:pt x="1632" y="108"/>
                  </a:lnTo>
                  <a:lnTo>
                    <a:pt x="1596" y="126"/>
                  </a:lnTo>
                  <a:lnTo>
                    <a:pt x="1572" y="126"/>
                  </a:lnTo>
                  <a:lnTo>
                    <a:pt x="1554" y="132"/>
                  </a:lnTo>
                  <a:lnTo>
                    <a:pt x="1512" y="132"/>
                  </a:lnTo>
                  <a:lnTo>
                    <a:pt x="1500" y="138"/>
                  </a:lnTo>
                  <a:lnTo>
                    <a:pt x="1482" y="144"/>
                  </a:lnTo>
                  <a:lnTo>
                    <a:pt x="1470" y="156"/>
                  </a:lnTo>
                  <a:lnTo>
                    <a:pt x="1452" y="162"/>
                  </a:lnTo>
                  <a:lnTo>
                    <a:pt x="1440" y="168"/>
                  </a:lnTo>
                  <a:lnTo>
                    <a:pt x="1434" y="174"/>
                  </a:lnTo>
                  <a:lnTo>
                    <a:pt x="1428" y="174"/>
                  </a:lnTo>
                  <a:lnTo>
                    <a:pt x="1428" y="186"/>
                  </a:lnTo>
                  <a:lnTo>
                    <a:pt x="1422" y="204"/>
                  </a:lnTo>
                  <a:lnTo>
                    <a:pt x="1422" y="228"/>
                  </a:lnTo>
                  <a:lnTo>
                    <a:pt x="1428" y="234"/>
                  </a:lnTo>
                  <a:lnTo>
                    <a:pt x="1440" y="240"/>
                  </a:lnTo>
                  <a:lnTo>
                    <a:pt x="1446" y="246"/>
                  </a:lnTo>
                  <a:lnTo>
                    <a:pt x="1452" y="246"/>
                  </a:lnTo>
                  <a:lnTo>
                    <a:pt x="1398" y="246"/>
                  </a:lnTo>
                  <a:lnTo>
                    <a:pt x="1368" y="282"/>
                  </a:lnTo>
                  <a:lnTo>
                    <a:pt x="1368" y="312"/>
                  </a:lnTo>
                  <a:lnTo>
                    <a:pt x="1362" y="324"/>
                  </a:lnTo>
                  <a:lnTo>
                    <a:pt x="1362" y="330"/>
                  </a:lnTo>
                  <a:lnTo>
                    <a:pt x="1368" y="336"/>
                  </a:lnTo>
                  <a:lnTo>
                    <a:pt x="1380" y="336"/>
                  </a:lnTo>
                  <a:lnTo>
                    <a:pt x="1404" y="348"/>
                  </a:lnTo>
                  <a:lnTo>
                    <a:pt x="1410" y="354"/>
                  </a:lnTo>
                  <a:lnTo>
                    <a:pt x="1410" y="390"/>
                  </a:lnTo>
                  <a:lnTo>
                    <a:pt x="1386" y="366"/>
                  </a:lnTo>
                  <a:lnTo>
                    <a:pt x="1356" y="366"/>
                  </a:lnTo>
                  <a:lnTo>
                    <a:pt x="1344" y="390"/>
                  </a:lnTo>
                  <a:lnTo>
                    <a:pt x="1308" y="354"/>
                  </a:lnTo>
                  <a:lnTo>
                    <a:pt x="1302" y="384"/>
                  </a:lnTo>
                  <a:lnTo>
                    <a:pt x="1278" y="396"/>
                  </a:lnTo>
                  <a:lnTo>
                    <a:pt x="1284" y="420"/>
                  </a:lnTo>
                  <a:lnTo>
                    <a:pt x="1254" y="414"/>
                  </a:lnTo>
                  <a:lnTo>
                    <a:pt x="1284" y="354"/>
                  </a:lnTo>
                  <a:lnTo>
                    <a:pt x="1278" y="348"/>
                  </a:lnTo>
                  <a:lnTo>
                    <a:pt x="1272" y="336"/>
                  </a:lnTo>
                  <a:lnTo>
                    <a:pt x="1272" y="324"/>
                  </a:lnTo>
                  <a:lnTo>
                    <a:pt x="1266" y="318"/>
                  </a:lnTo>
                  <a:lnTo>
                    <a:pt x="1254" y="312"/>
                  </a:lnTo>
                  <a:lnTo>
                    <a:pt x="1236" y="312"/>
                  </a:lnTo>
                  <a:lnTo>
                    <a:pt x="1224" y="282"/>
                  </a:lnTo>
                  <a:lnTo>
                    <a:pt x="1224" y="276"/>
                  </a:lnTo>
                  <a:lnTo>
                    <a:pt x="1230" y="270"/>
                  </a:lnTo>
                  <a:lnTo>
                    <a:pt x="1230" y="258"/>
                  </a:lnTo>
                  <a:lnTo>
                    <a:pt x="1224" y="246"/>
                  </a:lnTo>
                  <a:lnTo>
                    <a:pt x="1218" y="240"/>
                  </a:lnTo>
                  <a:lnTo>
                    <a:pt x="1206" y="234"/>
                  </a:lnTo>
                  <a:lnTo>
                    <a:pt x="1194" y="240"/>
                  </a:lnTo>
                  <a:lnTo>
                    <a:pt x="1188" y="246"/>
                  </a:lnTo>
                  <a:lnTo>
                    <a:pt x="1176" y="252"/>
                  </a:lnTo>
                  <a:lnTo>
                    <a:pt x="1176" y="264"/>
                  </a:lnTo>
                  <a:lnTo>
                    <a:pt x="1182" y="270"/>
                  </a:lnTo>
                  <a:lnTo>
                    <a:pt x="1182" y="282"/>
                  </a:lnTo>
                  <a:lnTo>
                    <a:pt x="1146" y="276"/>
                  </a:lnTo>
                  <a:lnTo>
                    <a:pt x="1152" y="306"/>
                  </a:lnTo>
                  <a:lnTo>
                    <a:pt x="1134" y="300"/>
                  </a:lnTo>
                  <a:lnTo>
                    <a:pt x="1116" y="306"/>
                  </a:lnTo>
                  <a:lnTo>
                    <a:pt x="1122" y="312"/>
                  </a:lnTo>
                  <a:lnTo>
                    <a:pt x="1122" y="330"/>
                  </a:lnTo>
                  <a:lnTo>
                    <a:pt x="1116" y="342"/>
                  </a:lnTo>
                  <a:lnTo>
                    <a:pt x="1110" y="348"/>
                  </a:lnTo>
                  <a:lnTo>
                    <a:pt x="1098" y="354"/>
                  </a:lnTo>
                  <a:lnTo>
                    <a:pt x="1092" y="360"/>
                  </a:lnTo>
                  <a:lnTo>
                    <a:pt x="1104" y="324"/>
                  </a:lnTo>
                  <a:lnTo>
                    <a:pt x="1080" y="348"/>
                  </a:lnTo>
                  <a:lnTo>
                    <a:pt x="1062" y="348"/>
                  </a:lnTo>
                  <a:lnTo>
                    <a:pt x="1056" y="360"/>
                  </a:lnTo>
                  <a:lnTo>
                    <a:pt x="1050" y="366"/>
                  </a:lnTo>
                  <a:lnTo>
                    <a:pt x="1050" y="378"/>
                  </a:lnTo>
                  <a:lnTo>
                    <a:pt x="1056" y="390"/>
                  </a:lnTo>
                  <a:lnTo>
                    <a:pt x="1056" y="396"/>
                  </a:lnTo>
                  <a:lnTo>
                    <a:pt x="1062" y="408"/>
                  </a:lnTo>
                  <a:lnTo>
                    <a:pt x="1014" y="384"/>
                  </a:lnTo>
                  <a:lnTo>
                    <a:pt x="1008" y="420"/>
                  </a:lnTo>
                  <a:lnTo>
                    <a:pt x="996" y="426"/>
                  </a:lnTo>
                  <a:lnTo>
                    <a:pt x="1008" y="450"/>
                  </a:lnTo>
                  <a:lnTo>
                    <a:pt x="1032" y="450"/>
                  </a:lnTo>
                  <a:lnTo>
                    <a:pt x="1026" y="468"/>
                  </a:lnTo>
                  <a:lnTo>
                    <a:pt x="954" y="474"/>
                  </a:lnTo>
                  <a:lnTo>
                    <a:pt x="948" y="468"/>
                  </a:lnTo>
                  <a:lnTo>
                    <a:pt x="936" y="462"/>
                  </a:lnTo>
                  <a:lnTo>
                    <a:pt x="930" y="462"/>
                  </a:lnTo>
                  <a:lnTo>
                    <a:pt x="918" y="468"/>
                  </a:lnTo>
                  <a:lnTo>
                    <a:pt x="912" y="474"/>
                  </a:lnTo>
                  <a:lnTo>
                    <a:pt x="918" y="486"/>
                  </a:lnTo>
                  <a:lnTo>
                    <a:pt x="918" y="492"/>
                  </a:lnTo>
                  <a:lnTo>
                    <a:pt x="924" y="504"/>
                  </a:lnTo>
                  <a:lnTo>
                    <a:pt x="930" y="510"/>
                  </a:lnTo>
                  <a:lnTo>
                    <a:pt x="930" y="540"/>
                  </a:lnTo>
                  <a:lnTo>
                    <a:pt x="924" y="564"/>
                  </a:lnTo>
                  <a:lnTo>
                    <a:pt x="930" y="600"/>
                  </a:lnTo>
                  <a:lnTo>
                    <a:pt x="912" y="600"/>
                  </a:lnTo>
                  <a:lnTo>
                    <a:pt x="906" y="522"/>
                  </a:lnTo>
                  <a:lnTo>
                    <a:pt x="888" y="510"/>
                  </a:lnTo>
                  <a:lnTo>
                    <a:pt x="888" y="480"/>
                  </a:lnTo>
                  <a:lnTo>
                    <a:pt x="870" y="480"/>
                  </a:lnTo>
                  <a:lnTo>
                    <a:pt x="852" y="504"/>
                  </a:lnTo>
                  <a:lnTo>
                    <a:pt x="822" y="534"/>
                  </a:lnTo>
                  <a:lnTo>
                    <a:pt x="804" y="546"/>
                  </a:lnTo>
                  <a:lnTo>
                    <a:pt x="792" y="558"/>
                  </a:lnTo>
                  <a:lnTo>
                    <a:pt x="786" y="570"/>
                  </a:lnTo>
                  <a:lnTo>
                    <a:pt x="786" y="600"/>
                  </a:lnTo>
                  <a:lnTo>
                    <a:pt x="792" y="606"/>
                  </a:lnTo>
                  <a:lnTo>
                    <a:pt x="792" y="618"/>
                  </a:lnTo>
                  <a:lnTo>
                    <a:pt x="798" y="618"/>
                  </a:lnTo>
                  <a:lnTo>
                    <a:pt x="816" y="636"/>
                  </a:lnTo>
                  <a:lnTo>
                    <a:pt x="810" y="648"/>
                  </a:lnTo>
                  <a:lnTo>
                    <a:pt x="792" y="654"/>
                  </a:lnTo>
                  <a:lnTo>
                    <a:pt x="774" y="666"/>
                  </a:lnTo>
                  <a:lnTo>
                    <a:pt x="750" y="678"/>
                  </a:lnTo>
                  <a:lnTo>
                    <a:pt x="750" y="696"/>
                  </a:lnTo>
                  <a:lnTo>
                    <a:pt x="720" y="726"/>
                  </a:lnTo>
                  <a:lnTo>
                    <a:pt x="702" y="732"/>
                  </a:lnTo>
                  <a:lnTo>
                    <a:pt x="690" y="744"/>
                  </a:lnTo>
                  <a:lnTo>
                    <a:pt x="666" y="756"/>
                  </a:lnTo>
                  <a:lnTo>
                    <a:pt x="630" y="762"/>
                  </a:lnTo>
                  <a:lnTo>
                    <a:pt x="600" y="768"/>
                  </a:lnTo>
                  <a:lnTo>
                    <a:pt x="588" y="768"/>
                  </a:lnTo>
                  <a:lnTo>
                    <a:pt x="534" y="762"/>
                  </a:lnTo>
                  <a:lnTo>
                    <a:pt x="492" y="780"/>
                  </a:lnTo>
                  <a:lnTo>
                    <a:pt x="438" y="786"/>
                  </a:lnTo>
                  <a:lnTo>
                    <a:pt x="432" y="798"/>
                  </a:lnTo>
                  <a:lnTo>
                    <a:pt x="414" y="798"/>
                  </a:lnTo>
                  <a:lnTo>
                    <a:pt x="402" y="804"/>
                  </a:lnTo>
                  <a:lnTo>
                    <a:pt x="396" y="810"/>
                  </a:lnTo>
                  <a:lnTo>
                    <a:pt x="384" y="816"/>
                  </a:lnTo>
                  <a:lnTo>
                    <a:pt x="372" y="828"/>
                  </a:lnTo>
                  <a:lnTo>
                    <a:pt x="342" y="828"/>
                  </a:lnTo>
                  <a:lnTo>
                    <a:pt x="324" y="834"/>
                  </a:lnTo>
                  <a:lnTo>
                    <a:pt x="312" y="840"/>
                  </a:lnTo>
                  <a:lnTo>
                    <a:pt x="306" y="852"/>
                  </a:lnTo>
                  <a:lnTo>
                    <a:pt x="294" y="858"/>
                  </a:lnTo>
                  <a:lnTo>
                    <a:pt x="288" y="870"/>
                  </a:lnTo>
                  <a:lnTo>
                    <a:pt x="282" y="876"/>
                  </a:lnTo>
                  <a:lnTo>
                    <a:pt x="282" y="882"/>
                  </a:lnTo>
                  <a:lnTo>
                    <a:pt x="276" y="882"/>
                  </a:lnTo>
                  <a:lnTo>
                    <a:pt x="270" y="888"/>
                  </a:lnTo>
                  <a:lnTo>
                    <a:pt x="252" y="888"/>
                  </a:lnTo>
                  <a:lnTo>
                    <a:pt x="240" y="894"/>
                  </a:lnTo>
                  <a:lnTo>
                    <a:pt x="228" y="894"/>
                  </a:lnTo>
                  <a:lnTo>
                    <a:pt x="216" y="900"/>
                  </a:lnTo>
                  <a:lnTo>
                    <a:pt x="210" y="906"/>
                  </a:lnTo>
                  <a:lnTo>
                    <a:pt x="198" y="912"/>
                  </a:lnTo>
                  <a:lnTo>
                    <a:pt x="192" y="930"/>
                  </a:lnTo>
                  <a:lnTo>
                    <a:pt x="150" y="972"/>
                  </a:lnTo>
                  <a:lnTo>
                    <a:pt x="150" y="978"/>
                  </a:lnTo>
                  <a:lnTo>
                    <a:pt x="162" y="912"/>
                  </a:lnTo>
                  <a:lnTo>
                    <a:pt x="144" y="918"/>
                  </a:lnTo>
                  <a:lnTo>
                    <a:pt x="120" y="978"/>
                  </a:lnTo>
                  <a:lnTo>
                    <a:pt x="90" y="1038"/>
                  </a:lnTo>
                  <a:lnTo>
                    <a:pt x="90" y="1056"/>
                  </a:lnTo>
                  <a:lnTo>
                    <a:pt x="96" y="1062"/>
                  </a:lnTo>
                  <a:lnTo>
                    <a:pt x="108" y="1068"/>
                  </a:lnTo>
                  <a:lnTo>
                    <a:pt x="114" y="1068"/>
                  </a:lnTo>
                  <a:lnTo>
                    <a:pt x="108" y="1080"/>
                  </a:lnTo>
                  <a:lnTo>
                    <a:pt x="96" y="1086"/>
                  </a:lnTo>
                  <a:lnTo>
                    <a:pt x="90" y="1098"/>
                  </a:lnTo>
                  <a:lnTo>
                    <a:pt x="66" y="1122"/>
                  </a:lnTo>
                  <a:lnTo>
                    <a:pt x="66" y="1134"/>
                  </a:lnTo>
                  <a:lnTo>
                    <a:pt x="72" y="1152"/>
                  </a:lnTo>
                  <a:lnTo>
                    <a:pt x="72" y="1164"/>
                  </a:lnTo>
                  <a:lnTo>
                    <a:pt x="84" y="1188"/>
                  </a:lnTo>
                  <a:lnTo>
                    <a:pt x="84" y="1200"/>
                  </a:lnTo>
                  <a:lnTo>
                    <a:pt x="102" y="1236"/>
                  </a:lnTo>
                  <a:lnTo>
                    <a:pt x="108" y="1254"/>
                  </a:lnTo>
                  <a:lnTo>
                    <a:pt x="114" y="1266"/>
                  </a:lnTo>
                  <a:lnTo>
                    <a:pt x="114" y="1278"/>
                  </a:lnTo>
                  <a:lnTo>
                    <a:pt x="108" y="1278"/>
                  </a:lnTo>
                  <a:lnTo>
                    <a:pt x="96" y="1266"/>
                  </a:lnTo>
                  <a:lnTo>
                    <a:pt x="90" y="1254"/>
                  </a:lnTo>
                  <a:lnTo>
                    <a:pt x="72" y="1236"/>
                  </a:lnTo>
                  <a:lnTo>
                    <a:pt x="66" y="1224"/>
                  </a:lnTo>
                  <a:lnTo>
                    <a:pt x="48" y="1218"/>
                  </a:lnTo>
                  <a:lnTo>
                    <a:pt x="66" y="1266"/>
                  </a:lnTo>
                  <a:lnTo>
                    <a:pt x="30" y="1236"/>
                  </a:lnTo>
                  <a:lnTo>
                    <a:pt x="30" y="1290"/>
                  </a:lnTo>
                  <a:lnTo>
                    <a:pt x="60" y="1350"/>
                  </a:lnTo>
                  <a:lnTo>
                    <a:pt x="66" y="1356"/>
                  </a:lnTo>
                  <a:lnTo>
                    <a:pt x="66" y="1368"/>
                  </a:lnTo>
                  <a:lnTo>
                    <a:pt x="60" y="1374"/>
                  </a:lnTo>
                  <a:lnTo>
                    <a:pt x="54" y="1386"/>
                  </a:lnTo>
                  <a:lnTo>
                    <a:pt x="54" y="1398"/>
                  </a:lnTo>
                  <a:lnTo>
                    <a:pt x="48" y="1410"/>
                  </a:lnTo>
                  <a:lnTo>
                    <a:pt x="54" y="1416"/>
                  </a:lnTo>
                  <a:lnTo>
                    <a:pt x="60" y="1428"/>
                  </a:lnTo>
                  <a:lnTo>
                    <a:pt x="78" y="1446"/>
                  </a:lnTo>
                  <a:lnTo>
                    <a:pt x="84" y="1458"/>
                  </a:lnTo>
                  <a:lnTo>
                    <a:pt x="90" y="1464"/>
                  </a:lnTo>
                  <a:lnTo>
                    <a:pt x="96" y="1476"/>
                  </a:lnTo>
                  <a:lnTo>
                    <a:pt x="96" y="1506"/>
                  </a:lnTo>
                  <a:lnTo>
                    <a:pt x="90" y="1518"/>
                  </a:lnTo>
                  <a:lnTo>
                    <a:pt x="84" y="1524"/>
                  </a:lnTo>
                  <a:lnTo>
                    <a:pt x="90" y="1542"/>
                  </a:lnTo>
                  <a:lnTo>
                    <a:pt x="90" y="1554"/>
                  </a:lnTo>
                  <a:lnTo>
                    <a:pt x="96" y="1572"/>
                  </a:lnTo>
                  <a:lnTo>
                    <a:pt x="96" y="1590"/>
                  </a:lnTo>
                  <a:lnTo>
                    <a:pt x="102" y="1596"/>
                  </a:lnTo>
                  <a:lnTo>
                    <a:pt x="102" y="1602"/>
                  </a:lnTo>
                  <a:lnTo>
                    <a:pt x="96" y="1602"/>
                  </a:lnTo>
                  <a:lnTo>
                    <a:pt x="78" y="1620"/>
                  </a:lnTo>
                  <a:lnTo>
                    <a:pt x="84" y="1626"/>
                  </a:lnTo>
                  <a:lnTo>
                    <a:pt x="84" y="1638"/>
                  </a:lnTo>
                  <a:lnTo>
                    <a:pt x="90" y="1650"/>
                  </a:lnTo>
                  <a:lnTo>
                    <a:pt x="90" y="1662"/>
                  </a:lnTo>
                  <a:lnTo>
                    <a:pt x="96" y="1668"/>
                  </a:lnTo>
                  <a:lnTo>
                    <a:pt x="96" y="1674"/>
                  </a:lnTo>
                  <a:lnTo>
                    <a:pt x="102" y="1674"/>
                  </a:lnTo>
                  <a:lnTo>
                    <a:pt x="108" y="1680"/>
                  </a:lnTo>
                  <a:lnTo>
                    <a:pt x="126" y="1716"/>
                  </a:lnTo>
                  <a:lnTo>
                    <a:pt x="126" y="1728"/>
                  </a:lnTo>
                  <a:lnTo>
                    <a:pt x="108" y="1764"/>
                  </a:lnTo>
                  <a:lnTo>
                    <a:pt x="90" y="1782"/>
                  </a:lnTo>
                  <a:lnTo>
                    <a:pt x="90" y="1824"/>
                  </a:lnTo>
                  <a:lnTo>
                    <a:pt x="84" y="1842"/>
                  </a:lnTo>
                  <a:lnTo>
                    <a:pt x="60" y="1866"/>
                  </a:lnTo>
                  <a:lnTo>
                    <a:pt x="42" y="1866"/>
                  </a:lnTo>
                  <a:lnTo>
                    <a:pt x="30" y="1872"/>
                  </a:lnTo>
                  <a:lnTo>
                    <a:pt x="18" y="1866"/>
                  </a:lnTo>
                  <a:lnTo>
                    <a:pt x="6" y="1866"/>
                  </a:lnTo>
                  <a:lnTo>
                    <a:pt x="0" y="1920"/>
                  </a:lnTo>
                  <a:lnTo>
                    <a:pt x="12" y="1920"/>
                  </a:lnTo>
                  <a:lnTo>
                    <a:pt x="24" y="1926"/>
                  </a:lnTo>
                  <a:lnTo>
                    <a:pt x="42" y="1926"/>
                  </a:lnTo>
                  <a:lnTo>
                    <a:pt x="54" y="1932"/>
                  </a:lnTo>
                  <a:lnTo>
                    <a:pt x="72" y="1950"/>
                  </a:lnTo>
                  <a:lnTo>
                    <a:pt x="78" y="1962"/>
                  </a:lnTo>
                  <a:lnTo>
                    <a:pt x="108" y="1956"/>
                  </a:lnTo>
                  <a:lnTo>
                    <a:pt x="114" y="1968"/>
                  </a:lnTo>
                  <a:lnTo>
                    <a:pt x="138" y="1980"/>
                  </a:lnTo>
                  <a:lnTo>
                    <a:pt x="174" y="1980"/>
                  </a:lnTo>
                  <a:lnTo>
                    <a:pt x="210" y="1968"/>
                  </a:lnTo>
                  <a:lnTo>
                    <a:pt x="234" y="1968"/>
                  </a:lnTo>
                  <a:lnTo>
                    <a:pt x="234" y="1950"/>
                  </a:lnTo>
                  <a:lnTo>
                    <a:pt x="228" y="1944"/>
                  </a:lnTo>
                  <a:lnTo>
                    <a:pt x="264" y="1950"/>
                  </a:lnTo>
                  <a:lnTo>
                    <a:pt x="276" y="1932"/>
                  </a:lnTo>
                  <a:lnTo>
                    <a:pt x="318" y="1926"/>
                  </a:lnTo>
                  <a:lnTo>
                    <a:pt x="354" y="1890"/>
                  </a:lnTo>
                  <a:lnTo>
                    <a:pt x="366" y="1884"/>
                  </a:lnTo>
                  <a:lnTo>
                    <a:pt x="372" y="1884"/>
                  </a:lnTo>
                  <a:lnTo>
                    <a:pt x="420" y="1908"/>
                  </a:lnTo>
                  <a:lnTo>
                    <a:pt x="426" y="1902"/>
                  </a:lnTo>
                  <a:lnTo>
                    <a:pt x="474" y="1878"/>
                  </a:lnTo>
                  <a:lnTo>
                    <a:pt x="480" y="1872"/>
                  </a:lnTo>
                  <a:lnTo>
                    <a:pt x="486" y="1872"/>
                  </a:lnTo>
                  <a:lnTo>
                    <a:pt x="498" y="1878"/>
                  </a:lnTo>
                  <a:lnTo>
                    <a:pt x="504" y="1884"/>
                  </a:lnTo>
                  <a:lnTo>
                    <a:pt x="516" y="1884"/>
                  </a:lnTo>
                  <a:lnTo>
                    <a:pt x="528" y="1890"/>
                  </a:lnTo>
                  <a:lnTo>
                    <a:pt x="534" y="1890"/>
                  </a:lnTo>
                  <a:lnTo>
                    <a:pt x="552" y="1884"/>
                  </a:lnTo>
                  <a:lnTo>
                    <a:pt x="576" y="1872"/>
                  </a:lnTo>
                  <a:lnTo>
                    <a:pt x="582" y="1872"/>
                  </a:lnTo>
                  <a:lnTo>
                    <a:pt x="594" y="1878"/>
                  </a:lnTo>
                  <a:lnTo>
                    <a:pt x="606" y="1878"/>
                  </a:lnTo>
                  <a:lnTo>
                    <a:pt x="624" y="1884"/>
                  </a:lnTo>
                  <a:lnTo>
                    <a:pt x="636" y="1884"/>
                  </a:lnTo>
                  <a:lnTo>
                    <a:pt x="648" y="1878"/>
                  </a:lnTo>
                  <a:lnTo>
                    <a:pt x="654" y="1872"/>
                  </a:lnTo>
                  <a:lnTo>
                    <a:pt x="654" y="1848"/>
                  </a:lnTo>
                  <a:lnTo>
                    <a:pt x="666" y="1848"/>
                  </a:lnTo>
                  <a:lnTo>
                    <a:pt x="672" y="1842"/>
                  </a:lnTo>
                  <a:lnTo>
                    <a:pt x="678" y="1842"/>
                  </a:lnTo>
                  <a:lnTo>
                    <a:pt x="684" y="1836"/>
                  </a:lnTo>
                  <a:lnTo>
                    <a:pt x="690" y="1824"/>
                  </a:lnTo>
                  <a:lnTo>
                    <a:pt x="702" y="1788"/>
                  </a:lnTo>
                  <a:lnTo>
                    <a:pt x="714" y="1776"/>
                  </a:lnTo>
                  <a:lnTo>
                    <a:pt x="726" y="1770"/>
                  </a:lnTo>
                  <a:lnTo>
                    <a:pt x="744" y="1764"/>
                  </a:lnTo>
                  <a:lnTo>
                    <a:pt x="756" y="1764"/>
                  </a:lnTo>
                  <a:lnTo>
                    <a:pt x="774" y="1770"/>
                  </a:lnTo>
                  <a:lnTo>
                    <a:pt x="798" y="1770"/>
                  </a:lnTo>
                  <a:lnTo>
                    <a:pt x="822" y="1758"/>
                  </a:lnTo>
                  <a:lnTo>
                    <a:pt x="840" y="1752"/>
                  </a:lnTo>
                  <a:lnTo>
                    <a:pt x="858" y="1740"/>
                  </a:lnTo>
                  <a:lnTo>
                    <a:pt x="876" y="1734"/>
                  </a:lnTo>
                  <a:lnTo>
                    <a:pt x="912" y="1734"/>
                  </a:lnTo>
                  <a:lnTo>
                    <a:pt x="918" y="1740"/>
                  </a:lnTo>
                  <a:lnTo>
                    <a:pt x="930" y="1740"/>
                  </a:lnTo>
                  <a:lnTo>
                    <a:pt x="942" y="1746"/>
                  </a:lnTo>
                  <a:lnTo>
                    <a:pt x="972" y="1740"/>
                  </a:lnTo>
                  <a:lnTo>
                    <a:pt x="1044" y="1704"/>
                  </a:lnTo>
                  <a:lnTo>
                    <a:pt x="1074" y="1692"/>
                  </a:lnTo>
                  <a:lnTo>
                    <a:pt x="1098" y="1686"/>
                  </a:lnTo>
                  <a:lnTo>
                    <a:pt x="1140" y="1680"/>
                  </a:lnTo>
                  <a:lnTo>
                    <a:pt x="1176" y="1674"/>
                  </a:lnTo>
                  <a:lnTo>
                    <a:pt x="1224" y="1674"/>
                  </a:lnTo>
                  <a:lnTo>
                    <a:pt x="1236" y="1662"/>
                  </a:lnTo>
                  <a:lnTo>
                    <a:pt x="1254" y="1680"/>
                  </a:lnTo>
                  <a:lnTo>
                    <a:pt x="1266" y="1686"/>
                  </a:lnTo>
                  <a:lnTo>
                    <a:pt x="1278" y="1698"/>
                  </a:lnTo>
                  <a:lnTo>
                    <a:pt x="1302" y="1710"/>
                  </a:lnTo>
                  <a:lnTo>
                    <a:pt x="1320" y="1716"/>
                  </a:lnTo>
                  <a:lnTo>
                    <a:pt x="1332" y="1716"/>
                  </a:lnTo>
                  <a:lnTo>
                    <a:pt x="1338" y="1710"/>
                  </a:lnTo>
                  <a:lnTo>
                    <a:pt x="1338" y="1716"/>
                  </a:lnTo>
                  <a:lnTo>
                    <a:pt x="1344" y="1722"/>
                  </a:lnTo>
                  <a:lnTo>
                    <a:pt x="1350" y="1734"/>
                  </a:lnTo>
                  <a:lnTo>
                    <a:pt x="1356" y="1740"/>
                  </a:lnTo>
                  <a:lnTo>
                    <a:pt x="1374" y="1740"/>
                  </a:lnTo>
                  <a:lnTo>
                    <a:pt x="1380" y="1734"/>
                  </a:lnTo>
                  <a:lnTo>
                    <a:pt x="1380" y="1752"/>
                  </a:lnTo>
                  <a:lnTo>
                    <a:pt x="1392" y="1752"/>
                  </a:lnTo>
                  <a:lnTo>
                    <a:pt x="1398" y="1758"/>
                  </a:lnTo>
                  <a:lnTo>
                    <a:pt x="1398" y="1770"/>
                  </a:lnTo>
                  <a:lnTo>
                    <a:pt x="1386" y="1794"/>
                  </a:lnTo>
                  <a:lnTo>
                    <a:pt x="1380" y="1800"/>
                  </a:lnTo>
                  <a:lnTo>
                    <a:pt x="1374" y="1812"/>
                  </a:lnTo>
                  <a:lnTo>
                    <a:pt x="1392" y="1842"/>
                  </a:lnTo>
                  <a:lnTo>
                    <a:pt x="1410" y="1830"/>
                  </a:lnTo>
                  <a:lnTo>
                    <a:pt x="1428" y="1866"/>
                  </a:lnTo>
                  <a:lnTo>
                    <a:pt x="1428" y="1872"/>
                  </a:lnTo>
                  <a:lnTo>
                    <a:pt x="1434" y="1878"/>
                  </a:lnTo>
                  <a:lnTo>
                    <a:pt x="1434" y="1902"/>
                  </a:lnTo>
                  <a:lnTo>
                    <a:pt x="1440" y="1914"/>
                  </a:lnTo>
                  <a:lnTo>
                    <a:pt x="1440" y="1926"/>
                  </a:lnTo>
                  <a:lnTo>
                    <a:pt x="1422" y="1926"/>
                  </a:lnTo>
                  <a:lnTo>
                    <a:pt x="1410" y="1920"/>
                  </a:lnTo>
                  <a:lnTo>
                    <a:pt x="1404" y="1920"/>
                  </a:lnTo>
                  <a:lnTo>
                    <a:pt x="1410" y="1956"/>
                  </a:lnTo>
                  <a:lnTo>
                    <a:pt x="1446" y="1956"/>
                  </a:lnTo>
                  <a:lnTo>
                    <a:pt x="1452" y="1962"/>
                  </a:lnTo>
                  <a:lnTo>
                    <a:pt x="1452" y="1968"/>
                  </a:lnTo>
                  <a:lnTo>
                    <a:pt x="1470" y="1968"/>
                  </a:lnTo>
                  <a:lnTo>
                    <a:pt x="1470" y="1956"/>
                  </a:lnTo>
                  <a:lnTo>
                    <a:pt x="1464" y="1938"/>
                  </a:lnTo>
                  <a:lnTo>
                    <a:pt x="1464" y="1926"/>
                  </a:lnTo>
                  <a:lnTo>
                    <a:pt x="1470" y="1914"/>
                  </a:lnTo>
                  <a:lnTo>
                    <a:pt x="1476" y="1908"/>
                  </a:lnTo>
                  <a:lnTo>
                    <a:pt x="1500" y="1896"/>
                  </a:lnTo>
                  <a:lnTo>
                    <a:pt x="1512" y="1896"/>
                  </a:lnTo>
                  <a:lnTo>
                    <a:pt x="1518" y="1890"/>
                  </a:lnTo>
                  <a:lnTo>
                    <a:pt x="1530" y="1884"/>
                  </a:lnTo>
                  <a:lnTo>
                    <a:pt x="1542" y="1872"/>
                  </a:lnTo>
                  <a:lnTo>
                    <a:pt x="1548" y="1860"/>
                  </a:lnTo>
                  <a:lnTo>
                    <a:pt x="1566" y="1842"/>
                  </a:lnTo>
                  <a:lnTo>
                    <a:pt x="1566" y="1836"/>
                  </a:lnTo>
                  <a:lnTo>
                    <a:pt x="1590" y="1842"/>
                  </a:lnTo>
                  <a:lnTo>
                    <a:pt x="1608" y="1788"/>
                  </a:lnTo>
                  <a:lnTo>
                    <a:pt x="1638" y="1788"/>
                  </a:lnTo>
                  <a:lnTo>
                    <a:pt x="1650" y="1782"/>
                  </a:lnTo>
                  <a:lnTo>
                    <a:pt x="1662" y="1770"/>
                  </a:lnTo>
                  <a:lnTo>
                    <a:pt x="1668" y="1752"/>
                  </a:lnTo>
                  <a:lnTo>
                    <a:pt x="1668" y="1740"/>
                  </a:lnTo>
                  <a:lnTo>
                    <a:pt x="1668" y="1746"/>
                  </a:lnTo>
                  <a:lnTo>
                    <a:pt x="1674" y="1752"/>
                  </a:lnTo>
                  <a:lnTo>
                    <a:pt x="1674" y="1764"/>
                  </a:lnTo>
                  <a:lnTo>
                    <a:pt x="1680" y="1776"/>
                  </a:lnTo>
                  <a:lnTo>
                    <a:pt x="1680" y="1782"/>
                  </a:lnTo>
                  <a:lnTo>
                    <a:pt x="1668" y="1794"/>
                  </a:lnTo>
                  <a:lnTo>
                    <a:pt x="1662" y="1806"/>
                  </a:lnTo>
                  <a:lnTo>
                    <a:pt x="1650" y="1812"/>
                  </a:lnTo>
                  <a:lnTo>
                    <a:pt x="1644" y="1818"/>
                  </a:lnTo>
                  <a:lnTo>
                    <a:pt x="1620" y="1818"/>
                  </a:lnTo>
                  <a:lnTo>
                    <a:pt x="1614" y="1830"/>
                  </a:lnTo>
                  <a:lnTo>
                    <a:pt x="1632" y="1866"/>
                  </a:lnTo>
                  <a:lnTo>
                    <a:pt x="1620" y="1866"/>
                  </a:lnTo>
                  <a:lnTo>
                    <a:pt x="1614" y="1872"/>
                  </a:lnTo>
                  <a:lnTo>
                    <a:pt x="1602" y="1878"/>
                  </a:lnTo>
                  <a:lnTo>
                    <a:pt x="1566" y="1914"/>
                  </a:lnTo>
                  <a:lnTo>
                    <a:pt x="1566" y="1926"/>
                  </a:lnTo>
                  <a:lnTo>
                    <a:pt x="1560" y="1932"/>
                  </a:lnTo>
                  <a:lnTo>
                    <a:pt x="1554" y="1944"/>
                  </a:lnTo>
                  <a:lnTo>
                    <a:pt x="1542" y="1956"/>
                  </a:lnTo>
                  <a:lnTo>
                    <a:pt x="1518" y="1968"/>
                  </a:lnTo>
                  <a:lnTo>
                    <a:pt x="1512" y="1974"/>
                  </a:lnTo>
                  <a:lnTo>
                    <a:pt x="1512" y="1980"/>
                  </a:lnTo>
                  <a:lnTo>
                    <a:pt x="1518" y="1986"/>
                  </a:lnTo>
                  <a:lnTo>
                    <a:pt x="1548" y="1986"/>
                  </a:lnTo>
                  <a:lnTo>
                    <a:pt x="1560" y="1980"/>
                  </a:lnTo>
                  <a:lnTo>
                    <a:pt x="1572" y="1980"/>
                  </a:lnTo>
                  <a:lnTo>
                    <a:pt x="1584" y="1968"/>
                  </a:lnTo>
                  <a:lnTo>
                    <a:pt x="1602" y="1932"/>
                  </a:lnTo>
                  <a:lnTo>
                    <a:pt x="1608" y="1926"/>
                  </a:lnTo>
                  <a:lnTo>
                    <a:pt x="1614" y="1914"/>
                  </a:lnTo>
                  <a:lnTo>
                    <a:pt x="1626" y="1908"/>
                  </a:lnTo>
                  <a:lnTo>
                    <a:pt x="1632" y="1902"/>
                  </a:lnTo>
                  <a:lnTo>
                    <a:pt x="1632" y="1920"/>
                  </a:lnTo>
                  <a:lnTo>
                    <a:pt x="1638" y="1932"/>
                  </a:lnTo>
                  <a:lnTo>
                    <a:pt x="1638" y="1956"/>
                  </a:lnTo>
                  <a:lnTo>
                    <a:pt x="1626" y="1968"/>
                  </a:lnTo>
                  <a:lnTo>
                    <a:pt x="1614" y="1974"/>
                  </a:lnTo>
                  <a:lnTo>
                    <a:pt x="1602" y="1986"/>
                  </a:lnTo>
                  <a:lnTo>
                    <a:pt x="1602" y="2004"/>
                  </a:lnTo>
                  <a:lnTo>
                    <a:pt x="1608" y="2010"/>
                  </a:lnTo>
                  <a:lnTo>
                    <a:pt x="1614" y="2010"/>
                  </a:lnTo>
                  <a:lnTo>
                    <a:pt x="1632" y="2016"/>
                  </a:lnTo>
                  <a:lnTo>
                    <a:pt x="1662" y="2016"/>
                  </a:lnTo>
                  <a:lnTo>
                    <a:pt x="1668" y="2028"/>
                  </a:lnTo>
                  <a:lnTo>
                    <a:pt x="1644" y="2052"/>
                  </a:lnTo>
                  <a:lnTo>
                    <a:pt x="1644" y="2058"/>
                  </a:lnTo>
                  <a:lnTo>
                    <a:pt x="1650" y="2064"/>
                  </a:lnTo>
                  <a:lnTo>
                    <a:pt x="1668" y="2100"/>
                  </a:lnTo>
                  <a:lnTo>
                    <a:pt x="1674" y="2106"/>
                  </a:lnTo>
                  <a:lnTo>
                    <a:pt x="1674" y="2118"/>
                  </a:lnTo>
                  <a:lnTo>
                    <a:pt x="1626" y="2166"/>
                  </a:lnTo>
                  <a:lnTo>
                    <a:pt x="1626" y="2178"/>
                  </a:lnTo>
                  <a:lnTo>
                    <a:pt x="1638" y="2190"/>
                  </a:lnTo>
                  <a:lnTo>
                    <a:pt x="1644" y="2202"/>
                  </a:lnTo>
                  <a:lnTo>
                    <a:pt x="1668" y="2214"/>
                  </a:lnTo>
                  <a:lnTo>
                    <a:pt x="1680" y="2226"/>
                  </a:lnTo>
                  <a:lnTo>
                    <a:pt x="1692" y="2232"/>
                  </a:lnTo>
                  <a:lnTo>
                    <a:pt x="1716" y="2256"/>
                  </a:lnTo>
                  <a:lnTo>
                    <a:pt x="1728" y="2262"/>
                  </a:lnTo>
                  <a:lnTo>
                    <a:pt x="1800" y="2262"/>
                  </a:lnTo>
                  <a:lnTo>
                    <a:pt x="1824" y="2286"/>
                  </a:lnTo>
                  <a:lnTo>
                    <a:pt x="1842" y="2292"/>
                  </a:lnTo>
                  <a:lnTo>
                    <a:pt x="1872" y="2286"/>
                  </a:lnTo>
                  <a:lnTo>
                    <a:pt x="1902" y="2274"/>
                  </a:lnTo>
                  <a:lnTo>
                    <a:pt x="1932" y="2256"/>
                  </a:lnTo>
                  <a:lnTo>
                    <a:pt x="1944" y="2250"/>
                  </a:lnTo>
                  <a:lnTo>
                    <a:pt x="1944" y="2226"/>
                  </a:lnTo>
                  <a:lnTo>
                    <a:pt x="1956" y="2214"/>
                  </a:lnTo>
                  <a:lnTo>
                    <a:pt x="1962" y="2214"/>
                  </a:lnTo>
                  <a:lnTo>
                    <a:pt x="1974" y="2226"/>
                  </a:lnTo>
                  <a:lnTo>
                    <a:pt x="1974" y="2256"/>
                  </a:lnTo>
                  <a:lnTo>
                    <a:pt x="1992" y="2256"/>
                  </a:lnTo>
                  <a:lnTo>
                    <a:pt x="1980" y="2280"/>
                  </a:lnTo>
                  <a:lnTo>
                    <a:pt x="1998" y="2280"/>
                  </a:lnTo>
                  <a:lnTo>
                    <a:pt x="1998" y="2292"/>
                  </a:lnTo>
                  <a:lnTo>
                    <a:pt x="2004" y="2298"/>
                  </a:lnTo>
                  <a:lnTo>
                    <a:pt x="2010" y="2310"/>
                  </a:lnTo>
                  <a:lnTo>
                    <a:pt x="2016" y="2316"/>
                  </a:lnTo>
                  <a:lnTo>
                    <a:pt x="2028" y="2316"/>
                  </a:lnTo>
                  <a:lnTo>
                    <a:pt x="2040" y="2304"/>
                  </a:lnTo>
                  <a:lnTo>
                    <a:pt x="2046" y="2304"/>
                  </a:lnTo>
                  <a:lnTo>
                    <a:pt x="2052" y="2298"/>
                  </a:lnTo>
                  <a:lnTo>
                    <a:pt x="2070" y="2292"/>
                  </a:lnTo>
                  <a:lnTo>
                    <a:pt x="2082" y="2286"/>
                  </a:lnTo>
                  <a:lnTo>
                    <a:pt x="2088" y="2280"/>
                  </a:lnTo>
                  <a:lnTo>
                    <a:pt x="2100" y="2274"/>
                  </a:lnTo>
                  <a:lnTo>
                    <a:pt x="2124" y="2250"/>
                  </a:lnTo>
                  <a:lnTo>
                    <a:pt x="2136" y="2244"/>
                  </a:lnTo>
                  <a:lnTo>
                    <a:pt x="2148" y="2232"/>
                  </a:lnTo>
                  <a:lnTo>
                    <a:pt x="2160" y="2226"/>
                  </a:lnTo>
                  <a:lnTo>
                    <a:pt x="2154" y="2214"/>
                  </a:lnTo>
                  <a:lnTo>
                    <a:pt x="2190" y="2202"/>
                  </a:lnTo>
                  <a:lnTo>
                    <a:pt x="2202" y="2214"/>
                  </a:lnTo>
                  <a:lnTo>
                    <a:pt x="2220" y="2214"/>
                  </a:lnTo>
                  <a:lnTo>
                    <a:pt x="2256" y="2208"/>
                  </a:lnTo>
                  <a:lnTo>
                    <a:pt x="2298" y="2196"/>
                  </a:lnTo>
                  <a:lnTo>
                    <a:pt x="2316" y="2178"/>
                  </a:lnTo>
                  <a:lnTo>
                    <a:pt x="2328" y="2148"/>
                  </a:lnTo>
                  <a:lnTo>
                    <a:pt x="2334" y="2118"/>
                  </a:lnTo>
                  <a:lnTo>
                    <a:pt x="2340" y="2100"/>
                  </a:lnTo>
                  <a:lnTo>
                    <a:pt x="2346" y="2088"/>
                  </a:lnTo>
                  <a:lnTo>
                    <a:pt x="2376" y="2058"/>
                  </a:lnTo>
                  <a:lnTo>
                    <a:pt x="2382" y="2058"/>
                  </a:lnTo>
                  <a:lnTo>
                    <a:pt x="2382" y="2034"/>
                  </a:lnTo>
                  <a:lnTo>
                    <a:pt x="2388" y="2034"/>
                  </a:lnTo>
                  <a:lnTo>
                    <a:pt x="2394" y="2028"/>
                  </a:lnTo>
                  <a:lnTo>
                    <a:pt x="2406" y="2022"/>
                  </a:lnTo>
                  <a:lnTo>
                    <a:pt x="2418" y="2010"/>
                  </a:lnTo>
                  <a:lnTo>
                    <a:pt x="2424" y="1998"/>
                  </a:lnTo>
                  <a:lnTo>
                    <a:pt x="2442" y="1980"/>
                  </a:lnTo>
                  <a:lnTo>
                    <a:pt x="2442" y="1956"/>
                  </a:lnTo>
                  <a:lnTo>
                    <a:pt x="2448" y="1944"/>
                  </a:lnTo>
                  <a:lnTo>
                    <a:pt x="2454" y="1926"/>
                  </a:lnTo>
                  <a:lnTo>
                    <a:pt x="2460" y="1914"/>
                  </a:lnTo>
                  <a:lnTo>
                    <a:pt x="2490" y="1884"/>
                  </a:lnTo>
                  <a:lnTo>
                    <a:pt x="2502" y="1866"/>
                  </a:lnTo>
                  <a:lnTo>
                    <a:pt x="2526" y="1842"/>
                  </a:lnTo>
                  <a:lnTo>
                    <a:pt x="2538" y="1836"/>
                  </a:lnTo>
                  <a:lnTo>
                    <a:pt x="2550" y="1824"/>
                  </a:lnTo>
                  <a:lnTo>
                    <a:pt x="2556" y="1812"/>
                  </a:lnTo>
                  <a:lnTo>
                    <a:pt x="2556" y="1800"/>
                  </a:lnTo>
                  <a:lnTo>
                    <a:pt x="2562" y="1788"/>
                  </a:lnTo>
                  <a:lnTo>
                    <a:pt x="2562" y="1782"/>
                  </a:lnTo>
                  <a:lnTo>
                    <a:pt x="2586" y="1782"/>
                  </a:lnTo>
                  <a:lnTo>
                    <a:pt x="2610" y="1770"/>
                  </a:lnTo>
                  <a:lnTo>
                    <a:pt x="2622" y="1752"/>
                  </a:lnTo>
                  <a:lnTo>
                    <a:pt x="2646" y="1728"/>
                  </a:lnTo>
                  <a:lnTo>
                    <a:pt x="2670" y="1698"/>
                  </a:lnTo>
                  <a:lnTo>
                    <a:pt x="2688" y="1674"/>
                  </a:lnTo>
                  <a:lnTo>
                    <a:pt x="2700" y="1662"/>
                  </a:lnTo>
                  <a:lnTo>
                    <a:pt x="2700" y="1656"/>
                  </a:lnTo>
                  <a:lnTo>
                    <a:pt x="2706" y="1638"/>
                  </a:lnTo>
                  <a:lnTo>
                    <a:pt x="2706" y="1614"/>
                  </a:lnTo>
                  <a:lnTo>
                    <a:pt x="2712" y="1596"/>
                  </a:lnTo>
                  <a:lnTo>
                    <a:pt x="2718" y="1590"/>
                  </a:lnTo>
                  <a:lnTo>
                    <a:pt x="2730" y="1572"/>
                  </a:lnTo>
                  <a:lnTo>
                    <a:pt x="2754" y="1542"/>
                  </a:lnTo>
                  <a:lnTo>
                    <a:pt x="2772" y="1494"/>
                  </a:lnTo>
                  <a:lnTo>
                    <a:pt x="2796" y="1458"/>
                  </a:lnTo>
                  <a:lnTo>
                    <a:pt x="2808" y="1428"/>
                  </a:lnTo>
                  <a:lnTo>
                    <a:pt x="2814" y="1416"/>
                  </a:lnTo>
                  <a:lnTo>
                    <a:pt x="2814" y="1386"/>
                  </a:lnTo>
                  <a:lnTo>
                    <a:pt x="2802" y="1362"/>
                  </a:lnTo>
                  <a:lnTo>
                    <a:pt x="2820" y="1308"/>
                  </a:lnTo>
                  <a:lnTo>
                    <a:pt x="2832" y="1290"/>
                  </a:lnTo>
                  <a:lnTo>
                    <a:pt x="2838" y="1266"/>
                  </a:lnTo>
                  <a:lnTo>
                    <a:pt x="2838" y="1224"/>
                  </a:lnTo>
                  <a:lnTo>
                    <a:pt x="2832" y="1194"/>
                  </a:lnTo>
                  <a:lnTo>
                    <a:pt x="2832" y="1176"/>
                  </a:lnTo>
                  <a:lnTo>
                    <a:pt x="2802" y="1164"/>
                  </a:lnTo>
                  <a:close/>
                  <a:moveTo>
                    <a:pt x="2016" y="2436"/>
                  </a:moveTo>
                  <a:lnTo>
                    <a:pt x="2022" y="2442"/>
                  </a:lnTo>
                  <a:lnTo>
                    <a:pt x="2028" y="2442"/>
                  </a:lnTo>
                  <a:lnTo>
                    <a:pt x="2040" y="2436"/>
                  </a:lnTo>
                  <a:lnTo>
                    <a:pt x="2046" y="2430"/>
                  </a:lnTo>
                  <a:lnTo>
                    <a:pt x="2034" y="2418"/>
                  </a:lnTo>
                  <a:lnTo>
                    <a:pt x="2016" y="2436"/>
                  </a:lnTo>
                  <a:close/>
                  <a:moveTo>
                    <a:pt x="1992" y="2454"/>
                  </a:moveTo>
                  <a:lnTo>
                    <a:pt x="1974" y="2454"/>
                  </a:lnTo>
                  <a:lnTo>
                    <a:pt x="1962" y="2466"/>
                  </a:lnTo>
                  <a:lnTo>
                    <a:pt x="1962" y="2472"/>
                  </a:lnTo>
                  <a:lnTo>
                    <a:pt x="1962" y="2460"/>
                  </a:lnTo>
                  <a:lnTo>
                    <a:pt x="1938" y="2460"/>
                  </a:lnTo>
                  <a:lnTo>
                    <a:pt x="1926" y="2466"/>
                  </a:lnTo>
                  <a:lnTo>
                    <a:pt x="1914" y="2466"/>
                  </a:lnTo>
                  <a:lnTo>
                    <a:pt x="1908" y="2478"/>
                  </a:lnTo>
                  <a:lnTo>
                    <a:pt x="1890" y="2460"/>
                  </a:lnTo>
                  <a:lnTo>
                    <a:pt x="1854" y="2460"/>
                  </a:lnTo>
                  <a:lnTo>
                    <a:pt x="1830" y="2430"/>
                  </a:lnTo>
                  <a:lnTo>
                    <a:pt x="1824" y="2436"/>
                  </a:lnTo>
                  <a:lnTo>
                    <a:pt x="1818" y="2436"/>
                  </a:lnTo>
                  <a:lnTo>
                    <a:pt x="1812" y="2442"/>
                  </a:lnTo>
                  <a:lnTo>
                    <a:pt x="1806" y="2442"/>
                  </a:lnTo>
                  <a:lnTo>
                    <a:pt x="1776" y="2412"/>
                  </a:lnTo>
                  <a:lnTo>
                    <a:pt x="1776" y="2424"/>
                  </a:lnTo>
                  <a:lnTo>
                    <a:pt x="1782" y="2448"/>
                  </a:lnTo>
                  <a:lnTo>
                    <a:pt x="1782" y="2472"/>
                  </a:lnTo>
                  <a:lnTo>
                    <a:pt x="1776" y="2478"/>
                  </a:lnTo>
                  <a:lnTo>
                    <a:pt x="1776" y="2484"/>
                  </a:lnTo>
                  <a:lnTo>
                    <a:pt x="1770" y="2490"/>
                  </a:lnTo>
                  <a:lnTo>
                    <a:pt x="1770" y="2502"/>
                  </a:lnTo>
                  <a:lnTo>
                    <a:pt x="1776" y="2514"/>
                  </a:lnTo>
                  <a:lnTo>
                    <a:pt x="1776" y="2532"/>
                  </a:lnTo>
                  <a:lnTo>
                    <a:pt x="1764" y="2538"/>
                  </a:lnTo>
                  <a:lnTo>
                    <a:pt x="1758" y="2544"/>
                  </a:lnTo>
                  <a:lnTo>
                    <a:pt x="1752" y="2544"/>
                  </a:lnTo>
                  <a:lnTo>
                    <a:pt x="1740" y="2532"/>
                  </a:lnTo>
                  <a:lnTo>
                    <a:pt x="1740" y="2538"/>
                  </a:lnTo>
                  <a:lnTo>
                    <a:pt x="1734" y="2544"/>
                  </a:lnTo>
                  <a:lnTo>
                    <a:pt x="1734" y="2556"/>
                  </a:lnTo>
                  <a:lnTo>
                    <a:pt x="1728" y="2574"/>
                  </a:lnTo>
                  <a:lnTo>
                    <a:pt x="1728" y="2586"/>
                  </a:lnTo>
                  <a:lnTo>
                    <a:pt x="1740" y="2610"/>
                  </a:lnTo>
                  <a:lnTo>
                    <a:pt x="1740" y="2616"/>
                  </a:lnTo>
                  <a:lnTo>
                    <a:pt x="1746" y="2628"/>
                  </a:lnTo>
                  <a:lnTo>
                    <a:pt x="1770" y="2628"/>
                  </a:lnTo>
                  <a:lnTo>
                    <a:pt x="1752" y="2640"/>
                  </a:lnTo>
                  <a:lnTo>
                    <a:pt x="1758" y="2664"/>
                  </a:lnTo>
                  <a:lnTo>
                    <a:pt x="1770" y="2658"/>
                  </a:lnTo>
                  <a:lnTo>
                    <a:pt x="1776" y="2658"/>
                  </a:lnTo>
                  <a:lnTo>
                    <a:pt x="1782" y="2652"/>
                  </a:lnTo>
                  <a:lnTo>
                    <a:pt x="1794" y="2652"/>
                  </a:lnTo>
                  <a:lnTo>
                    <a:pt x="1800" y="2658"/>
                  </a:lnTo>
                  <a:lnTo>
                    <a:pt x="1818" y="2658"/>
                  </a:lnTo>
                  <a:lnTo>
                    <a:pt x="1830" y="2652"/>
                  </a:lnTo>
                  <a:lnTo>
                    <a:pt x="1836" y="2646"/>
                  </a:lnTo>
                  <a:lnTo>
                    <a:pt x="1842" y="2634"/>
                  </a:lnTo>
                  <a:lnTo>
                    <a:pt x="1854" y="2634"/>
                  </a:lnTo>
                  <a:lnTo>
                    <a:pt x="1860" y="2640"/>
                  </a:lnTo>
                  <a:lnTo>
                    <a:pt x="1860" y="2646"/>
                  </a:lnTo>
                  <a:lnTo>
                    <a:pt x="1848" y="2658"/>
                  </a:lnTo>
                  <a:lnTo>
                    <a:pt x="1866" y="2664"/>
                  </a:lnTo>
                  <a:lnTo>
                    <a:pt x="1884" y="2646"/>
                  </a:lnTo>
                  <a:lnTo>
                    <a:pt x="1890" y="2634"/>
                  </a:lnTo>
                  <a:lnTo>
                    <a:pt x="1902" y="2628"/>
                  </a:lnTo>
                  <a:lnTo>
                    <a:pt x="1908" y="2616"/>
                  </a:lnTo>
                  <a:lnTo>
                    <a:pt x="1920" y="2604"/>
                  </a:lnTo>
                  <a:lnTo>
                    <a:pt x="1914" y="2604"/>
                  </a:lnTo>
                  <a:lnTo>
                    <a:pt x="1902" y="2592"/>
                  </a:lnTo>
                  <a:lnTo>
                    <a:pt x="1920" y="2562"/>
                  </a:lnTo>
                  <a:lnTo>
                    <a:pt x="1950" y="2562"/>
                  </a:lnTo>
                  <a:lnTo>
                    <a:pt x="1962" y="2538"/>
                  </a:lnTo>
                  <a:lnTo>
                    <a:pt x="1962" y="2514"/>
                  </a:lnTo>
                  <a:lnTo>
                    <a:pt x="1968" y="2502"/>
                  </a:lnTo>
                  <a:lnTo>
                    <a:pt x="1980" y="2496"/>
                  </a:lnTo>
                  <a:lnTo>
                    <a:pt x="1986" y="2484"/>
                  </a:lnTo>
                  <a:lnTo>
                    <a:pt x="1992" y="2478"/>
                  </a:lnTo>
                  <a:lnTo>
                    <a:pt x="1998" y="2466"/>
                  </a:lnTo>
                  <a:lnTo>
                    <a:pt x="1998" y="2460"/>
                  </a:lnTo>
                  <a:lnTo>
                    <a:pt x="1992" y="2454"/>
                  </a:lnTo>
                  <a:close/>
                  <a:moveTo>
                    <a:pt x="1902" y="246"/>
                  </a:moveTo>
                  <a:lnTo>
                    <a:pt x="1890" y="258"/>
                  </a:lnTo>
                  <a:lnTo>
                    <a:pt x="1890" y="270"/>
                  </a:lnTo>
                  <a:lnTo>
                    <a:pt x="1884" y="282"/>
                  </a:lnTo>
                  <a:lnTo>
                    <a:pt x="1884" y="294"/>
                  </a:lnTo>
                  <a:lnTo>
                    <a:pt x="1896" y="300"/>
                  </a:lnTo>
                  <a:lnTo>
                    <a:pt x="1920" y="300"/>
                  </a:lnTo>
                  <a:lnTo>
                    <a:pt x="1926" y="294"/>
                  </a:lnTo>
                  <a:lnTo>
                    <a:pt x="1932" y="294"/>
                  </a:lnTo>
                  <a:lnTo>
                    <a:pt x="1926" y="282"/>
                  </a:lnTo>
                  <a:lnTo>
                    <a:pt x="1932" y="252"/>
                  </a:lnTo>
                  <a:lnTo>
                    <a:pt x="1920" y="252"/>
                  </a:lnTo>
                  <a:lnTo>
                    <a:pt x="1908" y="246"/>
                  </a:lnTo>
                  <a:lnTo>
                    <a:pt x="1902" y="246"/>
                  </a:lnTo>
                  <a:close/>
                  <a:moveTo>
                    <a:pt x="1770" y="2334"/>
                  </a:moveTo>
                  <a:lnTo>
                    <a:pt x="1758" y="2376"/>
                  </a:lnTo>
                  <a:lnTo>
                    <a:pt x="1812" y="2328"/>
                  </a:lnTo>
                  <a:lnTo>
                    <a:pt x="1770" y="2334"/>
                  </a:lnTo>
                  <a:close/>
                  <a:moveTo>
                    <a:pt x="2034" y="2400"/>
                  </a:moveTo>
                  <a:lnTo>
                    <a:pt x="2016" y="2358"/>
                  </a:lnTo>
                  <a:lnTo>
                    <a:pt x="1998" y="2376"/>
                  </a:lnTo>
                  <a:lnTo>
                    <a:pt x="1998" y="2394"/>
                  </a:lnTo>
                  <a:lnTo>
                    <a:pt x="2010" y="2406"/>
                  </a:lnTo>
                  <a:lnTo>
                    <a:pt x="2028" y="2406"/>
                  </a:lnTo>
                  <a:lnTo>
                    <a:pt x="2034" y="240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4" name="Armenia" descr="© INSCALE GmbH, 05.05.2010&#10;http://www.presentationload.com/">
              <a:extLst>
                <a:ext uri="{FF2B5EF4-FFF2-40B4-BE49-F238E27FC236}">
                  <a16:creationId xmlns:a16="http://schemas.microsoft.com/office/drawing/2014/main" id="{225CDE58-0844-4EF9-AC80-E335C645ED1F}"/>
                </a:ext>
              </a:extLst>
            </p:cNvPr>
            <p:cNvSpPr>
              <a:spLocks/>
            </p:cNvSpPr>
            <p:nvPr/>
          </p:nvSpPr>
          <p:spPr bwMode="gray">
            <a:xfrm>
              <a:off x="5332348" y="1955492"/>
              <a:ext cx="84496" cy="80048"/>
            </a:xfrm>
            <a:custGeom>
              <a:avLst/>
              <a:gdLst>
                <a:gd name="T0" fmla="*/ 2147483647 w 222"/>
                <a:gd name="T1" fmla="*/ 2147483647 h 210"/>
                <a:gd name="T2" fmla="*/ 2147483647 w 222"/>
                <a:gd name="T3" fmla="*/ 2147483647 h 210"/>
                <a:gd name="T4" fmla="*/ 2147483647 w 222"/>
                <a:gd name="T5" fmla="*/ 2147483647 h 210"/>
                <a:gd name="T6" fmla="*/ 2147483647 w 222"/>
                <a:gd name="T7" fmla="*/ 2147483647 h 210"/>
                <a:gd name="T8" fmla="*/ 2147483647 w 222"/>
                <a:gd name="T9" fmla="*/ 2147483647 h 210"/>
                <a:gd name="T10" fmla="*/ 2147483647 w 222"/>
                <a:gd name="T11" fmla="*/ 2147483647 h 210"/>
                <a:gd name="T12" fmla="*/ 2147483647 w 222"/>
                <a:gd name="T13" fmla="*/ 2147483647 h 210"/>
                <a:gd name="T14" fmla="*/ 2147483647 w 222"/>
                <a:gd name="T15" fmla="*/ 2147483647 h 210"/>
                <a:gd name="T16" fmla="*/ 2147483647 w 222"/>
                <a:gd name="T17" fmla="*/ 2147483647 h 210"/>
                <a:gd name="T18" fmla="*/ 2147483647 w 222"/>
                <a:gd name="T19" fmla="*/ 2147483647 h 210"/>
                <a:gd name="T20" fmla="*/ 2147483647 w 222"/>
                <a:gd name="T21" fmla="*/ 2147483647 h 210"/>
                <a:gd name="T22" fmla="*/ 2147483647 w 222"/>
                <a:gd name="T23" fmla="*/ 2147483647 h 210"/>
                <a:gd name="T24" fmla="*/ 2147483647 w 222"/>
                <a:gd name="T25" fmla="*/ 2147483647 h 210"/>
                <a:gd name="T26" fmla="*/ 2147483647 w 222"/>
                <a:gd name="T27" fmla="*/ 2147483647 h 210"/>
                <a:gd name="T28" fmla="*/ 2147483647 w 222"/>
                <a:gd name="T29" fmla="*/ 2147483647 h 210"/>
                <a:gd name="T30" fmla="*/ 2147483647 w 222"/>
                <a:gd name="T31" fmla="*/ 2147483647 h 210"/>
                <a:gd name="T32" fmla="*/ 2147483647 w 222"/>
                <a:gd name="T33" fmla="*/ 2147483647 h 210"/>
                <a:gd name="T34" fmla="*/ 2147483647 w 222"/>
                <a:gd name="T35" fmla="*/ 2147483647 h 210"/>
                <a:gd name="T36" fmla="*/ 2147483647 w 222"/>
                <a:gd name="T37" fmla="*/ 2147483647 h 210"/>
                <a:gd name="T38" fmla="*/ 2147483647 w 222"/>
                <a:gd name="T39" fmla="*/ 0 h 210"/>
                <a:gd name="T40" fmla="*/ 2147483647 w 222"/>
                <a:gd name="T41" fmla="*/ 0 h 210"/>
                <a:gd name="T42" fmla="*/ 2147483647 w 222"/>
                <a:gd name="T43" fmla="*/ 2147483647 h 210"/>
                <a:gd name="T44" fmla="*/ 2147483647 w 222"/>
                <a:gd name="T45" fmla="*/ 2147483647 h 210"/>
                <a:gd name="T46" fmla="*/ 2147483647 w 222"/>
                <a:gd name="T47" fmla="*/ 2147483647 h 210"/>
                <a:gd name="T48" fmla="*/ 0 w 222"/>
                <a:gd name="T49" fmla="*/ 2147483647 h 210"/>
                <a:gd name="T50" fmla="*/ 2147483647 w 222"/>
                <a:gd name="T51" fmla="*/ 2147483647 h 210"/>
                <a:gd name="T52" fmla="*/ 2147483647 w 222"/>
                <a:gd name="T53" fmla="*/ 2147483647 h 210"/>
                <a:gd name="T54" fmla="*/ 2147483647 w 222"/>
                <a:gd name="T55" fmla="*/ 2147483647 h 210"/>
                <a:gd name="T56" fmla="*/ 2147483647 w 222"/>
                <a:gd name="T57" fmla="*/ 2147483647 h 210"/>
                <a:gd name="T58" fmla="*/ 2147483647 w 222"/>
                <a:gd name="T59" fmla="*/ 2147483647 h 210"/>
                <a:gd name="T60" fmla="*/ 2147483647 w 222"/>
                <a:gd name="T61" fmla="*/ 2147483647 h 210"/>
                <a:gd name="T62" fmla="*/ 2147483647 w 222"/>
                <a:gd name="T63" fmla="*/ 2147483647 h 210"/>
                <a:gd name="T64" fmla="*/ 2147483647 w 222"/>
                <a:gd name="T65" fmla="*/ 2147483647 h 210"/>
                <a:gd name="T66" fmla="*/ 2147483647 w 222"/>
                <a:gd name="T67" fmla="*/ 2147483647 h 210"/>
                <a:gd name="T68" fmla="*/ 2147483647 w 222"/>
                <a:gd name="T69" fmla="*/ 2147483647 h 210"/>
                <a:gd name="T70" fmla="*/ 2147483647 w 222"/>
                <a:gd name="T71" fmla="*/ 2147483647 h 210"/>
                <a:gd name="T72" fmla="*/ 2147483647 w 222"/>
                <a:gd name="T73" fmla="*/ 2147483647 h 210"/>
                <a:gd name="T74" fmla="*/ 2147483647 w 222"/>
                <a:gd name="T75" fmla="*/ 2147483647 h 210"/>
                <a:gd name="T76" fmla="*/ 2147483647 w 222"/>
                <a:gd name="T77" fmla="*/ 2147483647 h 210"/>
                <a:gd name="T78" fmla="*/ 2147483647 w 222"/>
                <a:gd name="T79" fmla="*/ 2147483647 h 210"/>
                <a:gd name="T80" fmla="*/ 2147483647 w 222"/>
                <a:gd name="T81" fmla="*/ 2147483647 h 210"/>
                <a:gd name="T82" fmla="*/ 2147483647 w 222"/>
                <a:gd name="T83" fmla="*/ 2147483647 h 210"/>
                <a:gd name="T84" fmla="*/ 2147483647 w 222"/>
                <a:gd name="T85" fmla="*/ 2147483647 h 210"/>
                <a:gd name="T86" fmla="*/ 2147483647 w 222"/>
                <a:gd name="T87" fmla="*/ 2147483647 h 210"/>
                <a:gd name="T88" fmla="*/ 2147483647 w 222"/>
                <a:gd name="T89" fmla="*/ 2147483647 h 210"/>
                <a:gd name="T90" fmla="*/ 2147483647 w 222"/>
                <a:gd name="T91" fmla="*/ 2147483647 h 210"/>
                <a:gd name="T92" fmla="*/ 2147483647 w 222"/>
                <a:gd name="T93" fmla="*/ 2147483647 h 210"/>
                <a:gd name="T94" fmla="*/ 2147483647 w 222"/>
                <a:gd name="T95" fmla="*/ 2147483647 h 210"/>
                <a:gd name="T96" fmla="*/ 2147483647 w 222"/>
                <a:gd name="T97" fmla="*/ 2147483647 h 210"/>
                <a:gd name="T98" fmla="*/ 2147483647 w 222"/>
                <a:gd name="T99" fmla="*/ 2147483647 h 210"/>
                <a:gd name="T100" fmla="*/ 2147483647 w 222"/>
                <a:gd name="T101" fmla="*/ 2147483647 h 210"/>
                <a:gd name="T102" fmla="*/ 2147483647 w 222"/>
                <a:gd name="T103" fmla="*/ 2147483647 h 210"/>
                <a:gd name="T104" fmla="*/ 2147483647 w 222"/>
                <a:gd name="T105" fmla="*/ 2147483647 h 210"/>
                <a:gd name="T106" fmla="*/ 2147483647 w 222"/>
                <a:gd name="T107" fmla="*/ 2147483647 h 21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2"/>
                <a:gd name="T163" fmla="*/ 0 h 210"/>
                <a:gd name="T164" fmla="*/ 222 w 222"/>
                <a:gd name="T165" fmla="*/ 210 h 21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2" h="210">
                  <a:moveTo>
                    <a:pt x="222" y="168"/>
                  </a:moveTo>
                  <a:lnTo>
                    <a:pt x="216" y="156"/>
                  </a:lnTo>
                  <a:lnTo>
                    <a:pt x="216" y="144"/>
                  </a:lnTo>
                  <a:lnTo>
                    <a:pt x="186" y="138"/>
                  </a:lnTo>
                  <a:lnTo>
                    <a:pt x="174" y="120"/>
                  </a:lnTo>
                  <a:lnTo>
                    <a:pt x="144" y="108"/>
                  </a:lnTo>
                  <a:lnTo>
                    <a:pt x="156" y="108"/>
                  </a:lnTo>
                  <a:lnTo>
                    <a:pt x="174" y="90"/>
                  </a:lnTo>
                  <a:lnTo>
                    <a:pt x="174" y="84"/>
                  </a:lnTo>
                  <a:lnTo>
                    <a:pt x="168" y="78"/>
                  </a:lnTo>
                  <a:lnTo>
                    <a:pt x="144" y="66"/>
                  </a:lnTo>
                  <a:lnTo>
                    <a:pt x="138" y="60"/>
                  </a:lnTo>
                  <a:lnTo>
                    <a:pt x="132" y="60"/>
                  </a:lnTo>
                  <a:lnTo>
                    <a:pt x="138" y="54"/>
                  </a:lnTo>
                  <a:lnTo>
                    <a:pt x="138" y="30"/>
                  </a:lnTo>
                  <a:lnTo>
                    <a:pt x="132" y="24"/>
                  </a:lnTo>
                  <a:lnTo>
                    <a:pt x="114" y="24"/>
                  </a:lnTo>
                  <a:lnTo>
                    <a:pt x="114" y="12"/>
                  </a:lnTo>
                  <a:lnTo>
                    <a:pt x="102" y="6"/>
                  </a:lnTo>
                  <a:lnTo>
                    <a:pt x="96" y="0"/>
                  </a:lnTo>
                  <a:lnTo>
                    <a:pt x="84" y="0"/>
                  </a:lnTo>
                  <a:lnTo>
                    <a:pt x="84" y="18"/>
                  </a:lnTo>
                  <a:lnTo>
                    <a:pt x="30" y="12"/>
                  </a:lnTo>
                  <a:lnTo>
                    <a:pt x="24" y="18"/>
                  </a:lnTo>
                  <a:lnTo>
                    <a:pt x="0" y="24"/>
                  </a:lnTo>
                  <a:lnTo>
                    <a:pt x="6" y="30"/>
                  </a:lnTo>
                  <a:lnTo>
                    <a:pt x="6" y="42"/>
                  </a:lnTo>
                  <a:lnTo>
                    <a:pt x="18" y="78"/>
                  </a:lnTo>
                  <a:lnTo>
                    <a:pt x="18" y="90"/>
                  </a:lnTo>
                  <a:lnTo>
                    <a:pt x="24" y="102"/>
                  </a:lnTo>
                  <a:lnTo>
                    <a:pt x="30" y="108"/>
                  </a:lnTo>
                  <a:lnTo>
                    <a:pt x="42" y="114"/>
                  </a:lnTo>
                  <a:lnTo>
                    <a:pt x="54" y="114"/>
                  </a:lnTo>
                  <a:lnTo>
                    <a:pt x="66" y="108"/>
                  </a:lnTo>
                  <a:lnTo>
                    <a:pt x="72" y="108"/>
                  </a:lnTo>
                  <a:lnTo>
                    <a:pt x="72" y="114"/>
                  </a:lnTo>
                  <a:lnTo>
                    <a:pt x="78" y="120"/>
                  </a:lnTo>
                  <a:lnTo>
                    <a:pt x="78" y="132"/>
                  </a:lnTo>
                  <a:lnTo>
                    <a:pt x="84" y="144"/>
                  </a:lnTo>
                  <a:lnTo>
                    <a:pt x="84" y="150"/>
                  </a:lnTo>
                  <a:lnTo>
                    <a:pt x="90" y="156"/>
                  </a:lnTo>
                  <a:lnTo>
                    <a:pt x="108" y="132"/>
                  </a:lnTo>
                  <a:lnTo>
                    <a:pt x="126" y="132"/>
                  </a:lnTo>
                  <a:lnTo>
                    <a:pt x="138" y="144"/>
                  </a:lnTo>
                  <a:lnTo>
                    <a:pt x="174" y="144"/>
                  </a:lnTo>
                  <a:lnTo>
                    <a:pt x="174" y="156"/>
                  </a:lnTo>
                  <a:lnTo>
                    <a:pt x="180" y="162"/>
                  </a:lnTo>
                  <a:lnTo>
                    <a:pt x="180" y="174"/>
                  </a:lnTo>
                  <a:lnTo>
                    <a:pt x="186" y="186"/>
                  </a:lnTo>
                  <a:lnTo>
                    <a:pt x="186" y="198"/>
                  </a:lnTo>
                  <a:lnTo>
                    <a:pt x="192" y="204"/>
                  </a:lnTo>
                  <a:lnTo>
                    <a:pt x="192" y="210"/>
                  </a:lnTo>
                  <a:lnTo>
                    <a:pt x="222" y="210"/>
                  </a:lnTo>
                  <a:lnTo>
                    <a:pt x="222" y="16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5" name="Argentina" descr="© INSCALE GmbH, 05.05.2010&#10;http://www.presentationload.com/">
              <a:extLst>
                <a:ext uri="{FF2B5EF4-FFF2-40B4-BE49-F238E27FC236}">
                  <a16:creationId xmlns:a16="http://schemas.microsoft.com/office/drawing/2014/main" id="{98DAD897-10CF-4CC7-ABDD-16B193DF8CC9}"/>
                </a:ext>
              </a:extLst>
            </p:cNvPr>
            <p:cNvSpPr>
              <a:spLocks noEditPoints="1"/>
            </p:cNvSpPr>
            <p:nvPr/>
          </p:nvSpPr>
          <p:spPr bwMode="gray">
            <a:xfrm>
              <a:off x="2426006" y="3884068"/>
              <a:ext cx="413582" cy="925004"/>
            </a:xfrm>
            <a:custGeom>
              <a:avLst/>
              <a:gdLst>
                <a:gd name="T0" fmla="*/ 2147483647 w 1092"/>
                <a:gd name="T1" fmla="*/ 2147483647 h 2442"/>
                <a:gd name="T2" fmla="*/ 2147483647 w 1092"/>
                <a:gd name="T3" fmla="*/ 2147483647 h 2442"/>
                <a:gd name="T4" fmla="*/ 2147483647 w 1092"/>
                <a:gd name="T5" fmla="*/ 2147483647 h 2442"/>
                <a:gd name="T6" fmla="*/ 2147483647 w 1092"/>
                <a:gd name="T7" fmla="*/ 2147483647 h 2442"/>
                <a:gd name="T8" fmla="*/ 2147483647 w 1092"/>
                <a:gd name="T9" fmla="*/ 2147483647 h 2442"/>
                <a:gd name="T10" fmla="*/ 2147483647 w 1092"/>
                <a:gd name="T11" fmla="*/ 2147483647 h 2442"/>
                <a:gd name="T12" fmla="*/ 2147483647 w 1092"/>
                <a:gd name="T13" fmla="*/ 2147483647 h 2442"/>
                <a:gd name="T14" fmla="*/ 2147483647 w 1092"/>
                <a:gd name="T15" fmla="*/ 2147483647 h 2442"/>
                <a:gd name="T16" fmla="*/ 2147483647 w 1092"/>
                <a:gd name="T17" fmla="*/ 2147483647 h 2442"/>
                <a:gd name="T18" fmla="*/ 2147483647 w 1092"/>
                <a:gd name="T19" fmla="*/ 2147483647 h 2442"/>
                <a:gd name="T20" fmla="*/ 2147483647 w 1092"/>
                <a:gd name="T21" fmla="*/ 0 h 2442"/>
                <a:gd name="T22" fmla="*/ 2147483647 w 1092"/>
                <a:gd name="T23" fmla="*/ 2147483647 h 2442"/>
                <a:gd name="T24" fmla="*/ 2147483647 w 1092"/>
                <a:gd name="T25" fmla="*/ 2147483647 h 2442"/>
                <a:gd name="T26" fmla="*/ 2147483647 w 1092"/>
                <a:gd name="T27" fmla="*/ 2147483647 h 2442"/>
                <a:gd name="T28" fmla="*/ 2147483647 w 1092"/>
                <a:gd name="T29" fmla="*/ 2147483647 h 2442"/>
                <a:gd name="T30" fmla="*/ 2147483647 w 1092"/>
                <a:gd name="T31" fmla="*/ 2147483647 h 2442"/>
                <a:gd name="T32" fmla="*/ 2147483647 w 1092"/>
                <a:gd name="T33" fmla="*/ 2147483647 h 2442"/>
                <a:gd name="T34" fmla="*/ 2147483647 w 1092"/>
                <a:gd name="T35" fmla="*/ 2147483647 h 2442"/>
                <a:gd name="T36" fmla="*/ 2147483647 w 1092"/>
                <a:gd name="T37" fmla="*/ 2147483647 h 2442"/>
                <a:gd name="T38" fmla="*/ 2147483647 w 1092"/>
                <a:gd name="T39" fmla="*/ 2147483647 h 2442"/>
                <a:gd name="T40" fmla="*/ 2147483647 w 1092"/>
                <a:gd name="T41" fmla="*/ 2147483647 h 2442"/>
                <a:gd name="T42" fmla="*/ 2147483647 w 1092"/>
                <a:gd name="T43" fmla="*/ 2147483647 h 2442"/>
                <a:gd name="T44" fmla="*/ 2147483647 w 1092"/>
                <a:gd name="T45" fmla="*/ 2147483647 h 2442"/>
                <a:gd name="T46" fmla="*/ 2147483647 w 1092"/>
                <a:gd name="T47" fmla="*/ 2147483647 h 2442"/>
                <a:gd name="T48" fmla="*/ 2147483647 w 1092"/>
                <a:gd name="T49" fmla="*/ 2147483647 h 2442"/>
                <a:gd name="T50" fmla="*/ 2147483647 w 1092"/>
                <a:gd name="T51" fmla="*/ 2147483647 h 2442"/>
                <a:gd name="T52" fmla="*/ 2147483647 w 1092"/>
                <a:gd name="T53" fmla="*/ 2147483647 h 2442"/>
                <a:gd name="T54" fmla="*/ 2147483647 w 1092"/>
                <a:gd name="T55" fmla="*/ 2147483647 h 2442"/>
                <a:gd name="T56" fmla="*/ 2147483647 w 1092"/>
                <a:gd name="T57" fmla="*/ 2147483647 h 2442"/>
                <a:gd name="T58" fmla="*/ 2147483647 w 1092"/>
                <a:gd name="T59" fmla="*/ 2147483647 h 2442"/>
                <a:gd name="T60" fmla="*/ 2147483647 w 1092"/>
                <a:gd name="T61" fmla="*/ 2147483647 h 2442"/>
                <a:gd name="T62" fmla="*/ 2147483647 w 1092"/>
                <a:gd name="T63" fmla="*/ 2147483647 h 2442"/>
                <a:gd name="T64" fmla="*/ 2147483647 w 1092"/>
                <a:gd name="T65" fmla="*/ 2147483647 h 2442"/>
                <a:gd name="T66" fmla="*/ 2147483647 w 1092"/>
                <a:gd name="T67" fmla="*/ 2147483647 h 2442"/>
                <a:gd name="T68" fmla="*/ 2147483647 w 1092"/>
                <a:gd name="T69" fmla="*/ 2147483647 h 2442"/>
                <a:gd name="T70" fmla="*/ 2147483647 w 1092"/>
                <a:gd name="T71" fmla="*/ 2147483647 h 2442"/>
                <a:gd name="T72" fmla="*/ 2147483647 w 1092"/>
                <a:gd name="T73" fmla="*/ 2147483647 h 2442"/>
                <a:gd name="T74" fmla="*/ 2147483647 w 1092"/>
                <a:gd name="T75" fmla="*/ 2147483647 h 2442"/>
                <a:gd name="T76" fmla="*/ 2147483647 w 1092"/>
                <a:gd name="T77" fmla="*/ 2147483647 h 2442"/>
                <a:gd name="T78" fmla="*/ 2147483647 w 1092"/>
                <a:gd name="T79" fmla="*/ 2147483647 h 2442"/>
                <a:gd name="T80" fmla="*/ 2147483647 w 1092"/>
                <a:gd name="T81" fmla="*/ 2147483647 h 2442"/>
                <a:gd name="T82" fmla="*/ 2147483647 w 1092"/>
                <a:gd name="T83" fmla="*/ 2147483647 h 2442"/>
                <a:gd name="T84" fmla="*/ 2147483647 w 1092"/>
                <a:gd name="T85" fmla="*/ 2147483647 h 2442"/>
                <a:gd name="T86" fmla="*/ 2147483647 w 1092"/>
                <a:gd name="T87" fmla="*/ 2147483647 h 2442"/>
                <a:gd name="T88" fmla="*/ 2147483647 w 1092"/>
                <a:gd name="T89" fmla="*/ 2147483647 h 2442"/>
                <a:gd name="T90" fmla="*/ 2147483647 w 1092"/>
                <a:gd name="T91" fmla="*/ 2147483647 h 2442"/>
                <a:gd name="T92" fmla="*/ 2147483647 w 1092"/>
                <a:gd name="T93" fmla="*/ 2147483647 h 2442"/>
                <a:gd name="T94" fmla="*/ 2147483647 w 1092"/>
                <a:gd name="T95" fmla="*/ 2147483647 h 2442"/>
                <a:gd name="T96" fmla="*/ 2147483647 w 1092"/>
                <a:gd name="T97" fmla="*/ 2147483647 h 2442"/>
                <a:gd name="T98" fmla="*/ 2147483647 w 1092"/>
                <a:gd name="T99" fmla="*/ 2147483647 h 2442"/>
                <a:gd name="T100" fmla="*/ 2147483647 w 1092"/>
                <a:gd name="T101" fmla="*/ 2147483647 h 2442"/>
                <a:gd name="T102" fmla="*/ 2147483647 w 1092"/>
                <a:gd name="T103" fmla="*/ 2147483647 h 2442"/>
                <a:gd name="T104" fmla="*/ 2147483647 w 1092"/>
                <a:gd name="T105" fmla="*/ 2147483647 h 2442"/>
                <a:gd name="T106" fmla="*/ 2147483647 w 1092"/>
                <a:gd name="T107" fmla="*/ 2147483647 h 2442"/>
                <a:gd name="T108" fmla="*/ 2147483647 w 1092"/>
                <a:gd name="T109" fmla="*/ 2147483647 h 2442"/>
                <a:gd name="T110" fmla="*/ 2147483647 w 1092"/>
                <a:gd name="T111" fmla="*/ 2147483647 h 2442"/>
                <a:gd name="T112" fmla="*/ 2147483647 w 1092"/>
                <a:gd name="T113" fmla="*/ 2147483647 h 244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92"/>
                <a:gd name="T172" fmla="*/ 0 h 2442"/>
                <a:gd name="T173" fmla="*/ 1092 w 1092"/>
                <a:gd name="T174" fmla="*/ 2442 h 244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92" h="2442">
                  <a:moveTo>
                    <a:pt x="954" y="534"/>
                  </a:moveTo>
                  <a:lnTo>
                    <a:pt x="978" y="528"/>
                  </a:lnTo>
                  <a:lnTo>
                    <a:pt x="984" y="504"/>
                  </a:lnTo>
                  <a:lnTo>
                    <a:pt x="990" y="498"/>
                  </a:lnTo>
                  <a:lnTo>
                    <a:pt x="990" y="480"/>
                  </a:lnTo>
                  <a:lnTo>
                    <a:pt x="1026" y="480"/>
                  </a:lnTo>
                  <a:lnTo>
                    <a:pt x="1026" y="462"/>
                  </a:lnTo>
                  <a:lnTo>
                    <a:pt x="1032" y="450"/>
                  </a:lnTo>
                  <a:lnTo>
                    <a:pt x="1038" y="444"/>
                  </a:lnTo>
                  <a:lnTo>
                    <a:pt x="1092" y="426"/>
                  </a:lnTo>
                  <a:lnTo>
                    <a:pt x="1092" y="390"/>
                  </a:lnTo>
                  <a:lnTo>
                    <a:pt x="1086" y="372"/>
                  </a:lnTo>
                  <a:lnTo>
                    <a:pt x="1086" y="342"/>
                  </a:lnTo>
                  <a:lnTo>
                    <a:pt x="1080" y="336"/>
                  </a:lnTo>
                  <a:lnTo>
                    <a:pt x="1074" y="336"/>
                  </a:lnTo>
                  <a:lnTo>
                    <a:pt x="1074" y="324"/>
                  </a:lnTo>
                  <a:lnTo>
                    <a:pt x="1062" y="300"/>
                  </a:lnTo>
                  <a:lnTo>
                    <a:pt x="1056" y="294"/>
                  </a:lnTo>
                  <a:lnTo>
                    <a:pt x="1038" y="294"/>
                  </a:lnTo>
                  <a:lnTo>
                    <a:pt x="1032" y="300"/>
                  </a:lnTo>
                  <a:lnTo>
                    <a:pt x="1020" y="306"/>
                  </a:lnTo>
                  <a:lnTo>
                    <a:pt x="1020" y="384"/>
                  </a:lnTo>
                  <a:lnTo>
                    <a:pt x="1008" y="390"/>
                  </a:lnTo>
                  <a:lnTo>
                    <a:pt x="1002" y="402"/>
                  </a:lnTo>
                  <a:lnTo>
                    <a:pt x="990" y="408"/>
                  </a:lnTo>
                  <a:lnTo>
                    <a:pt x="984" y="414"/>
                  </a:lnTo>
                  <a:lnTo>
                    <a:pt x="978" y="414"/>
                  </a:lnTo>
                  <a:lnTo>
                    <a:pt x="966" y="426"/>
                  </a:lnTo>
                  <a:lnTo>
                    <a:pt x="954" y="450"/>
                  </a:lnTo>
                  <a:lnTo>
                    <a:pt x="948" y="456"/>
                  </a:lnTo>
                  <a:lnTo>
                    <a:pt x="948" y="450"/>
                  </a:lnTo>
                  <a:lnTo>
                    <a:pt x="942" y="444"/>
                  </a:lnTo>
                  <a:lnTo>
                    <a:pt x="930" y="444"/>
                  </a:lnTo>
                  <a:lnTo>
                    <a:pt x="924" y="450"/>
                  </a:lnTo>
                  <a:lnTo>
                    <a:pt x="924" y="468"/>
                  </a:lnTo>
                  <a:lnTo>
                    <a:pt x="912" y="450"/>
                  </a:lnTo>
                  <a:lnTo>
                    <a:pt x="852" y="450"/>
                  </a:lnTo>
                  <a:lnTo>
                    <a:pt x="834" y="444"/>
                  </a:lnTo>
                  <a:lnTo>
                    <a:pt x="822" y="438"/>
                  </a:lnTo>
                  <a:lnTo>
                    <a:pt x="816" y="432"/>
                  </a:lnTo>
                  <a:lnTo>
                    <a:pt x="804" y="426"/>
                  </a:lnTo>
                  <a:lnTo>
                    <a:pt x="798" y="426"/>
                  </a:lnTo>
                  <a:lnTo>
                    <a:pt x="786" y="432"/>
                  </a:lnTo>
                  <a:lnTo>
                    <a:pt x="762" y="432"/>
                  </a:lnTo>
                  <a:lnTo>
                    <a:pt x="756" y="426"/>
                  </a:lnTo>
                  <a:lnTo>
                    <a:pt x="756" y="414"/>
                  </a:lnTo>
                  <a:lnTo>
                    <a:pt x="762" y="402"/>
                  </a:lnTo>
                  <a:lnTo>
                    <a:pt x="768" y="396"/>
                  </a:lnTo>
                  <a:lnTo>
                    <a:pt x="774" y="384"/>
                  </a:lnTo>
                  <a:lnTo>
                    <a:pt x="780" y="378"/>
                  </a:lnTo>
                  <a:lnTo>
                    <a:pt x="780" y="342"/>
                  </a:lnTo>
                  <a:lnTo>
                    <a:pt x="798" y="342"/>
                  </a:lnTo>
                  <a:lnTo>
                    <a:pt x="804" y="336"/>
                  </a:lnTo>
                  <a:lnTo>
                    <a:pt x="804" y="330"/>
                  </a:lnTo>
                  <a:lnTo>
                    <a:pt x="798" y="318"/>
                  </a:lnTo>
                  <a:lnTo>
                    <a:pt x="792" y="312"/>
                  </a:lnTo>
                  <a:lnTo>
                    <a:pt x="798" y="300"/>
                  </a:lnTo>
                  <a:lnTo>
                    <a:pt x="804" y="294"/>
                  </a:lnTo>
                  <a:lnTo>
                    <a:pt x="804" y="282"/>
                  </a:lnTo>
                  <a:lnTo>
                    <a:pt x="810" y="276"/>
                  </a:lnTo>
                  <a:lnTo>
                    <a:pt x="804" y="270"/>
                  </a:lnTo>
                  <a:lnTo>
                    <a:pt x="792" y="264"/>
                  </a:lnTo>
                  <a:lnTo>
                    <a:pt x="774" y="258"/>
                  </a:lnTo>
                  <a:lnTo>
                    <a:pt x="762" y="252"/>
                  </a:lnTo>
                  <a:lnTo>
                    <a:pt x="750" y="252"/>
                  </a:lnTo>
                  <a:lnTo>
                    <a:pt x="744" y="246"/>
                  </a:lnTo>
                  <a:lnTo>
                    <a:pt x="708" y="228"/>
                  </a:lnTo>
                  <a:lnTo>
                    <a:pt x="690" y="216"/>
                  </a:lnTo>
                  <a:lnTo>
                    <a:pt x="678" y="210"/>
                  </a:lnTo>
                  <a:lnTo>
                    <a:pt x="672" y="204"/>
                  </a:lnTo>
                  <a:lnTo>
                    <a:pt x="666" y="204"/>
                  </a:lnTo>
                  <a:lnTo>
                    <a:pt x="660" y="198"/>
                  </a:lnTo>
                  <a:lnTo>
                    <a:pt x="648" y="192"/>
                  </a:lnTo>
                  <a:lnTo>
                    <a:pt x="642" y="186"/>
                  </a:lnTo>
                  <a:lnTo>
                    <a:pt x="630" y="180"/>
                  </a:lnTo>
                  <a:lnTo>
                    <a:pt x="600" y="180"/>
                  </a:lnTo>
                  <a:lnTo>
                    <a:pt x="564" y="162"/>
                  </a:lnTo>
                  <a:lnTo>
                    <a:pt x="558" y="156"/>
                  </a:lnTo>
                  <a:lnTo>
                    <a:pt x="552" y="156"/>
                  </a:lnTo>
                  <a:lnTo>
                    <a:pt x="546" y="138"/>
                  </a:lnTo>
                  <a:lnTo>
                    <a:pt x="534" y="132"/>
                  </a:lnTo>
                  <a:lnTo>
                    <a:pt x="516" y="114"/>
                  </a:lnTo>
                  <a:lnTo>
                    <a:pt x="492" y="102"/>
                  </a:lnTo>
                  <a:lnTo>
                    <a:pt x="486" y="96"/>
                  </a:lnTo>
                  <a:lnTo>
                    <a:pt x="480" y="84"/>
                  </a:lnTo>
                  <a:lnTo>
                    <a:pt x="468" y="78"/>
                  </a:lnTo>
                  <a:lnTo>
                    <a:pt x="462" y="66"/>
                  </a:lnTo>
                  <a:lnTo>
                    <a:pt x="456" y="60"/>
                  </a:lnTo>
                  <a:lnTo>
                    <a:pt x="456" y="54"/>
                  </a:lnTo>
                  <a:lnTo>
                    <a:pt x="438" y="36"/>
                  </a:lnTo>
                  <a:lnTo>
                    <a:pt x="402" y="12"/>
                  </a:lnTo>
                  <a:lnTo>
                    <a:pt x="330" y="18"/>
                  </a:lnTo>
                  <a:lnTo>
                    <a:pt x="318" y="72"/>
                  </a:lnTo>
                  <a:lnTo>
                    <a:pt x="288" y="24"/>
                  </a:lnTo>
                  <a:lnTo>
                    <a:pt x="234" y="24"/>
                  </a:lnTo>
                  <a:lnTo>
                    <a:pt x="216" y="18"/>
                  </a:lnTo>
                  <a:lnTo>
                    <a:pt x="204" y="18"/>
                  </a:lnTo>
                  <a:lnTo>
                    <a:pt x="180" y="6"/>
                  </a:lnTo>
                  <a:lnTo>
                    <a:pt x="174" y="0"/>
                  </a:lnTo>
                  <a:lnTo>
                    <a:pt x="162" y="24"/>
                  </a:lnTo>
                  <a:lnTo>
                    <a:pt x="138" y="30"/>
                  </a:lnTo>
                  <a:lnTo>
                    <a:pt x="138" y="48"/>
                  </a:lnTo>
                  <a:lnTo>
                    <a:pt x="126" y="48"/>
                  </a:lnTo>
                  <a:lnTo>
                    <a:pt x="126" y="78"/>
                  </a:lnTo>
                  <a:lnTo>
                    <a:pt x="114" y="78"/>
                  </a:lnTo>
                  <a:lnTo>
                    <a:pt x="126" y="96"/>
                  </a:lnTo>
                  <a:lnTo>
                    <a:pt x="114" y="180"/>
                  </a:lnTo>
                  <a:lnTo>
                    <a:pt x="108" y="180"/>
                  </a:lnTo>
                  <a:lnTo>
                    <a:pt x="102" y="186"/>
                  </a:lnTo>
                  <a:lnTo>
                    <a:pt x="90" y="192"/>
                  </a:lnTo>
                  <a:lnTo>
                    <a:pt x="72" y="198"/>
                  </a:lnTo>
                  <a:lnTo>
                    <a:pt x="60" y="210"/>
                  </a:lnTo>
                  <a:lnTo>
                    <a:pt x="48" y="216"/>
                  </a:lnTo>
                  <a:lnTo>
                    <a:pt x="42" y="228"/>
                  </a:lnTo>
                  <a:lnTo>
                    <a:pt x="36" y="234"/>
                  </a:lnTo>
                  <a:lnTo>
                    <a:pt x="36" y="240"/>
                  </a:lnTo>
                  <a:lnTo>
                    <a:pt x="42" y="246"/>
                  </a:lnTo>
                  <a:lnTo>
                    <a:pt x="54" y="252"/>
                  </a:lnTo>
                  <a:lnTo>
                    <a:pt x="66" y="252"/>
                  </a:lnTo>
                  <a:lnTo>
                    <a:pt x="66" y="258"/>
                  </a:lnTo>
                  <a:lnTo>
                    <a:pt x="42" y="282"/>
                  </a:lnTo>
                  <a:lnTo>
                    <a:pt x="42" y="300"/>
                  </a:lnTo>
                  <a:lnTo>
                    <a:pt x="48" y="306"/>
                  </a:lnTo>
                  <a:lnTo>
                    <a:pt x="60" y="312"/>
                  </a:lnTo>
                  <a:lnTo>
                    <a:pt x="72" y="324"/>
                  </a:lnTo>
                  <a:lnTo>
                    <a:pt x="78" y="336"/>
                  </a:lnTo>
                  <a:lnTo>
                    <a:pt x="72" y="342"/>
                  </a:lnTo>
                  <a:lnTo>
                    <a:pt x="66" y="354"/>
                  </a:lnTo>
                  <a:lnTo>
                    <a:pt x="54" y="366"/>
                  </a:lnTo>
                  <a:lnTo>
                    <a:pt x="48" y="366"/>
                  </a:lnTo>
                  <a:lnTo>
                    <a:pt x="54" y="366"/>
                  </a:lnTo>
                  <a:lnTo>
                    <a:pt x="60" y="372"/>
                  </a:lnTo>
                  <a:lnTo>
                    <a:pt x="84" y="384"/>
                  </a:lnTo>
                  <a:lnTo>
                    <a:pt x="90" y="396"/>
                  </a:lnTo>
                  <a:lnTo>
                    <a:pt x="90" y="408"/>
                  </a:lnTo>
                  <a:lnTo>
                    <a:pt x="78" y="414"/>
                  </a:lnTo>
                  <a:lnTo>
                    <a:pt x="72" y="420"/>
                  </a:lnTo>
                  <a:lnTo>
                    <a:pt x="54" y="420"/>
                  </a:lnTo>
                  <a:lnTo>
                    <a:pt x="54" y="432"/>
                  </a:lnTo>
                  <a:lnTo>
                    <a:pt x="48" y="450"/>
                  </a:lnTo>
                  <a:lnTo>
                    <a:pt x="48" y="462"/>
                  </a:lnTo>
                  <a:lnTo>
                    <a:pt x="42" y="474"/>
                  </a:lnTo>
                  <a:lnTo>
                    <a:pt x="42" y="486"/>
                  </a:lnTo>
                  <a:lnTo>
                    <a:pt x="30" y="498"/>
                  </a:lnTo>
                  <a:lnTo>
                    <a:pt x="24" y="510"/>
                  </a:lnTo>
                  <a:lnTo>
                    <a:pt x="18" y="516"/>
                  </a:lnTo>
                  <a:lnTo>
                    <a:pt x="18" y="582"/>
                  </a:lnTo>
                  <a:lnTo>
                    <a:pt x="6" y="594"/>
                  </a:lnTo>
                  <a:lnTo>
                    <a:pt x="6" y="606"/>
                  </a:lnTo>
                  <a:lnTo>
                    <a:pt x="18" y="630"/>
                  </a:lnTo>
                  <a:lnTo>
                    <a:pt x="30" y="666"/>
                  </a:lnTo>
                  <a:lnTo>
                    <a:pt x="36" y="678"/>
                  </a:lnTo>
                  <a:lnTo>
                    <a:pt x="36" y="684"/>
                  </a:lnTo>
                  <a:lnTo>
                    <a:pt x="12" y="684"/>
                  </a:lnTo>
                  <a:lnTo>
                    <a:pt x="18" y="738"/>
                  </a:lnTo>
                  <a:lnTo>
                    <a:pt x="6" y="744"/>
                  </a:lnTo>
                  <a:lnTo>
                    <a:pt x="0" y="744"/>
                  </a:lnTo>
                  <a:lnTo>
                    <a:pt x="0" y="768"/>
                  </a:lnTo>
                  <a:lnTo>
                    <a:pt x="6" y="774"/>
                  </a:lnTo>
                  <a:lnTo>
                    <a:pt x="6" y="780"/>
                  </a:lnTo>
                  <a:lnTo>
                    <a:pt x="18" y="786"/>
                  </a:lnTo>
                  <a:lnTo>
                    <a:pt x="36" y="804"/>
                  </a:lnTo>
                  <a:lnTo>
                    <a:pt x="36" y="816"/>
                  </a:lnTo>
                  <a:lnTo>
                    <a:pt x="30" y="822"/>
                  </a:lnTo>
                  <a:lnTo>
                    <a:pt x="30" y="828"/>
                  </a:lnTo>
                  <a:lnTo>
                    <a:pt x="48" y="846"/>
                  </a:lnTo>
                  <a:lnTo>
                    <a:pt x="60" y="876"/>
                  </a:lnTo>
                  <a:lnTo>
                    <a:pt x="66" y="888"/>
                  </a:lnTo>
                  <a:lnTo>
                    <a:pt x="60" y="894"/>
                  </a:lnTo>
                  <a:lnTo>
                    <a:pt x="60" y="906"/>
                  </a:lnTo>
                  <a:lnTo>
                    <a:pt x="72" y="918"/>
                  </a:lnTo>
                  <a:lnTo>
                    <a:pt x="96" y="918"/>
                  </a:lnTo>
                  <a:lnTo>
                    <a:pt x="102" y="960"/>
                  </a:lnTo>
                  <a:lnTo>
                    <a:pt x="108" y="972"/>
                  </a:lnTo>
                  <a:lnTo>
                    <a:pt x="114" y="978"/>
                  </a:lnTo>
                  <a:lnTo>
                    <a:pt x="120" y="990"/>
                  </a:lnTo>
                  <a:lnTo>
                    <a:pt x="120" y="996"/>
                  </a:lnTo>
                  <a:lnTo>
                    <a:pt x="102" y="1014"/>
                  </a:lnTo>
                  <a:lnTo>
                    <a:pt x="102" y="1038"/>
                  </a:lnTo>
                  <a:lnTo>
                    <a:pt x="96" y="1056"/>
                  </a:lnTo>
                  <a:lnTo>
                    <a:pt x="96" y="1086"/>
                  </a:lnTo>
                  <a:lnTo>
                    <a:pt x="84" y="1086"/>
                  </a:lnTo>
                  <a:lnTo>
                    <a:pt x="90" y="1092"/>
                  </a:lnTo>
                  <a:lnTo>
                    <a:pt x="96" y="1104"/>
                  </a:lnTo>
                  <a:lnTo>
                    <a:pt x="102" y="1110"/>
                  </a:lnTo>
                  <a:lnTo>
                    <a:pt x="108" y="1122"/>
                  </a:lnTo>
                  <a:lnTo>
                    <a:pt x="114" y="1128"/>
                  </a:lnTo>
                  <a:lnTo>
                    <a:pt x="114" y="1140"/>
                  </a:lnTo>
                  <a:lnTo>
                    <a:pt x="108" y="1152"/>
                  </a:lnTo>
                  <a:lnTo>
                    <a:pt x="108" y="1158"/>
                  </a:lnTo>
                  <a:lnTo>
                    <a:pt x="102" y="1176"/>
                  </a:lnTo>
                  <a:lnTo>
                    <a:pt x="78" y="1182"/>
                  </a:lnTo>
                  <a:lnTo>
                    <a:pt x="78" y="1188"/>
                  </a:lnTo>
                  <a:lnTo>
                    <a:pt x="84" y="1194"/>
                  </a:lnTo>
                  <a:lnTo>
                    <a:pt x="84" y="1206"/>
                  </a:lnTo>
                  <a:lnTo>
                    <a:pt x="90" y="1224"/>
                  </a:lnTo>
                  <a:lnTo>
                    <a:pt x="96" y="1236"/>
                  </a:lnTo>
                  <a:lnTo>
                    <a:pt x="96" y="1284"/>
                  </a:lnTo>
                  <a:lnTo>
                    <a:pt x="126" y="1308"/>
                  </a:lnTo>
                  <a:lnTo>
                    <a:pt x="126" y="1326"/>
                  </a:lnTo>
                  <a:lnTo>
                    <a:pt x="132" y="1326"/>
                  </a:lnTo>
                  <a:lnTo>
                    <a:pt x="150" y="1344"/>
                  </a:lnTo>
                  <a:lnTo>
                    <a:pt x="150" y="1350"/>
                  </a:lnTo>
                  <a:lnTo>
                    <a:pt x="144" y="1362"/>
                  </a:lnTo>
                  <a:lnTo>
                    <a:pt x="132" y="1368"/>
                  </a:lnTo>
                  <a:lnTo>
                    <a:pt x="126" y="1374"/>
                  </a:lnTo>
                  <a:lnTo>
                    <a:pt x="120" y="1374"/>
                  </a:lnTo>
                  <a:lnTo>
                    <a:pt x="132" y="1416"/>
                  </a:lnTo>
                  <a:lnTo>
                    <a:pt x="114" y="1428"/>
                  </a:lnTo>
                  <a:lnTo>
                    <a:pt x="132" y="1446"/>
                  </a:lnTo>
                  <a:lnTo>
                    <a:pt x="132" y="1452"/>
                  </a:lnTo>
                  <a:lnTo>
                    <a:pt x="126" y="1464"/>
                  </a:lnTo>
                  <a:lnTo>
                    <a:pt x="126" y="1470"/>
                  </a:lnTo>
                  <a:lnTo>
                    <a:pt x="144" y="1482"/>
                  </a:lnTo>
                  <a:lnTo>
                    <a:pt x="144" y="1494"/>
                  </a:lnTo>
                  <a:lnTo>
                    <a:pt x="138" y="1500"/>
                  </a:lnTo>
                  <a:lnTo>
                    <a:pt x="138" y="1530"/>
                  </a:lnTo>
                  <a:lnTo>
                    <a:pt x="144" y="1536"/>
                  </a:lnTo>
                  <a:lnTo>
                    <a:pt x="150" y="1548"/>
                  </a:lnTo>
                  <a:lnTo>
                    <a:pt x="150" y="1572"/>
                  </a:lnTo>
                  <a:lnTo>
                    <a:pt x="156" y="1584"/>
                  </a:lnTo>
                  <a:lnTo>
                    <a:pt x="174" y="1602"/>
                  </a:lnTo>
                  <a:lnTo>
                    <a:pt x="186" y="1608"/>
                  </a:lnTo>
                  <a:lnTo>
                    <a:pt x="198" y="1620"/>
                  </a:lnTo>
                  <a:lnTo>
                    <a:pt x="192" y="1620"/>
                  </a:lnTo>
                  <a:lnTo>
                    <a:pt x="180" y="1626"/>
                  </a:lnTo>
                  <a:lnTo>
                    <a:pt x="174" y="1632"/>
                  </a:lnTo>
                  <a:lnTo>
                    <a:pt x="174" y="1644"/>
                  </a:lnTo>
                  <a:lnTo>
                    <a:pt x="180" y="1656"/>
                  </a:lnTo>
                  <a:lnTo>
                    <a:pt x="180" y="1674"/>
                  </a:lnTo>
                  <a:lnTo>
                    <a:pt x="186" y="1686"/>
                  </a:lnTo>
                  <a:lnTo>
                    <a:pt x="186" y="1698"/>
                  </a:lnTo>
                  <a:lnTo>
                    <a:pt x="192" y="1704"/>
                  </a:lnTo>
                  <a:lnTo>
                    <a:pt x="216" y="1716"/>
                  </a:lnTo>
                  <a:lnTo>
                    <a:pt x="210" y="1746"/>
                  </a:lnTo>
                  <a:lnTo>
                    <a:pt x="216" y="1746"/>
                  </a:lnTo>
                  <a:lnTo>
                    <a:pt x="228" y="1752"/>
                  </a:lnTo>
                  <a:lnTo>
                    <a:pt x="234" y="1758"/>
                  </a:lnTo>
                  <a:lnTo>
                    <a:pt x="234" y="1764"/>
                  </a:lnTo>
                  <a:lnTo>
                    <a:pt x="240" y="1776"/>
                  </a:lnTo>
                  <a:lnTo>
                    <a:pt x="240" y="1806"/>
                  </a:lnTo>
                  <a:lnTo>
                    <a:pt x="252" y="1818"/>
                  </a:lnTo>
                  <a:lnTo>
                    <a:pt x="282" y="1818"/>
                  </a:lnTo>
                  <a:lnTo>
                    <a:pt x="294" y="1824"/>
                  </a:lnTo>
                  <a:lnTo>
                    <a:pt x="294" y="1830"/>
                  </a:lnTo>
                  <a:lnTo>
                    <a:pt x="288" y="1836"/>
                  </a:lnTo>
                  <a:lnTo>
                    <a:pt x="276" y="1836"/>
                  </a:lnTo>
                  <a:lnTo>
                    <a:pt x="264" y="1842"/>
                  </a:lnTo>
                  <a:lnTo>
                    <a:pt x="246" y="1842"/>
                  </a:lnTo>
                  <a:lnTo>
                    <a:pt x="252" y="1848"/>
                  </a:lnTo>
                  <a:lnTo>
                    <a:pt x="258" y="1848"/>
                  </a:lnTo>
                  <a:lnTo>
                    <a:pt x="270" y="1854"/>
                  </a:lnTo>
                  <a:lnTo>
                    <a:pt x="276" y="1860"/>
                  </a:lnTo>
                  <a:lnTo>
                    <a:pt x="288" y="1860"/>
                  </a:lnTo>
                  <a:lnTo>
                    <a:pt x="312" y="1884"/>
                  </a:lnTo>
                  <a:lnTo>
                    <a:pt x="306" y="1890"/>
                  </a:lnTo>
                  <a:lnTo>
                    <a:pt x="300" y="1902"/>
                  </a:lnTo>
                  <a:lnTo>
                    <a:pt x="288" y="1914"/>
                  </a:lnTo>
                  <a:lnTo>
                    <a:pt x="312" y="1932"/>
                  </a:lnTo>
                  <a:lnTo>
                    <a:pt x="306" y="1956"/>
                  </a:lnTo>
                  <a:lnTo>
                    <a:pt x="330" y="1980"/>
                  </a:lnTo>
                  <a:lnTo>
                    <a:pt x="324" y="2016"/>
                  </a:lnTo>
                  <a:lnTo>
                    <a:pt x="336" y="2040"/>
                  </a:lnTo>
                  <a:lnTo>
                    <a:pt x="324" y="2046"/>
                  </a:lnTo>
                  <a:lnTo>
                    <a:pt x="318" y="2088"/>
                  </a:lnTo>
                  <a:lnTo>
                    <a:pt x="324" y="2088"/>
                  </a:lnTo>
                  <a:lnTo>
                    <a:pt x="348" y="2112"/>
                  </a:lnTo>
                  <a:lnTo>
                    <a:pt x="348" y="2118"/>
                  </a:lnTo>
                  <a:lnTo>
                    <a:pt x="342" y="2118"/>
                  </a:lnTo>
                  <a:lnTo>
                    <a:pt x="330" y="2124"/>
                  </a:lnTo>
                  <a:lnTo>
                    <a:pt x="324" y="2130"/>
                  </a:lnTo>
                  <a:lnTo>
                    <a:pt x="348" y="2154"/>
                  </a:lnTo>
                  <a:lnTo>
                    <a:pt x="348" y="2160"/>
                  </a:lnTo>
                  <a:lnTo>
                    <a:pt x="342" y="2166"/>
                  </a:lnTo>
                  <a:lnTo>
                    <a:pt x="336" y="2166"/>
                  </a:lnTo>
                  <a:lnTo>
                    <a:pt x="330" y="2172"/>
                  </a:lnTo>
                  <a:lnTo>
                    <a:pt x="324" y="2172"/>
                  </a:lnTo>
                  <a:lnTo>
                    <a:pt x="324" y="2196"/>
                  </a:lnTo>
                  <a:lnTo>
                    <a:pt x="312" y="2202"/>
                  </a:lnTo>
                  <a:lnTo>
                    <a:pt x="312" y="2214"/>
                  </a:lnTo>
                  <a:lnTo>
                    <a:pt x="318" y="2226"/>
                  </a:lnTo>
                  <a:lnTo>
                    <a:pt x="324" y="2232"/>
                  </a:lnTo>
                  <a:lnTo>
                    <a:pt x="324" y="2268"/>
                  </a:lnTo>
                  <a:lnTo>
                    <a:pt x="354" y="2274"/>
                  </a:lnTo>
                  <a:lnTo>
                    <a:pt x="354" y="2280"/>
                  </a:lnTo>
                  <a:lnTo>
                    <a:pt x="360" y="2286"/>
                  </a:lnTo>
                  <a:lnTo>
                    <a:pt x="360" y="2298"/>
                  </a:lnTo>
                  <a:lnTo>
                    <a:pt x="366" y="2304"/>
                  </a:lnTo>
                  <a:lnTo>
                    <a:pt x="378" y="2310"/>
                  </a:lnTo>
                  <a:lnTo>
                    <a:pt x="384" y="2310"/>
                  </a:lnTo>
                  <a:lnTo>
                    <a:pt x="396" y="2298"/>
                  </a:lnTo>
                  <a:lnTo>
                    <a:pt x="414" y="2298"/>
                  </a:lnTo>
                  <a:lnTo>
                    <a:pt x="426" y="2304"/>
                  </a:lnTo>
                  <a:lnTo>
                    <a:pt x="438" y="2316"/>
                  </a:lnTo>
                  <a:lnTo>
                    <a:pt x="438" y="2340"/>
                  </a:lnTo>
                  <a:lnTo>
                    <a:pt x="456" y="2364"/>
                  </a:lnTo>
                  <a:lnTo>
                    <a:pt x="468" y="2382"/>
                  </a:lnTo>
                  <a:lnTo>
                    <a:pt x="504" y="2400"/>
                  </a:lnTo>
                  <a:lnTo>
                    <a:pt x="522" y="2418"/>
                  </a:lnTo>
                  <a:lnTo>
                    <a:pt x="534" y="2418"/>
                  </a:lnTo>
                  <a:lnTo>
                    <a:pt x="546" y="2412"/>
                  </a:lnTo>
                  <a:lnTo>
                    <a:pt x="642" y="2412"/>
                  </a:lnTo>
                  <a:lnTo>
                    <a:pt x="666" y="2430"/>
                  </a:lnTo>
                  <a:lnTo>
                    <a:pt x="660" y="2442"/>
                  </a:lnTo>
                  <a:lnTo>
                    <a:pt x="666" y="2424"/>
                  </a:lnTo>
                  <a:lnTo>
                    <a:pt x="672" y="2418"/>
                  </a:lnTo>
                  <a:lnTo>
                    <a:pt x="684" y="2418"/>
                  </a:lnTo>
                  <a:lnTo>
                    <a:pt x="690" y="2424"/>
                  </a:lnTo>
                  <a:lnTo>
                    <a:pt x="702" y="2424"/>
                  </a:lnTo>
                  <a:lnTo>
                    <a:pt x="714" y="2430"/>
                  </a:lnTo>
                  <a:lnTo>
                    <a:pt x="720" y="2436"/>
                  </a:lnTo>
                  <a:lnTo>
                    <a:pt x="678" y="2382"/>
                  </a:lnTo>
                  <a:lnTo>
                    <a:pt x="660" y="2382"/>
                  </a:lnTo>
                  <a:lnTo>
                    <a:pt x="666" y="2370"/>
                  </a:lnTo>
                  <a:lnTo>
                    <a:pt x="630" y="2340"/>
                  </a:lnTo>
                  <a:lnTo>
                    <a:pt x="630" y="2310"/>
                  </a:lnTo>
                  <a:lnTo>
                    <a:pt x="618" y="2298"/>
                  </a:lnTo>
                  <a:lnTo>
                    <a:pt x="624" y="2286"/>
                  </a:lnTo>
                  <a:lnTo>
                    <a:pt x="630" y="2286"/>
                  </a:lnTo>
                  <a:lnTo>
                    <a:pt x="642" y="2274"/>
                  </a:lnTo>
                  <a:lnTo>
                    <a:pt x="642" y="2268"/>
                  </a:lnTo>
                  <a:lnTo>
                    <a:pt x="636" y="2268"/>
                  </a:lnTo>
                  <a:lnTo>
                    <a:pt x="624" y="2262"/>
                  </a:lnTo>
                  <a:lnTo>
                    <a:pt x="606" y="2262"/>
                  </a:lnTo>
                  <a:lnTo>
                    <a:pt x="618" y="2250"/>
                  </a:lnTo>
                  <a:lnTo>
                    <a:pt x="618" y="2232"/>
                  </a:lnTo>
                  <a:lnTo>
                    <a:pt x="636" y="2256"/>
                  </a:lnTo>
                  <a:lnTo>
                    <a:pt x="648" y="2262"/>
                  </a:lnTo>
                  <a:lnTo>
                    <a:pt x="666" y="2262"/>
                  </a:lnTo>
                  <a:lnTo>
                    <a:pt x="672" y="2256"/>
                  </a:lnTo>
                  <a:lnTo>
                    <a:pt x="678" y="2244"/>
                  </a:lnTo>
                  <a:lnTo>
                    <a:pt x="678" y="2226"/>
                  </a:lnTo>
                  <a:lnTo>
                    <a:pt x="672" y="2208"/>
                  </a:lnTo>
                  <a:lnTo>
                    <a:pt x="666" y="2196"/>
                  </a:lnTo>
                  <a:lnTo>
                    <a:pt x="666" y="2178"/>
                  </a:lnTo>
                  <a:lnTo>
                    <a:pt x="678" y="2154"/>
                  </a:lnTo>
                  <a:lnTo>
                    <a:pt x="690" y="2142"/>
                  </a:lnTo>
                  <a:lnTo>
                    <a:pt x="708" y="2130"/>
                  </a:lnTo>
                  <a:lnTo>
                    <a:pt x="738" y="2100"/>
                  </a:lnTo>
                  <a:lnTo>
                    <a:pt x="726" y="2088"/>
                  </a:lnTo>
                  <a:lnTo>
                    <a:pt x="702" y="2088"/>
                  </a:lnTo>
                  <a:lnTo>
                    <a:pt x="726" y="2082"/>
                  </a:lnTo>
                  <a:lnTo>
                    <a:pt x="726" y="2064"/>
                  </a:lnTo>
                  <a:lnTo>
                    <a:pt x="714" y="2040"/>
                  </a:lnTo>
                  <a:lnTo>
                    <a:pt x="708" y="2034"/>
                  </a:lnTo>
                  <a:lnTo>
                    <a:pt x="696" y="2028"/>
                  </a:lnTo>
                  <a:lnTo>
                    <a:pt x="690" y="2028"/>
                  </a:lnTo>
                  <a:lnTo>
                    <a:pt x="684" y="2034"/>
                  </a:lnTo>
                  <a:lnTo>
                    <a:pt x="672" y="2016"/>
                  </a:lnTo>
                  <a:lnTo>
                    <a:pt x="642" y="2016"/>
                  </a:lnTo>
                  <a:lnTo>
                    <a:pt x="636" y="2010"/>
                  </a:lnTo>
                  <a:lnTo>
                    <a:pt x="624" y="2004"/>
                  </a:lnTo>
                  <a:lnTo>
                    <a:pt x="606" y="1992"/>
                  </a:lnTo>
                  <a:lnTo>
                    <a:pt x="582" y="1968"/>
                  </a:lnTo>
                  <a:lnTo>
                    <a:pt x="570" y="1950"/>
                  </a:lnTo>
                  <a:lnTo>
                    <a:pt x="564" y="1938"/>
                  </a:lnTo>
                  <a:lnTo>
                    <a:pt x="564" y="1926"/>
                  </a:lnTo>
                  <a:lnTo>
                    <a:pt x="570" y="1914"/>
                  </a:lnTo>
                  <a:lnTo>
                    <a:pt x="570" y="1908"/>
                  </a:lnTo>
                  <a:lnTo>
                    <a:pt x="576" y="1908"/>
                  </a:lnTo>
                  <a:lnTo>
                    <a:pt x="582" y="1902"/>
                  </a:lnTo>
                  <a:lnTo>
                    <a:pt x="594" y="1878"/>
                  </a:lnTo>
                  <a:lnTo>
                    <a:pt x="606" y="1878"/>
                  </a:lnTo>
                  <a:lnTo>
                    <a:pt x="612" y="1860"/>
                  </a:lnTo>
                  <a:lnTo>
                    <a:pt x="666" y="1860"/>
                  </a:lnTo>
                  <a:lnTo>
                    <a:pt x="654" y="1848"/>
                  </a:lnTo>
                  <a:lnTo>
                    <a:pt x="654" y="1824"/>
                  </a:lnTo>
                  <a:lnTo>
                    <a:pt x="666" y="1824"/>
                  </a:lnTo>
                  <a:lnTo>
                    <a:pt x="666" y="1794"/>
                  </a:lnTo>
                  <a:lnTo>
                    <a:pt x="660" y="1788"/>
                  </a:lnTo>
                  <a:lnTo>
                    <a:pt x="654" y="1776"/>
                  </a:lnTo>
                  <a:lnTo>
                    <a:pt x="642" y="1764"/>
                  </a:lnTo>
                  <a:lnTo>
                    <a:pt x="642" y="1746"/>
                  </a:lnTo>
                  <a:lnTo>
                    <a:pt x="648" y="1728"/>
                  </a:lnTo>
                  <a:lnTo>
                    <a:pt x="654" y="1716"/>
                  </a:lnTo>
                  <a:lnTo>
                    <a:pt x="666" y="1710"/>
                  </a:lnTo>
                  <a:lnTo>
                    <a:pt x="672" y="1704"/>
                  </a:lnTo>
                  <a:lnTo>
                    <a:pt x="684" y="1704"/>
                  </a:lnTo>
                  <a:lnTo>
                    <a:pt x="684" y="1692"/>
                  </a:lnTo>
                  <a:lnTo>
                    <a:pt x="660" y="1692"/>
                  </a:lnTo>
                  <a:lnTo>
                    <a:pt x="648" y="1686"/>
                  </a:lnTo>
                  <a:lnTo>
                    <a:pt x="642" y="1680"/>
                  </a:lnTo>
                  <a:lnTo>
                    <a:pt x="642" y="1674"/>
                  </a:lnTo>
                  <a:lnTo>
                    <a:pt x="654" y="1668"/>
                  </a:lnTo>
                  <a:lnTo>
                    <a:pt x="666" y="1668"/>
                  </a:lnTo>
                  <a:lnTo>
                    <a:pt x="702" y="1686"/>
                  </a:lnTo>
                  <a:lnTo>
                    <a:pt x="708" y="1692"/>
                  </a:lnTo>
                  <a:lnTo>
                    <a:pt x="714" y="1692"/>
                  </a:lnTo>
                  <a:lnTo>
                    <a:pt x="720" y="1686"/>
                  </a:lnTo>
                  <a:lnTo>
                    <a:pt x="732" y="1680"/>
                  </a:lnTo>
                  <a:lnTo>
                    <a:pt x="732" y="1656"/>
                  </a:lnTo>
                  <a:lnTo>
                    <a:pt x="726" y="1644"/>
                  </a:lnTo>
                  <a:lnTo>
                    <a:pt x="708" y="1626"/>
                  </a:lnTo>
                  <a:lnTo>
                    <a:pt x="696" y="1626"/>
                  </a:lnTo>
                  <a:lnTo>
                    <a:pt x="690" y="1632"/>
                  </a:lnTo>
                  <a:lnTo>
                    <a:pt x="690" y="1650"/>
                  </a:lnTo>
                  <a:lnTo>
                    <a:pt x="684" y="1656"/>
                  </a:lnTo>
                  <a:lnTo>
                    <a:pt x="666" y="1656"/>
                  </a:lnTo>
                  <a:lnTo>
                    <a:pt x="654" y="1650"/>
                  </a:lnTo>
                  <a:lnTo>
                    <a:pt x="648" y="1644"/>
                  </a:lnTo>
                  <a:lnTo>
                    <a:pt x="648" y="1638"/>
                  </a:lnTo>
                  <a:lnTo>
                    <a:pt x="612" y="1638"/>
                  </a:lnTo>
                  <a:lnTo>
                    <a:pt x="606" y="1632"/>
                  </a:lnTo>
                  <a:lnTo>
                    <a:pt x="606" y="1572"/>
                  </a:lnTo>
                  <a:lnTo>
                    <a:pt x="600" y="1566"/>
                  </a:lnTo>
                  <a:lnTo>
                    <a:pt x="594" y="1554"/>
                  </a:lnTo>
                  <a:lnTo>
                    <a:pt x="588" y="1536"/>
                  </a:lnTo>
                  <a:lnTo>
                    <a:pt x="588" y="1524"/>
                  </a:lnTo>
                  <a:lnTo>
                    <a:pt x="594" y="1518"/>
                  </a:lnTo>
                  <a:lnTo>
                    <a:pt x="600" y="1518"/>
                  </a:lnTo>
                  <a:lnTo>
                    <a:pt x="606" y="1524"/>
                  </a:lnTo>
                  <a:lnTo>
                    <a:pt x="618" y="1524"/>
                  </a:lnTo>
                  <a:lnTo>
                    <a:pt x="624" y="1530"/>
                  </a:lnTo>
                  <a:lnTo>
                    <a:pt x="636" y="1536"/>
                  </a:lnTo>
                  <a:lnTo>
                    <a:pt x="672" y="1548"/>
                  </a:lnTo>
                  <a:lnTo>
                    <a:pt x="690" y="1560"/>
                  </a:lnTo>
                  <a:lnTo>
                    <a:pt x="708" y="1560"/>
                  </a:lnTo>
                  <a:lnTo>
                    <a:pt x="726" y="1554"/>
                  </a:lnTo>
                  <a:lnTo>
                    <a:pt x="738" y="1542"/>
                  </a:lnTo>
                  <a:lnTo>
                    <a:pt x="750" y="1536"/>
                  </a:lnTo>
                  <a:lnTo>
                    <a:pt x="768" y="1530"/>
                  </a:lnTo>
                  <a:lnTo>
                    <a:pt x="774" y="1524"/>
                  </a:lnTo>
                  <a:lnTo>
                    <a:pt x="774" y="1512"/>
                  </a:lnTo>
                  <a:lnTo>
                    <a:pt x="762" y="1506"/>
                  </a:lnTo>
                  <a:lnTo>
                    <a:pt x="750" y="1494"/>
                  </a:lnTo>
                  <a:lnTo>
                    <a:pt x="738" y="1488"/>
                  </a:lnTo>
                  <a:lnTo>
                    <a:pt x="738" y="1464"/>
                  </a:lnTo>
                  <a:lnTo>
                    <a:pt x="744" y="1452"/>
                  </a:lnTo>
                  <a:lnTo>
                    <a:pt x="750" y="1446"/>
                  </a:lnTo>
                  <a:lnTo>
                    <a:pt x="750" y="1434"/>
                  </a:lnTo>
                  <a:lnTo>
                    <a:pt x="756" y="1422"/>
                  </a:lnTo>
                  <a:lnTo>
                    <a:pt x="744" y="1410"/>
                  </a:lnTo>
                  <a:lnTo>
                    <a:pt x="726" y="1410"/>
                  </a:lnTo>
                  <a:lnTo>
                    <a:pt x="720" y="1386"/>
                  </a:lnTo>
                  <a:lnTo>
                    <a:pt x="714" y="1380"/>
                  </a:lnTo>
                  <a:lnTo>
                    <a:pt x="714" y="1368"/>
                  </a:lnTo>
                  <a:lnTo>
                    <a:pt x="720" y="1362"/>
                  </a:lnTo>
                  <a:lnTo>
                    <a:pt x="726" y="1362"/>
                  </a:lnTo>
                  <a:lnTo>
                    <a:pt x="732" y="1374"/>
                  </a:lnTo>
                  <a:lnTo>
                    <a:pt x="738" y="1380"/>
                  </a:lnTo>
                  <a:lnTo>
                    <a:pt x="738" y="1386"/>
                  </a:lnTo>
                  <a:lnTo>
                    <a:pt x="744" y="1398"/>
                  </a:lnTo>
                  <a:lnTo>
                    <a:pt x="756" y="1398"/>
                  </a:lnTo>
                  <a:lnTo>
                    <a:pt x="750" y="1380"/>
                  </a:lnTo>
                  <a:lnTo>
                    <a:pt x="828" y="1386"/>
                  </a:lnTo>
                  <a:lnTo>
                    <a:pt x="834" y="1380"/>
                  </a:lnTo>
                  <a:lnTo>
                    <a:pt x="840" y="1380"/>
                  </a:lnTo>
                  <a:lnTo>
                    <a:pt x="846" y="1374"/>
                  </a:lnTo>
                  <a:lnTo>
                    <a:pt x="864" y="1368"/>
                  </a:lnTo>
                  <a:lnTo>
                    <a:pt x="894" y="1362"/>
                  </a:lnTo>
                  <a:lnTo>
                    <a:pt x="930" y="1350"/>
                  </a:lnTo>
                  <a:lnTo>
                    <a:pt x="972" y="1338"/>
                  </a:lnTo>
                  <a:lnTo>
                    <a:pt x="1002" y="1326"/>
                  </a:lnTo>
                  <a:lnTo>
                    <a:pt x="1014" y="1320"/>
                  </a:lnTo>
                  <a:lnTo>
                    <a:pt x="1014" y="1284"/>
                  </a:lnTo>
                  <a:lnTo>
                    <a:pt x="1032" y="1272"/>
                  </a:lnTo>
                  <a:lnTo>
                    <a:pt x="1044" y="1218"/>
                  </a:lnTo>
                  <a:lnTo>
                    <a:pt x="1038" y="1194"/>
                  </a:lnTo>
                  <a:lnTo>
                    <a:pt x="1038" y="1170"/>
                  </a:lnTo>
                  <a:lnTo>
                    <a:pt x="1032" y="1170"/>
                  </a:lnTo>
                  <a:lnTo>
                    <a:pt x="1026" y="1164"/>
                  </a:lnTo>
                  <a:lnTo>
                    <a:pt x="1002" y="1152"/>
                  </a:lnTo>
                  <a:lnTo>
                    <a:pt x="990" y="1152"/>
                  </a:lnTo>
                  <a:lnTo>
                    <a:pt x="984" y="1146"/>
                  </a:lnTo>
                  <a:lnTo>
                    <a:pt x="978" y="1146"/>
                  </a:lnTo>
                  <a:lnTo>
                    <a:pt x="972" y="1140"/>
                  </a:lnTo>
                  <a:lnTo>
                    <a:pt x="990" y="1122"/>
                  </a:lnTo>
                  <a:lnTo>
                    <a:pt x="990" y="1092"/>
                  </a:lnTo>
                  <a:lnTo>
                    <a:pt x="984" y="1080"/>
                  </a:lnTo>
                  <a:lnTo>
                    <a:pt x="978" y="1074"/>
                  </a:lnTo>
                  <a:lnTo>
                    <a:pt x="954" y="1062"/>
                  </a:lnTo>
                  <a:lnTo>
                    <a:pt x="918" y="1050"/>
                  </a:lnTo>
                  <a:lnTo>
                    <a:pt x="906" y="1044"/>
                  </a:lnTo>
                  <a:lnTo>
                    <a:pt x="888" y="1032"/>
                  </a:lnTo>
                  <a:lnTo>
                    <a:pt x="876" y="1020"/>
                  </a:lnTo>
                  <a:lnTo>
                    <a:pt x="876" y="1002"/>
                  </a:lnTo>
                  <a:lnTo>
                    <a:pt x="882" y="990"/>
                  </a:lnTo>
                  <a:lnTo>
                    <a:pt x="888" y="990"/>
                  </a:lnTo>
                  <a:lnTo>
                    <a:pt x="888" y="984"/>
                  </a:lnTo>
                  <a:lnTo>
                    <a:pt x="858" y="948"/>
                  </a:lnTo>
                  <a:lnTo>
                    <a:pt x="858" y="900"/>
                  </a:lnTo>
                  <a:lnTo>
                    <a:pt x="882" y="900"/>
                  </a:lnTo>
                  <a:lnTo>
                    <a:pt x="888" y="894"/>
                  </a:lnTo>
                  <a:lnTo>
                    <a:pt x="894" y="894"/>
                  </a:lnTo>
                  <a:lnTo>
                    <a:pt x="894" y="888"/>
                  </a:lnTo>
                  <a:lnTo>
                    <a:pt x="888" y="876"/>
                  </a:lnTo>
                  <a:lnTo>
                    <a:pt x="876" y="870"/>
                  </a:lnTo>
                  <a:lnTo>
                    <a:pt x="870" y="858"/>
                  </a:lnTo>
                  <a:lnTo>
                    <a:pt x="864" y="852"/>
                  </a:lnTo>
                  <a:lnTo>
                    <a:pt x="876" y="834"/>
                  </a:lnTo>
                  <a:lnTo>
                    <a:pt x="864" y="822"/>
                  </a:lnTo>
                  <a:lnTo>
                    <a:pt x="858" y="810"/>
                  </a:lnTo>
                  <a:lnTo>
                    <a:pt x="852" y="804"/>
                  </a:lnTo>
                  <a:lnTo>
                    <a:pt x="864" y="792"/>
                  </a:lnTo>
                  <a:lnTo>
                    <a:pt x="882" y="792"/>
                  </a:lnTo>
                  <a:lnTo>
                    <a:pt x="858" y="774"/>
                  </a:lnTo>
                  <a:lnTo>
                    <a:pt x="858" y="738"/>
                  </a:lnTo>
                  <a:lnTo>
                    <a:pt x="882" y="726"/>
                  </a:lnTo>
                  <a:lnTo>
                    <a:pt x="876" y="726"/>
                  </a:lnTo>
                  <a:lnTo>
                    <a:pt x="852" y="702"/>
                  </a:lnTo>
                  <a:lnTo>
                    <a:pt x="852" y="696"/>
                  </a:lnTo>
                  <a:lnTo>
                    <a:pt x="870" y="678"/>
                  </a:lnTo>
                  <a:lnTo>
                    <a:pt x="870" y="666"/>
                  </a:lnTo>
                  <a:lnTo>
                    <a:pt x="876" y="654"/>
                  </a:lnTo>
                  <a:lnTo>
                    <a:pt x="876" y="642"/>
                  </a:lnTo>
                  <a:lnTo>
                    <a:pt x="882" y="636"/>
                  </a:lnTo>
                  <a:lnTo>
                    <a:pt x="900" y="636"/>
                  </a:lnTo>
                  <a:lnTo>
                    <a:pt x="906" y="630"/>
                  </a:lnTo>
                  <a:lnTo>
                    <a:pt x="912" y="618"/>
                  </a:lnTo>
                  <a:lnTo>
                    <a:pt x="918" y="612"/>
                  </a:lnTo>
                  <a:lnTo>
                    <a:pt x="918" y="588"/>
                  </a:lnTo>
                  <a:lnTo>
                    <a:pt x="930" y="588"/>
                  </a:lnTo>
                  <a:lnTo>
                    <a:pt x="948" y="570"/>
                  </a:lnTo>
                  <a:lnTo>
                    <a:pt x="948" y="558"/>
                  </a:lnTo>
                  <a:lnTo>
                    <a:pt x="954" y="546"/>
                  </a:lnTo>
                  <a:lnTo>
                    <a:pt x="954" y="534"/>
                  </a:lnTo>
                  <a:close/>
                  <a:moveTo>
                    <a:pt x="930" y="1020"/>
                  </a:moveTo>
                  <a:lnTo>
                    <a:pt x="942" y="1020"/>
                  </a:lnTo>
                  <a:lnTo>
                    <a:pt x="930" y="1014"/>
                  </a:lnTo>
                  <a:lnTo>
                    <a:pt x="930" y="1020"/>
                  </a:lnTo>
                  <a:close/>
                </a:path>
              </a:pathLst>
            </a:custGeom>
            <a:solidFill>
              <a:srgbClr val="0F81B3"/>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6" name="Angola" descr="© INSCALE GmbH, 05.05.2010&#10;http://www.presentationload.com/">
              <a:extLst>
                <a:ext uri="{FF2B5EF4-FFF2-40B4-BE49-F238E27FC236}">
                  <a16:creationId xmlns:a16="http://schemas.microsoft.com/office/drawing/2014/main" id="{B784D73A-9CD1-46D3-9122-6DC3824EAB57}"/>
                </a:ext>
              </a:extLst>
            </p:cNvPr>
            <p:cNvSpPr>
              <a:spLocks noEditPoints="1"/>
            </p:cNvSpPr>
            <p:nvPr/>
          </p:nvSpPr>
          <p:spPr bwMode="gray">
            <a:xfrm>
              <a:off x="4548173" y="3348928"/>
              <a:ext cx="336498" cy="419514"/>
            </a:xfrm>
            <a:custGeom>
              <a:avLst/>
              <a:gdLst>
                <a:gd name="T0" fmla="*/ 2147483647 w 888"/>
                <a:gd name="T1" fmla="*/ 2147483647 h 1104"/>
                <a:gd name="T2" fmla="*/ 2147483647 w 888"/>
                <a:gd name="T3" fmla="*/ 2147483647 h 1104"/>
                <a:gd name="T4" fmla="*/ 2147483647 w 888"/>
                <a:gd name="T5" fmla="*/ 2147483647 h 1104"/>
                <a:gd name="T6" fmla="*/ 2147483647 w 888"/>
                <a:gd name="T7" fmla="*/ 0 h 1104"/>
                <a:gd name="T8" fmla="*/ 2147483647 w 888"/>
                <a:gd name="T9" fmla="*/ 2147483647 h 1104"/>
                <a:gd name="T10" fmla="*/ 2147483647 w 888"/>
                <a:gd name="T11" fmla="*/ 2147483647 h 1104"/>
                <a:gd name="T12" fmla="*/ 2147483647 w 888"/>
                <a:gd name="T13" fmla="*/ 2147483647 h 1104"/>
                <a:gd name="T14" fmla="*/ 2147483647 w 888"/>
                <a:gd name="T15" fmla="*/ 2147483647 h 1104"/>
                <a:gd name="T16" fmla="*/ 2147483647 w 888"/>
                <a:gd name="T17" fmla="*/ 2147483647 h 1104"/>
                <a:gd name="T18" fmla="*/ 2147483647 w 888"/>
                <a:gd name="T19" fmla="*/ 2147483647 h 1104"/>
                <a:gd name="T20" fmla="*/ 2147483647 w 888"/>
                <a:gd name="T21" fmla="*/ 2147483647 h 1104"/>
                <a:gd name="T22" fmla="*/ 2147483647 w 888"/>
                <a:gd name="T23" fmla="*/ 2147483647 h 1104"/>
                <a:gd name="T24" fmla="*/ 2147483647 w 888"/>
                <a:gd name="T25" fmla="*/ 2147483647 h 1104"/>
                <a:gd name="T26" fmla="*/ 2147483647 w 888"/>
                <a:gd name="T27" fmla="*/ 2147483647 h 1104"/>
                <a:gd name="T28" fmla="*/ 2147483647 w 888"/>
                <a:gd name="T29" fmla="*/ 2147483647 h 1104"/>
                <a:gd name="T30" fmla="*/ 2147483647 w 888"/>
                <a:gd name="T31" fmla="*/ 2147483647 h 1104"/>
                <a:gd name="T32" fmla="*/ 2147483647 w 888"/>
                <a:gd name="T33" fmla="*/ 2147483647 h 1104"/>
                <a:gd name="T34" fmla="*/ 2147483647 w 888"/>
                <a:gd name="T35" fmla="*/ 2147483647 h 1104"/>
                <a:gd name="T36" fmla="*/ 2147483647 w 888"/>
                <a:gd name="T37" fmla="*/ 2147483647 h 1104"/>
                <a:gd name="T38" fmla="*/ 2147483647 w 888"/>
                <a:gd name="T39" fmla="*/ 2147483647 h 1104"/>
                <a:gd name="T40" fmla="*/ 2147483647 w 888"/>
                <a:gd name="T41" fmla="*/ 2147483647 h 1104"/>
                <a:gd name="T42" fmla="*/ 2147483647 w 888"/>
                <a:gd name="T43" fmla="*/ 2147483647 h 1104"/>
                <a:gd name="T44" fmla="*/ 2147483647 w 888"/>
                <a:gd name="T45" fmla="*/ 2147483647 h 1104"/>
                <a:gd name="T46" fmla="*/ 2147483647 w 888"/>
                <a:gd name="T47" fmla="*/ 2147483647 h 1104"/>
                <a:gd name="T48" fmla="*/ 2147483647 w 888"/>
                <a:gd name="T49" fmla="*/ 2147483647 h 1104"/>
                <a:gd name="T50" fmla="*/ 2147483647 w 888"/>
                <a:gd name="T51" fmla="*/ 2147483647 h 1104"/>
                <a:gd name="T52" fmla="*/ 2147483647 w 888"/>
                <a:gd name="T53" fmla="*/ 2147483647 h 1104"/>
                <a:gd name="T54" fmla="*/ 2147483647 w 888"/>
                <a:gd name="T55" fmla="*/ 2147483647 h 1104"/>
                <a:gd name="T56" fmla="*/ 2147483647 w 888"/>
                <a:gd name="T57" fmla="*/ 2147483647 h 1104"/>
                <a:gd name="T58" fmla="*/ 2147483647 w 888"/>
                <a:gd name="T59" fmla="*/ 2147483647 h 1104"/>
                <a:gd name="T60" fmla="*/ 2147483647 w 888"/>
                <a:gd name="T61" fmla="*/ 2147483647 h 1104"/>
                <a:gd name="T62" fmla="*/ 2147483647 w 888"/>
                <a:gd name="T63" fmla="*/ 2147483647 h 1104"/>
                <a:gd name="T64" fmla="*/ 2147483647 w 888"/>
                <a:gd name="T65" fmla="*/ 2147483647 h 1104"/>
                <a:gd name="T66" fmla="*/ 2147483647 w 888"/>
                <a:gd name="T67" fmla="*/ 2147483647 h 1104"/>
                <a:gd name="T68" fmla="*/ 2147483647 w 888"/>
                <a:gd name="T69" fmla="*/ 2147483647 h 1104"/>
                <a:gd name="T70" fmla="*/ 2147483647 w 888"/>
                <a:gd name="T71" fmla="*/ 2147483647 h 1104"/>
                <a:gd name="T72" fmla="*/ 2147483647 w 888"/>
                <a:gd name="T73" fmla="*/ 2147483647 h 1104"/>
                <a:gd name="T74" fmla="*/ 0 w 888"/>
                <a:gd name="T75" fmla="*/ 2147483647 h 1104"/>
                <a:gd name="T76" fmla="*/ 2147483647 w 888"/>
                <a:gd name="T77" fmla="*/ 2147483647 h 1104"/>
                <a:gd name="T78" fmla="*/ 2147483647 w 888"/>
                <a:gd name="T79" fmla="*/ 2147483647 h 1104"/>
                <a:gd name="T80" fmla="*/ 2147483647 w 888"/>
                <a:gd name="T81" fmla="*/ 2147483647 h 1104"/>
                <a:gd name="T82" fmla="*/ 2147483647 w 888"/>
                <a:gd name="T83" fmla="*/ 2147483647 h 1104"/>
                <a:gd name="T84" fmla="*/ 2147483647 w 888"/>
                <a:gd name="T85" fmla="*/ 2147483647 h 1104"/>
                <a:gd name="T86" fmla="*/ 2147483647 w 888"/>
                <a:gd name="T87" fmla="*/ 2147483647 h 1104"/>
                <a:gd name="T88" fmla="*/ 2147483647 w 888"/>
                <a:gd name="T89" fmla="*/ 2147483647 h 1104"/>
                <a:gd name="T90" fmla="*/ 2147483647 w 888"/>
                <a:gd name="T91" fmla="*/ 2147483647 h 1104"/>
                <a:gd name="T92" fmla="*/ 2147483647 w 888"/>
                <a:gd name="T93" fmla="*/ 2147483647 h 1104"/>
                <a:gd name="T94" fmla="*/ 2147483647 w 888"/>
                <a:gd name="T95" fmla="*/ 2147483647 h 1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88"/>
                <a:gd name="T145" fmla="*/ 0 h 1104"/>
                <a:gd name="T146" fmla="*/ 888 w 888"/>
                <a:gd name="T147" fmla="*/ 1104 h 110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88" h="1104">
                  <a:moveTo>
                    <a:pt x="42" y="114"/>
                  </a:moveTo>
                  <a:lnTo>
                    <a:pt x="42" y="120"/>
                  </a:lnTo>
                  <a:lnTo>
                    <a:pt x="48" y="120"/>
                  </a:lnTo>
                  <a:lnTo>
                    <a:pt x="54" y="114"/>
                  </a:lnTo>
                  <a:lnTo>
                    <a:pt x="66" y="108"/>
                  </a:lnTo>
                  <a:lnTo>
                    <a:pt x="72" y="102"/>
                  </a:lnTo>
                  <a:lnTo>
                    <a:pt x="72" y="96"/>
                  </a:lnTo>
                  <a:lnTo>
                    <a:pt x="66" y="84"/>
                  </a:lnTo>
                  <a:lnTo>
                    <a:pt x="66" y="78"/>
                  </a:lnTo>
                  <a:lnTo>
                    <a:pt x="60" y="66"/>
                  </a:lnTo>
                  <a:lnTo>
                    <a:pt x="96" y="36"/>
                  </a:lnTo>
                  <a:lnTo>
                    <a:pt x="102" y="24"/>
                  </a:lnTo>
                  <a:lnTo>
                    <a:pt x="102" y="18"/>
                  </a:lnTo>
                  <a:lnTo>
                    <a:pt x="96" y="12"/>
                  </a:lnTo>
                  <a:lnTo>
                    <a:pt x="96" y="6"/>
                  </a:lnTo>
                  <a:lnTo>
                    <a:pt x="90" y="0"/>
                  </a:lnTo>
                  <a:lnTo>
                    <a:pt x="84" y="6"/>
                  </a:lnTo>
                  <a:lnTo>
                    <a:pt x="72" y="12"/>
                  </a:lnTo>
                  <a:lnTo>
                    <a:pt x="66" y="18"/>
                  </a:lnTo>
                  <a:lnTo>
                    <a:pt x="54" y="24"/>
                  </a:lnTo>
                  <a:lnTo>
                    <a:pt x="54" y="42"/>
                  </a:lnTo>
                  <a:lnTo>
                    <a:pt x="36" y="42"/>
                  </a:lnTo>
                  <a:lnTo>
                    <a:pt x="36" y="60"/>
                  </a:lnTo>
                  <a:lnTo>
                    <a:pt x="42" y="114"/>
                  </a:lnTo>
                  <a:close/>
                  <a:moveTo>
                    <a:pt x="876" y="546"/>
                  </a:moveTo>
                  <a:lnTo>
                    <a:pt x="852" y="546"/>
                  </a:lnTo>
                  <a:lnTo>
                    <a:pt x="840" y="534"/>
                  </a:lnTo>
                  <a:lnTo>
                    <a:pt x="828" y="534"/>
                  </a:lnTo>
                  <a:lnTo>
                    <a:pt x="828" y="546"/>
                  </a:lnTo>
                  <a:lnTo>
                    <a:pt x="804" y="552"/>
                  </a:lnTo>
                  <a:lnTo>
                    <a:pt x="774" y="546"/>
                  </a:lnTo>
                  <a:lnTo>
                    <a:pt x="768" y="564"/>
                  </a:lnTo>
                  <a:lnTo>
                    <a:pt x="762" y="558"/>
                  </a:lnTo>
                  <a:lnTo>
                    <a:pt x="756" y="558"/>
                  </a:lnTo>
                  <a:lnTo>
                    <a:pt x="750" y="552"/>
                  </a:lnTo>
                  <a:lnTo>
                    <a:pt x="750" y="528"/>
                  </a:lnTo>
                  <a:lnTo>
                    <a:pt x="756" y="522"/>
                  </a:lnTo>
                  <a:lnTo>
                    <a:pt x="756" y="510"/>
                  </a:lnTo>
                  <a:lnTo>
                    <a:pt x="762" y="498"/>
                  </a:lnTo>
                  <a:lnTo>
                    <a:pt x="762" y="480"/>
                  </a:lnTo>
                  <a:lnTo>
                    <a:pt x="756" y="474"/>
                  </a:lnTo>
                  <a:lnTo>
                    <a:pt x="744" y="450"/>
                  </a:lnTo>
                  <a:lnTo>
                    <a:pt x="732" y="432"/>
                  </a:lnTo>
                  <a:lnTo>
                    <a:pt x="726" y="414"/>
                  </a:lnTo>
                  <a:lnTo>
                    <a:pt x="726" y="402"/>
                  </a:lnTo>
                  <a:lnTo>
                    <a:pt x="732" y="396"/>
                  </a:lnTo>
                  <a:lnTo>
                    <a:pt x="732" y="384"/>
                  </a:lnTo>
                  <a:lnTo>
                    <a:pt x="726" y="360"/>
                  </a:lnTo>
                  <a:lnTo>
                    <a:pt x="732" y="354"/>
                  </a:lnTo>
                  <a:lnTo>
                    <a:pt x="738" y="342"/>
                  </a:lnTo>
                  <a:lnTo>
                    <a:pt x="738" y="330"/>
                  </a:lnTo>
                  <a:lnTo>
                    <a:pt x="732" y="318"/>
                  </a:lnTo>
                  <a:lnTo>
                    <a:pt x="720" y="306"/>
                  </a:lnTo>
                  <a:lnTo>
                    <a:pt x="714" y="288"/>
                  </a:lnTo>
                  <a:lnTo>
                    <a:pt x="726" y="270"/>
                  </a:lnTo>
                  <a:lnTo>
                    <a:pt x="726" y="246"/>
                  </a:lnTo>
                  <a:lnTo>
                    <a:pt x="636" y="246"/>
                  </a:lnTo>
                  <a:lnTo>
                    <a:pt x="636" y="222"/>
                  </a:lnTo>
                  <a:lnTo>
                    <a:pt x="624" y="216"/>
                  </a:lnTo>
                  <a:lnTo>
                    <a:pt x="612" y="216"/>
                  </a:lnTo>
                  <a:lnTo>
                    <a:pt x="612" y="222"/>
                  </a:lnTo>
                  <a:lnTo>
                    <a:pt x="564" y="222"/>
                  </a:lnTo>
                  <a:lnTo>
                    <a:pt x="558" y="228"/>
                  </a:lnTo>
                  <a:lnTo>
                    <a:pt x="558" y="234"/>
                  </a:lnTo>
                  <a:lnTo>
                    <a:pt x="564" y="240"/>
                  </a:lnTo>
                  <a:lnTo>
                    <a:pt x="570" y="252"/>
                  </a:lnTo>
                  <a:lnTo>
                    <a:pt x="570" y="264"/>
                  </a:lnTo>
                  <a:lnTo>
                    <a:pt x="558" y="264"/>
                  </a:lnTo>
                  <a:lnTo>
                    <a:pt x="558" y="270"/>
                  </a:lnTo>
                  <a:lnTo>
                    <a:pt x="552" y="276"/>
                  </a:lnTo>
                  <a:lnTo>
                    <a:pt x="552" y="294"/>
                  </a:lnTo>
                  <a:lnTo>
                    <a:pt x="510" y="300"/>
                  </a:lnTo>
                  <a:lnTo>
                    <a:pt x="504" y="294"/>
                  </a:lnTo>
                  <a:lnTo>
                    <a:pt x="492" y="300"/>
                  </a:lnTo>
                  <a:lnTo>
                    <a:pt x="468" y="300"/>
                  </a:lnTo>
                  <a:lnTo>
                    <a:pt x="462" y="312"/>
                  </a:lnTo>
                  <a:lnTo>
                    <a:pt x="450" y="306"/>
                  </a:lnTo>
                  <a:lnTo>
                    <a:pt x="420" y="306"/>
                  </a:lnTo>
                  <a:lnTo>
                    <a:pt x="408" y="282"/>
                  </a:lnTo>
                  <a:lnTo>
                    <a:pt x="402" y="276"/>
                  </a:lnTo>
                  <a:lnTo>
                    <a:pt x="402" y="264"/>
                  </a:lnTo>
                  <a:lnTo>
                    <a:pt x="390" y="252"/>
                  </a:lnTo>
                  <a:lnTo>
                    <a:pt x="384" y="252"/>
                  </a:lnTo>
                  <a:lnTo>
                    <a:pt x="378" y="246"/>
                  </a:lnTo>
                  <a:lnTo>
                    <a:pt x="378" y="240"/>
                  </a:lnTo>
                  <a:lnTo>
                    <a:pt x="384" y="234"/>
                  </a:lnTo>
                  <a:lnTo>
                    <a:pt x="384" y="210"/>
                  </a:lnTo>
                  <a:lnTo>
                    <a:pt x="366" y="192"/>
                  </a:lnTo>
                  <a:lnTo>
                    <a:pt x="366" y="150"/>
                  </a:lnTo>
                  <a:lnTo>
                    <a:pt x="354" y="138"/>
                  </a:lnTo>
                  <a:lnTo>
                    <a:pt x="348" y="126"/>
                  </a:lnTo>
                  <a:lnTo>
                    <a:pt x="342" y="120"/>
                  </a:lnTo>
                  <a:lnTo>
                    <a:pt x="324" y="120"/>
                  </a:lnTo>
                  <a:lnTo>
                    <a:pt x="318" y="126"/>
                  </a:lnTo>
                  <a:lnTo>
                    <a:pt x="294" y="126"/>
                  </a:lnTo>
                  <a:lnTo>
                    <a:pt x="276" y="132"/>
                  </a:lnTo>
                  <a:lnTo>
                    <a:pt x="246" y="132"/>
                  </a:lnTo>
                  <a:lnTo>
                    <a:pt x="234" y="126"/>
                  </a:lnTo>
                  <a:lnTo>
                    <a:pt x="222" y="126"/>
                  </a:lnTo>
                  <a:lnTo>
                    <a:pt x="210" y="132"/>
                  </a:lnTo>
                  <a:lnTo>
                    <a:pt x="180" y="132"/>
                  </a:lnTo>
                  <a:lnTo>
                    <a:pt x="168" y="126"/>
                  </a:lnTo>
                  <a:lnTo>
                    <a:pt x="144" y="132"/>
                  </a:lnTo>
                  <a:lnTo>
                    <a:pt x="132" y="126"/>
                  </a:lnTo>
                  <a:lnTo>
                    <a:pt x="126" y="132"/>
                  </a:lnTo>
                  <a:lnTo>
                    <a:pt x="102" y="126"/>
                  </a:lnTo>
                  <a:lnTo>
                    <a:pt x="54" y="150"/>
                  </a:lnTo>
                  <a:lnTo>
                    <a:pt x="48" y="156"/>
                  </a:lnTo>
                  <a:lnTo>
                    <a:pt x="54" y="168"/>
                  </a:lnTo>
                  <a:lnTo>
                    <a:pt x="60" y="174"/>
                  </a:lnTo>
                  <a:lnTo>
                    <a:pt x="66" y="186"/>
                  </a:lnTo>
                  <a:lnTo>
                    <a:pt x="90" y="210"/>
                  </a:lnTo>
                  <a:lnTo>
                    <a:pt x="84" y="234"/>
                  </a:lnTo>
                  <a:lnTo>
                    <a:pt x="90" y="246"/>
                  </a:lnTo>
                  <a:lnTo>
                    <a:pt x="108" y="270"/>
                  </a:lnTo>
                  <a:lnTo>
                    <a:pt x="120" y="300"/>
                  </a:lnTo>
                  <a:lnTo>
                    <a:pt x="126" y="330"/>
                  </a:lnTo>
                  <a:lnTo>
                    <a:pt x="120" y="354"/>
                  </a:lnTo>
                  <a:lnTo>
                    <a:pt x="108" y="378"/>
                  </a:lnTo>
                  <a:lnTo>
                    <a:pt x="102" y="384"/>
                  </a:lnTo>
                  <a:lnTo>
                    <a:pt x="102" y="408"/>
                  </a:lnTo>
                  <a:lnTo>
                    <a:pt x="114" y="408"/>
                  </a:lnTo>
                  <a:lnTo>
                    <a:pt x="114" y="438"/>
                  </a:lnTo>
                  <a:lnTo>
                    <a:pt x="126" y="474"/>
                  </a:lnTo>
                  <a:lnTo>
                    <a:pt x="150" y="510"/>
                  </a:lnTo>
                  <a:lnTo>
                    <a:pt x="162" y="552"/>
                  </a:lnTo>
                  <a:lnTo>
                    <a:pt x="162" y="582"/>
                  </a:lnTo>
                  <a:lnTo>
                    <a:pt x="156" y="594"/>
                  </a:lnTo>
                  <a:lnTo>
                    <a:pt x="150" y="612"/>
                  </a:lnTo>
                  <a:lnTo>
                    <a:pt x="144" y="618"/>
                  </a:lnTo>
                  <a:lnTo>
                    <a:pt x="138" y="630"/>
                  </a:lnTo>
                  <a:lnTo>
                    <a:pt x="144" y="642"/>
                  </a:lnTo>
                  <a:lnTo>
                    <a:pt x="144" y="660"/>
                  </a:lnTo>
                  <a:lnTo>
                    <a:pt x="138" y="666"/>
                  </a:lnTo>
                  <a:lnTo>
                    <a:pt x="126" y="672"/>
                  </a:lnTo>
                  <a:lnTo>
                    <a:pt x="108" y="672"/>
                  </a:lnTo>
                  <a:lnTo>
                    <a:pt x="96" y="690"/>
                  </a:lnTo>
                  <a:lnTo>
                    <a:pt x="102" y="714"/>
                  </a:lnTo>
                  <a:lnTo>
                    <a:pt x="78" y="714"/>
                  </a:lnTo>
                  <a:lnTo>
                    <a:pt x="66" y="720"/>
                  </a:lnTo>
                  <a:lnTo>
                    <a:pt x="66" y="750"/>
                  </a:lnTo>
                  <a:lnTo>
                    <a:pt x="60" y="762"/>
                  </a:lnTo>
                  <a:lnTo>
                    <a:pt x="60" y="774"/>
                  </a:lnTo>
                  <a:lnTo>
                    <a:pt x="48" y="786"/>
                  </a:lnTo>
                  <a:lnTo>
                    <a:pt x="48" y="858"/>
                  </a:lnTo>
                  <a:lnTo>
                    <a:pt x="36" y="864"/>
                  </a:lnTo>
                  <a:lnTo>
                    <a:pt x="30" y="870"/>
                  </a:lnTo>
                  <a:lnTo>
                    <a:pt x="30" y="912"/>
                  </a:lnTo>
                  <a:lnTo>
                    <a:pt x="6" y="930"/>
                  </a:lnTo>
                  <a:lnTo>
                    <a:pt x="6" y="966"/>
                  </a:lnTo>
                  <a:lnTo>
                    <a:pt x="18" y="984"/>
                  </a:lnTo>
                  <a:lnTo>
                    <a:pt x="0" y="1002"/>
                  </a:lnTo>
                  <a:lnTo>
                    <a:pt x="0" y="1044"/>
                  </a:lnTo>
                  <a:lnTo>
                    <a:pt x="18" y="1044"/>
                  </a:lnTo>
                  <a:lnTo>
                    <a:pt x="36" y="1038"/>
                  </a:lnTo>
                  <a:lnTo>
                    <a:pt x="42" y="1044"/>
                  </a:lnTo>
                  <a:lnTo>
                    <a:pt x="72" y="1044"/>
                  </a:lnTo>
                  <a:lnTo>
                    <a:pt x="90" y="1026"/>
                  </a:lnTo>
                  <a:lnTo>
                    <a:pt x="90" y="1020"/>
                  </a:lnTo>
                  <a:lnTo>
                    <a:pt x="120" y="1020"/>
                  </a:lnTo>
                  <a:lnTo>
                    <a:pt x="126" y="1026"/>
                  </a:lnTo>
                  <a:lnTo>
                    <a:pt x="132" y="1038"/>
                  </a:lnTo>
                  <a:lnTo>
                    <a:pt x="156" y="1050"/>
                  </a:lnTo>
                  <a:lnTo>
                    <a:pt x="168" y="1050"/>
                  </a:lnTo>
                  <a:lnTo>
                    <a:pt x="174" y="1056"/>
                  </a:lnTo>
                  <a:lnTo>
                    <a:pt x="480" y="1056"/>
                  </a:lnTo>
                  <a:lnTo>
                    <a:pt x="480" y="1062"/>
                  </a:lnTo>
                  <a:lnTo>
                    <a:pt x="504" y="1086"/>
                  </a:lnTo>
                  <a:lnTo>
                    <a:pt x="540" y="1086"/>
                  </a:lnTo>
                  <a:lnTo>
                    <a:pt x="546" y="1098"/>
                  </a:lnTo>
                  <a:lnTo>
                    <a:pt x="618" y="1092"/>
                  </a:lnTo>
                  <a:lnTo>
                    <a:pt x="624" y="1104"/>
                  </a:lnTo>
                  <a:lnTo>
                    <a:pt x="696" y="1104"/>
                  </a:lnTo>
                  <a:lnTo>
                    <a:pt x="732" y="1098"/>
                  </a:lnTo>
                  <a:lnTo>
                    <a:pt x="780" y="1092"/>
                  </a:lnTo>
                  <a:lnTo>
                    <a:pt x="816" y="1080"/>
                  </a:lnTo>
                  <a:lnTo>
                    <a:pt x="828" y="1074"/>
                  </a:lnTo>
                  <a:lnTo>
                    <a:pt x="738" y="984"/>
                  </a:lnTo>
                  <a:lnTo>
                    <a:pt x="738" y="966"/>
                  </a:lnTo>
                  <a:lnTo>
                    <a:pt x="732" y="954"/>
                  </a:lnTo>
                  <a:lnTo>
                    <a:pt x="732" y="702"/>
                  </a:lnTo>
                  <a:lnTo>
                    <a:pt x="858" y="708"/>
                  </a:lnTo>
                  <a:lnTo>
                    <a:pt x="864" y="708"/>
                  </a:lnTo>
                  <a:lnTo>
                    <a:pt x="876" y="696"/>
                  </a:lnTo>
                  <a:lnTo>
                    <a:pt x="876" y="672"/>
                  </a:lnTo>
                  <a:lnTo>
                    <a:pt x="870" y="666"/>
                  </a:lnTo>
                  <a:lnTo>
                    <a:pt x="870" y="660"/>
                  </a:lnTo>
                  <a:lnTo>
                    <a:pt x="888" y="654"/>
                  </a:lnTo>
                  <a:lnTo>
                    <a:pt x="876" y="642"/>
                  </a:lnTo>
                  <a:lnTo>
                    <a:pt x="876" y="588"/>
                  </a:lnTo>
                  <a:lnTo>
                    <a:pt x="882" y="588"/>
                  </a:lnTo>
                  <a:lnTo>
                    <a:pt x="888" y="582"/>
                  </a:lnTo>
                  <a:lnTo>
                    <a:pt x="888" y="564"/>
                  </a:lnTo>
                  <a:lnTo>
                    <a:pt x="876" y="552"/>
                  </a:lnTo>
                  <a:lnTo>
                    <a:pt x="876" y="546"/>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7" name="Andorra" descr="© INSCALE GmbH, 05.05.2010&#10;http://www.presentationload.com/">
              <a:extLst>
                <a:ext uri="{FF2B5EF4-FFF2-40B4-BE49-F238E27FC236}">
                  <a16:creationId xmlns:a16="http://schemas.microsoft.com/office/drawing/2014/main" id="{D8948849-C6D7-4A56-8A57-D20FD26F2417}"/>
                </a:ext>
              </a:extLst>
            </p:cNvPr>
            <p:cNvSpPr>
              <a:spLocks/>
            </p:cNvSpPr>
            <p:nvPr/>
          </p:nvSpPr>
          <p:spPr bwMode="gray">
            <a:xfrm>
              <a:off x="4293206" y="1916951"/>
              <a:ext cx="11859" cy="5929"/>
            </a:xfrm>
            <a:custGeom>
              <a:avLst/>
              <a:gdLst>
                <a:gd name="T0" fmla="*/ 2147483647 w 30"/>
                <a:gd name="T1" fmla="*/ 2147483647 h 18"/>
                <a:gd name="T2" fmla="*/ 2147483647 w 30"/>
                <a:gd name="T3" fmla="*/ 2147483647 h 18"/>
                <a:gd name="T4" fmla="*/ 2147483647 w 30"/>
                <a:gd name="T5" fmla="*/ 2147483647 h 18"/>
                <a:gd name="T6" fmla="*/ 2147483647 w 30"/>
                <a:gd name="T7" fmla="*/ 0 h 18"/>
                <a:gd name="T8" fmla="*/ 0 w 30"/>
                <a:gd name="T9" fmla="*/ 0 h 18"/>
                <a:gd name="T10" fmla="*/ 2147483647 w 30"/>
                <a:gd name="T11" fmla="*/ 2147483647 h 18"/>
                <a:gd name="T12" fmla="*/ 0 60000 65536"/>
                <a:gd name="T13" fmla="*/ 0 60000 65536"/>
                <a:gd name="T14" fmla="*/ 0 60000 65536"/>
                <a:gd name="T15" fmla="*/ 0 60000 65536"/>
                <a:gd name="T16" fmla="*/ 0 60000 65536"/>
                <a:gd name="T17" fmla="*/ 0 60000 65536"/>
                <a:gd name="T18" fmla="*/ 0 w 30"/>
                <a:gd name="T19" fmla="*/ 0 h 18"/>
                <a:gd name="T20" fmla="*/ 30 w 30"/>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30" h="18">
                  <a:moveTo>
                    <a:pt x="6" y="18"/>
                  </a:moveTo>
                  <a:lnTo>
                    <a:pt x="18" y="12"/>
                  </a:lnTo>
                  <a:lnTo>
                    <a:pt x="30" y="12"/>
                  </a:lnTo>
                  <a:lnTo>
                    <a:pt x="30" y="0"/>
                  </a:lnTo>
                  <a:lnTo>
                    <a:pt x="0" y="0"/>
                  </a:lnTo>
                  <a:lnTo>
                    <a:pt x="6" y="18"/>
                  </a:lnTo>
                  <a:close/>
                </a:path>
              </a:pathLst>
            </a:custGeom>
            <a:solidFill>
              <a:srgbClr val="61A9C7"/>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8" name="Algeria" descr="© INSCALE GmbH, 05.05.2010&#10;http://www.presentationload.com/">
              <a:extLst>
                <a:ext uri="{FF2B5EF4-FFF2-40B4-BE49-F238E27FC236}">
                  <a16:creationId xmlns:a16="http://schemas.microsoft.com/office/drawing/2014/main" id="{F6CEADDB-A7AF-4DC0-B94C-B9E6450AF607}"/>
                </a:ext>
              </a:extLst>
            </p:cNvPr>
            <p:cNvSpPr>
              <a:spLocks/>
            </p:cNvSpPr>
            <p:nvPr/>
          </p:nvSpPr>
          <p:spPr bwMode="gray">
            <a:xfrm>
              <a:off x="3995907" y="2082976"/>
              <a:ext cx="560338" cy="554408"/>
            </a:xfrm>
            <a:custGeom>
              <a:avLst/>
              <a:gdLst>
                <a:gd name="T0" fmla="*/ 2147483647 w 1476"/>
                <a:gd name="T1" fmla="*/ 2147483647 h 1464"/>
                <a:gd name="T2" fmla="*/ 2147483647 w 1476"/>
                <a:gd name="T3" fmla="*/ 2147483647 h 1464"/>
                <a:gd name="T4" fmla="*/ 2147483647 w 1476"/>
                <a:gd name="T5" fmla="*/ 2147483647 h 1464"/>
                <a:gd name="T6" fmla="*/ 2147483647 w 1476"/>
                <a:gd name="T7" fmla="*/ 2147483647 h 1464"/>
                <a:gd name="T8" fmla="*/ 2147483647 w 1476"/>
                <a:gd name="T9" fmla="*/ 2147483647 h 1464"/>
                <a:gd name="T10" fmla="*/ 2147483647 w 1476"/>
                <a:gd name="T11" fmla="*/ 2147483647 h 1464"/>
                <a:gd name="T12" fmla="*/ 2147483647 w 1476"/>
                <a:gd name="T13" fmla="*/ 2147483647 h 1464"/>
                <a:gd name="T14" fmla="*/ 2147483647 w 1476"/>
                <a:gd name="T15" fmla="*/ 2147483647 h 1464"/>
                <a:gd name="T16" fmla="*/ 2147483647 w 1476"/>
                <a:gd name="T17" fmla="*/ 2147483647 h 1464"/>
                <a:gd name="T18" fmla="*/ 2147483647 w 1476"/>
                <a:gd name="T19" fmla="*/ 2147483647 h 1464"/>
                <a:gd name="T20" fmla="*/ 2147483647 w 1476"/>
                <a:gd name="T21" fmla="*/ 2147483647 h 1464"/>
                <a:gd name="T22" fmla="*/ 2147483647 w 1476"/>
                <a:gd name="T23" fmla="*/ 2147483647 h 1464"/>
                <a:gd name="T24" fmla="*/ 2147483647 w 1476"/>
                <a:gd name="T25" fmla="*/ 2147483647 h 1464"/>
                <a:gd name="T26" fmla="*/ 2147483647 w 1476"/>
                <a:gd name="T27" fmla="*/ 2147483647 h 1464"/>
                <a:gd name="T28" fmla="*/ 2147483647 w 1476"/>
                <a:gd name="T29" fmla="*/ 2147483647 h 1464"/>
                <a:gd name="T30" fmla="*/ 2147483647 w 1476"/>
                <a:gd name="T31" fmla="*/ 2147483647 h 1464"/>
                <a:gd name="T32" fmla="*/ 2147483647 w 1476"/>
                <a:gd name="T33" fmla="*/ 2147483647 h 1464"/>
                <a:gd name="T34" fmla="*/ 2147483647 w 1476"/>
                <a:gd name="T35" fmla="*/ 2147483647 h 1464"/>
                <a:gd name="T36" fmla="*/ 2147483647 w 1476"/>
                <a:gd name="T37" fmla="*/ 2147483647 h 1464"/>
                <a:gd name="T38" fmla="*/ 2147483647 w 1476"/>
                <a:gd name="T39" fmla="*/ 2147483647 h 1464"/>
                <a:gd name="T40" fmla="*/ 2147483647 w 1476"/>
                <a:gd name="T41" fmla="*/ 2147483647 h 1464"/>
                <a:gd name="T42" fmla="*/ 2147483647 w 1476"/>
                <a:gd name="T43" fmla="*/ 2147483647 h 1464"/>
                <a:gd name="T44" fmla="*/ 2147483647 w 1476"/>
                <a:gd name="T45" fmla="*/ 2147483647 h 1464"/>
                <a:gd name="T46" fmla="*/ 2147483647 w 1476"/>
                <a:gd name="T47" fmla="*/ 2147483647 h 1464"/>
                <a:gd name="T48" fmla="*/ 2147483647 w 1476"/>
                <a:gd name="T49" fmla="*/ 2147483647 h 1464"/>
                <a:gd name="T50" fmla="*/ 2147483647 w 1476"/>
                <a:gd name="T51" fmla="*/ 2147483647 h 1464"/>
                <a:gd name="T52" fmla="*/ 2147483647 w 1476"/>
                <a:gd name="T53" fmla="*/ 2147483647 h 1464"/>
                <a:gd name="T54" fmla="*/ 2147483647 w 1476"/>
                <a:gd name="T55" fmla="*/ 2147483647 h 1464"/>
                <a:gd name="T56" fmla="*/ 2147483647 w 1476"/>
                <a:gd name="T57" fmla="*/ 2147483647 h 1464"/>
                <a:gd name="T58" fmla="*/ 2147483647 w 1476"/>
                <a:gd name="T59" fmla="*/ 2147483647 h 1464"/>
                <a:gd name="T60" fmla="*/ 2147483647 w 1476"/>
                <a:gd name="T61" fmla="*/ 2147483647 h 1464"/>
                <a:gd name="T62" fmla="*/ 2147483647 w 1476"/>
                <a:gd name="T63" fmla="*/ 2147483647 h 1464"/>
                <a:gd name="T64" fmla="*/ 2147483647 w 1476"/>
                <a:gd name="T65" fmla="*/ 2147483647 h 1464"/>
                <a:gd name="T66" fmla="*/ 2147483647 w 1476"/>
                <a:gd name="T67" fmla="*/ 2147483647 h 1464"/>
                <a:gd name="T68" fmla="*/ 2147483647 w 1476"/>
                <a:gd name="T69" fmla="*/ 2147483647 h 1464"/>
                <a:gd name="T70" fmla="*/ 2147483647 w 1476"/>
                <a:gd name="T71" fmla="*/ 2147483647 h 1464"/>
                <a:gd name="T72" fmla="*/ 2147483647 w 1476"/>
                <a:gd name="T73" fmla="*/ 2147483647 h 1464"/>
                <a:gd name="T74" fmla="*/ 2147483647 w 1476"/>
                <a:gd name="T75" fmla="*/ 2147483647 h 1464"/>
                <a:gd name="T76" fmla="*/ 2147483647 w 1476"/>
                <a:gd name="T77" fmla="*/ 2147483647 h 1464"/>
                <a:gd name="T78" fmla="*/ 2147483647 w 1476"/>
                <a:gd name="T79" fmla="*/ 2147483647 h 1464"/>
                <a:gd name="T80" fmla="*/ 2147483647 w 1476"/>
                <a:gd name="T81" fmla="*/ 2147483647 h 1464"/>
                <a:gd name="T82" fmla="*/ 2147483647 w 1476"/>
                <a:gd name="T83" fmla="*/ 2147483647 h 1464"/>
                <a:gd name="T84" fmla="*/ 2147483647 w 1476"/>
                <a:gd name="T85" fmla="*/ 2147483647 h 1464"/>
                <a:gd name="T86" fmla="*/ 2147483647 w 1476"/>
                <a:gd name="T87" fmla="*/ 2147483647 h 1464"/>
                <a:gd name="T88" fmla="*/ 2147483647 w 1476"/>
                <a:gd name="T89" fmla="*/ 2147483647 h 1464"/>
                <a:gd name="T90" fmla="*/ 2147483647 w 1476"/>
                <a:gd name="T91" fmla="*/ 2147483647 h 1464"/>
                <a:gd name="T92" fmla="*/ 2147483647 w 1476"/>
                <a:gd name="T93" fmla="*/ 2147483647 h 1464"/>
                <a:gd name="T94" fmla="*/ 2147483647 w 1476"/>
                <a:gd name="T95" fmla="*/ 2147483647 h 1464"/>
                <a:gd name="T96" fmla="*/ 2147483647 w 1476"/>
                <a:gd name="T97" fmla="*/ 2147483647 h 1464"/>
                <a:gd name="T98" fmla="*/ 2147483647 w 1476"/>
                <a:gd name="T99" fmla="*/ 2147483647 h 1464"/>
                <a:gd name="T100" fmla="*/ 2147483647 w 1476"/>
                <a:gd name="T101" fmla="*/ 2147483647 h 1464"/>
                <a:gd name="T102" fmla="*/ 2147483647 w 1476"/>
                <a:gd name="T103" fmla="*/ 2147483647 h 1464"/>
                <a:gd name="T104" fmla="*/ 2147483647 w 1476"/>
                <a:gd name="T105" fmla="*/ 2147483647 h 146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76"/>
                <a:gd name="T160" fmla="*/ 0 h 1464"/>
                <a:gd name="T161" fmla="*/ 1476 w 1476"/>
                <a:gd name="T162" fmla="*/ 1464 h 146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76" h="1464">
                  <a:moveTo>
                    <a:pt x="360" y="534"/>
                  </a:moveTo>
                  <a:lnTo>
                    <a:pt x="318" y="534"/>
                  </a:lnTo>
                  <a:lnTo>
                    <a:pt x="312" y="546"/>
                  </a:lnTo>
                  <a:lnTo>
                    <a:pt x="306" y="552"/>
                  </a:lnTo>
                  <a:lnTo>
                    <a:pt x="294" y="576"/>
                  </a:lnTo>
                  <a:lnTo>
                    <a:pt x="282" y="588"/>
                  </a:lnTo>
                  <a:lnTo>
                    <a:pt x="258" y="588"/>
                  </a:lnTo>
                  <a:lnTo>
                    <a:pt x="246" y="582"/>
                  </a:lnTo>
                  <a:lnTo>
                    <a:pt x="234" y="582"/>
                  </a:lnTo>
                  <a:lnTo>
                    <a:pt x="228" y="594"/>
                  </a:lnTo>
                  <a:lnTo>
                    <a:pt x="204" y="600"/>
                  </a:lnTo>
                  <a:lnTo>
                    <a:pt x="204" y="606"/>
                  </a:lnTo>
                  <a:lnTo>
                    <a:pt x="198" y="618"/>
                  </a:lnTo>
                  <a:lnTo>
                    <a:pt x="186" y="618"/>
                  </a:lnTo>
                  <a:lnTo>
                    <a:pt x="180" y="612"/>
                  </a:lnTo>
                  <a:lnTo>
                    <a:pt x="168" y="606"/>
                  </a:lnTo>
                  <a:lnTo>
                    <a:pt x="138" y="624"/>
                  </a:lnTo>
                  <a:lnTo>
                    <a:pt x="120" y="624"/>
                  </a:lnTo>
                  <a:lnTo>
                    <a:pt x="120" y="630"/>
                  </a:lnTo>
                  <a:lnTo>
                    <a:pt x="90" y="660"/>
                  </a:lnTo>
                  <a:lnTo>
                    <a:pt x="78" y="666"/>
                  </a:lnTo>
                  <a:lnTo>
                    <a:pt x="72" y="672"/>
                  </a:lnTo>
                  <a:lnTo>
                    <a:pt x="60" y="678"/>
                  </a:lnTo>
                  <a:lnTo>
                    <a:pt x="54" y="708"/>
                  </a:lnTo>
                  <a:lnTo>
                    <a:pt x="54" y="768"/>
                  </a:lnTo>
                  <a:lnTo>
                    <a:pt x="0" y="768"/>
                  </a:lnTo>
                  <a:lnTo>
                    <a:pt x="54" y="768"/>
                  </a:lnTo>
                  <a:lnTo>
                    <a:pt x="54" y="804"/>
                  </a:lnTo>
                  <a:lnTo>
                    <a:pt x="312" y="984"/>
                  </a:lnTo>
                  <a:lnTo>
                    <a:pt x="720" y="1296"/>
                  </a:lnTo>
                  <a:lnTo>
                    <a:pt x="720" y="1320"/>
                  </a:lnTo>
                  <a:lnTo>
                    <a:pt x="744" y="1320"/>
                  </a:lnTo>
                  <a:lnTo>
                    <a:pt x="750" y="1326"/>
                  </a:lnTo>
                  <a:lnTo>
                    <a:pt x="750" y="1344"/>
                  </a:lnTo>
                  <a:lnTo>
                    <a:pt x="762" y="1356"/>
                  </a:lnTo>
                  <a:lnTo>
                    <a:pt x="798" y="1356"/>
                  </a:lnTo>
                  <a:lnTo>
                    <a:pt x="804" y="1386"/>
                  </a:lnTo>
                  <a:lnTo>
                    <a:pt x="810" y="1386"/>
                  </a:lnTo>
                  <a:lnTo>
                    <a:pt x="816" y="1380"/>
                  </a:lnTo>
                  <a:lnTo>
                    <a:pt x="846" y="1380"/>
                  </a:lnTo>
                  <a:lnTo>
                    <a:pt x="858" y="1386"/>
                  </a:lnTo>
                  <a:lnTo>
                    <a:pt x="870" y="1410"/>
                  </a:lnTo>
                  <a:lnTo>
                    <a:pt x="870" y="1428"/>
                  </a:lnTo>
                  <a:lnTo>
                    <a:pt x="852" y="1446"/>
                  </a:lnTo>
                  <a:lnTo>
                    <a:pt x="852" y="1452"/>
                  </a:lnTo>
                  <a:lnTo>
                    <a:pt x="858" y="1458"/>
                  </a:lnTo>
                  <a:lnTo>
                    <a:pt x="870" y="1464"/>
                  </a:lnTo>
                  <a:lnTo>
                    <a:pt x="900" y="1464"/>
                  </a:lnTo>
                  <a:lnTo>
                    <a:pt x="906" y="1458"/>
                  </a:lnTo>
                  <a:lnTo>
                    <a:pt x="924" y="1458"/>
                  </a:lnTo>
                  <a:lnTo>
                    <a:pt x="954" y="1452"/>
                  </a:lnTo>
                  <a:lnTo>
                    <a:pt x="984" y="1440"/>
                  </a:lnTo>
                  <a:lnTo>
                    <a:pt x="1020" y="1434"/>
                  </a:lnTo>
                  <a:lnTo>
                    <a:pt x="1038" y="1434"/>
                  </a:lnTo>
                  <a:lnTo>
                    <a:pt x="1062" y="1416"/>
                  </a:lnTo>
                  <a:lnTo>
                    <a:pt x="1098" y="1386"/>
                  </a:lnTo>
                  <a:lnTo>
                    <a:pt x="1128" y="1350"/>
                  </a:lnTo>
                  <a:lnTo>
                    <a:pt x="1158" y="1326"/>
                  </a:lnTo>
                  <a:lnTo>
                    <a:pt x="1182" y="1314"/>
                  </a:lnTo>
                  <a:lnTo>
                    <a:pt x="1224" y="1284"/>
                  </a:lnTo>
                  <a:lnTo>
                    <a:pt x="1272" y="1248"/>
                  </a:lnTo>
                  <a:lnTo>
                    <a:pt x="1332" y="1206"/>
                  </a:lnTo>
                  <a:lnTo>
                    <a:pt x="1386" y="1170"/>
                  </a:lnTo>
                  <a:lnTo>
                    <a:pt x="1434" y="1134"/>
                  </a:lnTo>
                  <a:lnTo>
                    <a:pt x="1464" y="1110"/>
                  </a:lnTo>
                  <a:lnTo>
                    <a:pt x="1476" y="1104"/>
                  </a:lnTo>
                  <a:lnTo>
                    <a:pt x="1476" y="1098"/>
                  </a:lnTo>
                  <a:lnTo>
                    <a:pt x="1470" y="1092"/>
                  </a:lnTo>
                  <a:lnTo>
                    <a:pt x="1464" y="1080"/>
                  </a:lnTo>
                  <a:lnTo>
                    <a:pt x="1458" y="1062"/>
                  </a:lnTo>
                  <a:lnTo>
                    <a:pt x="1452" y="1050"/>
                  </a:lnTo>
                  <a:lnTo>
                    <a:pt x="1452" y="1044"/>
                  </a:lnTo>
                  <a:lnTo>
                    <a:pt x="1440" y="1032"/>
                  </a:lnTo>
                  <a:lnTo>
                    <a:pt x="1428" y="1032"/>
                  </a:lnTo>
                  <a:lnTo>
                    <a:pt x="1392" y="1014"/>
                  </a:lnTo>
                  <a:lnTo>
                    <a:pt x="1386" y="1014"/>
                  </a:lnTo>
                  <a:lnTo>
                    <a:pt x="1362" y="1026"/>
                  </a:lnTo>
                  <a:lnTo>
                    <a:pt x="1338" y="1002"/>
                  </a:lnTo>
                  <a:lnTo>
                    <a:pt x="1338" y="960"/>
                  </a:lnTo>
                  <a:lnTo>
                    <a:pt x="1332" y="954"/>
                  </a:lnTo>
                  <a:lnTo>
                    <a:pt x="1326" y="942"/>
                  </a:lnTo>
                  <a:lnTo>
                    <a:pt x="1314" y="930"/>
                  </a:lnTo>
                  <a:lnTo>
                    <a:pt x="1308" y="912"/>
                  </a:lnTo>
                  <a:lnTo>
                    <a:pt x="1296" y="900"/>
                  </a:lnTo>
                  <a:lnTo>
                    <a:pt x="1290" y="888"/>
                  </a:lnTo>
                  <a:lnTo>
                    <a:pt x="1290" y="882"/>
                  </a:lnTo>
                  <a:lnTo>
                    <a:pt x="1296" y="876"/>
                  </a:lnTo>
                  <a:lnTo>
                    <a:pt x="1308" y="876"/>
                  </a:lnTo>
                  <a:lnTo>
                    <a:pt x="1320" y="870"/>
                  </a:lnTo>
                  <a:lnTo>
                    <a:pt x="1326" y="864"/>
                  </a:lnTo>
                  <a:lnTo>
                    <a:pt x="1332" y="852"/>
                  </a:lnTo>
                  <a:lnTo>
                    <a:pt x="1332" y="840"/>
                  </a:lnTo>
                  <a:lnTo>
                    <a:pt x="1326" y="834"/>
                  </a:lnTo>
                  <a:lnTo>
                    <a:pt x="1326" y="828"/>
                  </a:lnTo>
                  <a:lnTo>
                    <a:pt x="1320" y="774"/>
                  </a:lnTo>
                  <a:lnTo>
                    <a:pt x="1332" y="750"/>
                  </a:lnTo>
                  <a:lnTo>
                    <a:pt x="1326" y="732"/>
                  </a:lnTo>
                  <a:lnTo>
                    <a:pt x="1326" y="726"/>
                  </a:lnTo>
                  <a:lnTo>
                    <a:pt x="1332" y="720"/>
                  </a:lnTo>
                  <a:lnTo>
                    <a:pt x="1332" y="690"/>
                  </a:lnTo>
                  <a:lnTo>
                    <a:pt x="1338" y="678"/>
                  </a:lnTo>
                  <a:lnTo>
                    <a:pt x="1338" y="672"/>
                  </a:lnTo>
                  <a:lnTo>
                    <a:pt x="1326" y="648"/>
                  </a:lnTo>
                  <a:lnTo>
                    <a:pt x="1302" y="588"/>
                  </a:lnTo>
                  <a:lnTo>
                    <a:pt x="1290" y="570"/>
                  </a:lnTo>
                  <a:lnTo>
                    <a:pt x="1296" y="564"/>
                  </a:lnTo>
                  <a:lnTo>
                    <a:pt x="1308" y="558"/>
                  </a:lnTo>
                  <a:lnTo>
                    <a:pt x="1296" y="528"/>
                  </a:lnTo>
                  <a:lnTo>
                    <a:pt x="1284" y="480"/>
                  </a:lnTo>
                  <a:lnTo>
                    <a:pt x="1278" y="438"/>
                  </a:lnTo>
                  <a:lnTo>
                    <a:pt x="1272" y="414"/>
                  </a:lnTo>
                  <a:lnTo>
                    <a:pt x="1266" y="408"/>
                  </a:lnTo>
                  <a:lnTo>
                    <a:pt x="1260" y="396"/>
                  </a:lnTo>
                  <a:lnTo>
                    <a:pt x="1236" y="384"/>
                  </a:lnTo>
                  <a:lnTo>
                    <a:pt x="1230" y="378"/>
                  </a:lnTo>
                  <a:lnTo>
                    <a:pt x="1224" y="378"/>
                  </a:lnTo>
                  <a:lnTo>
                    <a:pt x="1224" y="336"/>
                  </a:lnTo>
                  <a:lnTo>
                    <a:pt x="1212" y="324"/>
                  </a:lnTo>
                  <a:lnTo>
                    <a:pt x="1194" y="318"/>
                  </a:lnTo>
                  <a:lnTo>
                    <a:pt x="1182" y="318"/>
                  </a:lnTo>
                  <a:lnTo>
                    <a:pt x="1182" y="288"/>
                  </a:lnTo>
                  <a:lnTo>
                    <a:pt x="1170" y="288"/>
                  </a:lnTo>
                  <a:lnTo>
                    <a:pt x="1170" y="246"/>
                  </a:lnTo>
                  <a:lnTo>
                    <a:pt x="1194" y="222"/>
                  </a:lnTo>
                  <a:lnTo>
                    <a:pt x="1218" y="204"/>
                  </a:lnTo>
                  <a:lnTo>
                    <a:pt x="1218" y="198"/>
                  </a:lnTo>
                  <a:lnTo>
                    <a:pt x="1224" y="192"/>
                  </a:lnTo>
                  <a:lnTo>
                    <a:pt x="1224" y="180"/>
                  </a:lnTo>
                  <a:lnTo>
                    <a:pt x="1230" y="168"/>
                  </a:lnTo>
                  <a:lnTo>
                    <a:pt x="1230" y="126"/>
                  </a:lnTo>
                  <a:lnTo>
                    <a:pt x="1224" y="114"/>
                  </a:lnTo>
                  <a:lnTo>
                    <a:pt x="1224" y="78"/>
                  </a:lnTo>
                  <a:lnTo>
                    <a:pt x="1230" y="66"/>
                  </a:lnTo>
                  <a:lnTo>
                    <a:pt x="1230" y="54"/>
                  </a:lnTo>
                  <a:lnTo>
                    <a:pt x="1212" y="48"/>
                  </a:lnTo>
                  <a:lnTo>
                    <a:pt x="1254" y="30"/>
                  </a:lnTo>
                  <a:lnTo>
                    <a:pt x="1254" y="18"/>
                  </a:lnTo>
                  <a:lnTo>
                    <a:pt x="1242" y="18"/>
                  </a:lnTo>
                  <a:lnTo>
                    <a:pt x="1236" y="12"/>
                  </a:lnTo>
                  <a:lnTo>
                    <a:pt x="1224" y="12"/>
                  </a:lnTo>
                  <a:lnTo>
                    <a:pt x="1206" y="24"/>
                  </a:lnTo>
                  <a:lnTo>
                    <a:pt x="1170" y="6"/>
                  </a:lnTo>
                  <a:lnTo>
                    <a:pt x="1152" y="6"/>
                  </a:lnTo>
                  <a:lnTo>
                    <a:pt x="1152" y="18"/>
                  </a:lnTo>
                  <a:lnTo>
                    <a:pt x="1116" y="18"/>
                  </a:lnTo>
                  <a:lnTo>
                    <a:pt x="1092" y="0"/>
                  </a:lnTo>
                  <a:lnTo>
                    <a:pt x="1086" y="30"/>
                  </a:lnTo>
                  <a:lnTo>
                    <a:pt x="1056" y="18"/>
                  </a:lnTo>
                  <a:lnTo>
                    <a:pt x="1026" y="42"/>
                  </a:lnTo>
                  <a:lnTo>
                    <a:pt x="1002" y="30"/>
                  </a:lnTo>
                  <a:lnTo>
                    <a:pt x="984" y="30"/>
                  </a:lnTo>
                  <a:lnTo>
                    <a:pt x="966" y="24"/>
                  </a:lnTo>
                  <a:lnTo>
                    <a:pt x="948" y="24"/>
                  </a:lnTo>
                  <a:lnTo>
                    <a:pt x="924" y="30"/>
                  </a:lnTo>
                  <a:lnTo>
                    <a:pt x="906" y="30"/>
                  </a:lnTo>
                  <a:lnTo>
                    <a:pt x="900" y="36"/>
                  </a:lnTo>
                  <a:lnTo>
                    <a:pt x="888" y="36"/>
                  </a:lnTo>
                  <a:lnTo>
                    <a:pt x="876" y="42"/>
                  </a:lnTo>
                  <a:lnTo>
                    <a:pt x="816" y="42"/>
                  </a:lnTo>
                  <a:lnTo>
                    <a:pt x="810" y="48"/>
                  </a:lnTo>
                  <a:lnTo>
                    <a:pt x="750" y="48"/>
                  </a:lnTo>
                  <a:lnTo>
                    <a:pt x="744" y="54"/>
                  </a:lnTo>
                  <a:lnTo>
                    <a:pt x="726" y="54"/>
                  </a:lnTo>
                  <a:lnTo>
                    <a:pt x="714" y="60"/>
                  </a:lnTo>
                  <a:lnTo>
                    <a:pt x="696" y="66"/>
                  </a:lnTo>
                  <a:lnTo>
                    <a:pt x="684" y="78"/>
                  </a:lnTo>
                  <a:lnTo>
                    <a:pt x="678" y="90"/>
                  </a:lnTo>
                  <a:lnTo>
                    <a:pt x="666" y="102"/>
                  </a:lnTo>
                  <a:lnTo>
                    <a:pt x="666" y="108"/>
                  </a:lnTo>
                  <a:lnTo>
                    <a:pt x="636" y="108"/>
                  </a:lnTo>
                  <a:lnTo>
                    <a:pt x="624" y="114"/>
                  </a:lnTo>
                  <a:lnTo>
                    <a:pt x="606" y="114"/>
                  </a:lnTo>
                  <a:lnTo>
                    <a:pt x="594" y="120"/>
                  </a:lnTo>
                  <a:lnTo>
                    <a:pt x="588" y="126"/>
                  </a:lnTo>
                  <a:lnTo>
                    <a:pt x="588" y="132"/>
                  </a:lnTo>
                  <a:lnTo>
                    <a:pt x="558" y="162"/>
                  </a:lnTo>
                  <a:lnTo>
                    <a:pt x="546" y="168"/>
                  </a:lnTo>
                  <a:lnTo>
                    <a:pt x="522" y="168"/>
                  </a:lnTo>
                  <a:lnTo>
                    <a:pt x="528" y="174"/>
                  </a:lnTo>
                  <a:lnTo>
                    <a:pt x="534" y="186"/>
                  </a:lnTo>
                  <a:lnTo>
                    <a:pt x="546" y="192"/>
                  </a:lnTo>
                  <a:lnTo>
                    <a:pt x="540" y="198"/>
                  </a:lnTo>
                  <a:lnTo>
                    <a:pt x="540" y="210"/>
                  </a:lnTo>
                  <a:lnTo>
                    <a:pt x="552" y="210"/>
                  </a:lnTo>
                  <a:lnTo>
                    <a:pt x="546" y="276"/>
                  </a:lnTo>
                  <a:lnTo>
                    <a:pt x="558" y="294"/>
                  </a:lnTo>
                  <a:lnTo>
                    <a:pt x="546" y="324"/>
                  </a:lnTo>
                  <a:lnTo>
                    <a:pt x="564" y="324"/>
                  </a:lnTo>
                  <a:lnTo>
                    <a:pt x="564" y="354"/>
                  </a:lnTo>
                  <a:lnTo>
                    <a:pt x="588" y="372"/>
                  </a:lnTo>
                  <a:lnTo>
                    <a:pt x="570" y="390"/>
                  </a:lnTo>
                  <a:lnTo>
                    <a:pt x="570" y="402"/>
                  </a:lnTo>
                  <a:lnTo>
                    <a:pt x="516" y="408"/>
                  </a:lnTo>
                  <a:lnTo>
                    <a:pt x="504" y="402"/>
                  </a:lnTo>
                  <a:lnTo>
                    <a:pt x="486" y="402"/>
                  </a:lnTo>
                  <a:lnTo>
                    <a:pt x="486" y="408"/>
                  </a:lnTo>
                  <a:lnTo>
                    <a:pt x="480" y="414"/>
                  </a:lnTo>
                  <a:lnTo>
                    <a:pt x="474" y="408"/>
                  </a:lnTo>
                  <a:lnTo>
                    <a:pt x="462" y="408"/>
                  </a:lnTo>
                  <a:lnTo>
                    <a:pt x="462" y="414"/>
                  </a:lnTo>
                  <a:lnTo>
                    <a:pt x="456" y="420"/>
                  </a:lnTo>
                  <a:lnTo>
                    <a:pt x="456" y="432"/>
                  </a:lnTo>
                  <a:lnTo>
                    <a:pt x="432" y="432"/>
                  </a:lnTo>
                  <a:lnTo>
                    <a:pt x="420" y="438"/>
                  </a:lnTo>
                  <a:lnTo>
                    <a:pt x="396" y="438"/>
                  </a:lnTo>
                  <a:lnTo>
                    <a:pt x="390" y="444"/>
                  </a:lnTo>
                  <a:lnTo>
                    <a:pt x="390" y="456"/>
                  </a:lnTo>
                  <a:lnTo>
                    <a:pt x="396" y="462"/>
                  </a:lnTo>
                  <a:lnTo>
                    <a:pt x="402" y="474"/>
                  </a:lnTo>
                  <a:lnTo>
                    <a:pt x="414" y="492"/>
                  </a:lnTo>
                  <a:lnTo>
                    <a:pt x="390" y="504"/>
                  </a:lnTo>
                  <a:lnTo>
                    <a:pt x="390" y="510"/>
                  </a:lnTo>
                  <a:lnTo>
                    <a:pt x="378" y="522"/>
                  </a:lnTo>
                  <a:lnTo>
                    <a:pt x="366" y="528"/>
                  </a:lnTo>
                  <a:lnTo>
                    <a:pt x="360" y="534"/>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69" name="Albania" descr="© INSCALE GmbH, 05.05.2010&#10;http://www.presentationload.com/">
              <a:extLst>
                <a:ext uri="{FF2B5EF4-FFF2-40B4-BE49-F238E27FC236}">
                  <a16:creationId xmlns:a16="http://schemas.microsoft.com/office/drawing/2014/main" id="{E9A025F9-5F9E-4CDC-B7CD-4F823CED0591}"/>
                </a:ext>
              </a:extLst>
            </p:cNvPr>
            <p:cNvSpPr>
              <a:spLocks/>
            </p:cNvSpPr>
            <p:nvPr/>
          </p:nvSpPr>
          <p:spPr bwMode="gray">
            <a:xfrm>
              <a:off x="4724577" y="1916949"/>
              <a:ext cx="54848" cy="93390"/>
            </a:xfrm>
            <a:custGeom>
              <a:avLst/>
              <a:gdLst>
                <a:gd name="T0" fmla="*/ 2147483647 w 144"/>
                <a:gd name="T1" fmla="*/ 2147483647 h 246"/>
                <a:gd name="T2" fmla="*/ 2147483647 w 144"/>
                <a:gd name="T3" fmla="*/ 2147483647 h 246"/>
                <a:gd name="T4" fmla="*/ 2147483647 w 144"/>
                <a:gd name="T5" fmla="*/ 2147483647 h 246"/>
                <a:gd name="T6" fmla="*/ 2147483647 w 144"/>
                <a:gd name="T7" fmla="*/ 2147483647 h 246"/>
                <a:gd name="T8" fmla="*/ 2147483647 w 144"/>
                <a:gd name="T9" fmla="*/ 2147483647 h 246"/>
                <a:gd name="T10" fmla="*/ 2147483647 w 144"/>
                <a:gd name="T11" fmla="*/ 2147483647 h 246"/>
                <a:gd name="T12" fmla="*/ 2147483647 w 144"/>
                <a:gd name="T13" fmla="*/ 2147483647 h 246"/>
                <a:gd name="T14" fmla="*/ 2147483647 w 144"/>
                <a:gd name="T15" fmla="*/ 2147483647 h 246"/>
                <a:gd name="T16" fmla="*/ 2147483647 w 144"/>
                <a:gd name="T17" fmla="*/ 2147483647 h 246"/>
                <a:gd name="T18" fmla="*/ 2147483647 w 144"/>
                <a:gd name="T19" fmla="*/ 2147483647 h 246"/>
                <a:gd name="T20" fmla="*/ 2147483647 w 144"/>
                <a:gd name="T21" fmla="*/ 2147483647 h 246"/>
                <a:gd name="T22" fmla="*/ 2147483647 w 144"/>
                <a:gd name="T23" fmla="*/ 2147483647 h 246"/>
                <a:gd name="T24" fmla="*/ 2147483647 w 144"/>
                <a:gd name="T25" fmla="*/ 2147483647 h 246"/>
                <a:gd name="T26" fmla="*/ 2147483647 w 144"/>
                <a:gd name="T27" fmla="*/ 2147483647 h 246"/>
                <a:gd name="T28" fmla="*/ 2147483647 w 144"/>
                <a:gd name="T29" fmla="*/ 2147483647 h 246"/>
                <a:gd name="T30" fmla="*/ 2147483647 w 144"/>
                <a:gd name="T31" fmla="*/ 2147483647 h 246"/>
                <a:gd name="T32" fmla="*/ 2147483647 w 144"/>
                <a:gd name="T33" fmla="*/ 2147483647 h 246"/>
                <a:gd name="T34" fmla="*/ 2147483647 w 144"/>
                <a:gd name="T35" fmla="*/ 2147483647 h 246"/>
                <a:gd name="T36" fmla="*/ 2147483647 w 144"/>
                <a:gd name="T37" fmla="*/ 2147483647 h 246"/>
                <a:gd name="T38" fmla="*/ 2147483647 w 144"/>
                <a:gd name="T39" fmla="*/ 0 h 246"/>
                <a:gd name="T40" fmla="*/ 2147483647 w 144"/>
                <a:gd name="T41" fmla="*/ 2147483647 h 246"/>
                <a:gd name="T42" fmla="*/ 2147483647 w 144"/>
                <a:gd name="T43" fmla="*/ 2147483647 h 246"/>
                <a:gd name="T44" fmla="*/ 0 w 144"/>
                <a:gd name="T45" fmla="*/ 2147483647 h 246"/>
                <a:gd name="T46" fmla="*/ 2147483647 w 144"/>
                <a:gd name="T47" fmla="*/ 2147483647 h 246"/>
                <a:gd name="T48" fmla="*/ 2147483647 w 144"/>
                <a:gd name="T49" fmla="*/ 2147483647 h 246"/>
                <a:gd name="T50" fmla="*/ 2147483647 w 144"/>
                <a:gd name="T51" fmla="*/ 2147483647 h 246"/>
                <a:gd name="T52" fmla="*/ 2147483647 w 144"/>
                <a:gd name="T53" fmla="*/ 2147483647 h 246"/>
                <a:gd name="T54" fmla="*/ 2147483647 w 144"/>
                <a:gd name="T55" fmla="*/ 2147483647 h 246"/>
                <a:gd name="T56" fmla="*/ 2147483647 w 144"/>
                <a:gd name="T57" fmla="*/ 2147483647 h 246"/>
                <a:gd name="T58" fmla="*/ 2147483647 w 144"/>
                <a:gd name="T59" fmla="*/ 2147483647 h 246"/>
                <a:gd name="T60" fmla="*/ 2147483647 w 144"/>
                <a:gd name="T61" fmla="*/ 2147483647 h 246"/>
                <a:gd name="T62" fmla="*/ 2147483647 w 144"/>
                <a:gd name="T63" fmla="*/ 2147483647 h 246"/>
                <a:gd name="T64" fmla="*/ 2147483647 w 144"/>
                <a:gd name="T65" fmla="*/ 2147483647 h 246"/>
                <a:gd name="T66" fmla="*/ 2147483647 w 144"/>
                <a:gd name="T67" fmla="*/ 2147483647 h 246"/>
                <a:gd name="T68" fmla="*/ 2147483647 w 144"/>
                <a:gd name="T69" fmla="*/ 2147483647 h 246"/>
                <a:gd name="T70" fmla="*/ 2147483647 w 144"/>
                <a:gd name="T71" fmla="*/ 2147483647 h 246"/>
                <a:gd name="T72" fmla="*/ 2147483647 w 144"/>
                <a:gd name="T73" fmla="*/ 2147483647 h 246"/>
                <a:gd name="T74" fmla="*/ 2147483647 w 144"/>
                <a:gd name="T75" fmla="*/ 2147483647 h 246"/>
                <a:gd name="T76" fmla="*/ 2147483647 w 144"/>
                <a:gd name="T77" fmla="*/ 2147483647 h 246"/>
                <a:gd name="T78" fmla="*/ 2147483647 w 144"/>
                <a:gd name="T79" fmla="*/ 2147483647 h 246"/>
                <a:gd name="T80" fmla="*/ 2147483647 w 144"/>
                <a:gd name="T81" fmla="*/ 2147483647 h 246"/>
                <a:gd name="T82" fmla="*/ 2147483647 w 144"/>
                <a:gd name="T83" fmla="*/ 2147483647 h 246"/>
                <a:gd name="T84" fmla="*/ 2147483647 w 144"/>
                <a:gd name="T85" fmla="*/ 2147483647 h 246"/>
                <a:gd name="T86" fmla="*/ 2147483647 w 144"/>
                <a:gd name="T87" fmla="*/ 2147483647 h 246"/>
                <a:gd name="T88" fmla="*/ 2147483647 w 144"/>
                <a:gd name="T89" fmla="*/ 2147483647 h 2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4"/>
                <a:gd name="T136" fmla="*/ 0 h 246"/>
                <a:gd name="T137" fmla="*/ 144 w 144"/>
                <a:gd name="T138" fmla="*/ 246 h 2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4" h="246">
                  <a:moveTo>
                    <a:pt x="96" y="210"/>
                  </a:moveTo>
                  <a:lnTo>
                    <a:pt x="96" y="204"/>
                  </a:lnTo>
                  <a:lnTo>
                    <a:pt x="108" y="204"/>
                  </a:lnTo>
                  <a:lnTo>
                    <a:pt x="120" y="198"/>
                  </a:lnTo>
                  <a:lnTo>
                    <a:pt x="120" y="174"/>
                  </a:lnTo>
                  <a:lnTo>
                    <a:pt x="138" y="174"/>
                  </a:lnTo>
                  <a:lnTo>
                    <a:pt x="144" y="168"/>
                  </a:lnTo>
                  <a:lnTo>
                    <a:pt x="144" y="138"/>
                  </a:lnTo>
                  <a:lnTo>
                    <a:pt x="120" y="144"/>
                  </a:lnTo>
                  <a:lnTo>
                    <a:pt x="120" y="126"/>
                  </a:lnTo>
                  <a:lnTo>
                    <a:pt x="114" y="126"/>
                  </a:lnTo>
                  <a:lnTo>
                    <a:pt x="108" y="120"/>
                  </a:lnTo>
                  <a:lnTo>
                    <a:pt x="108" y="96"/>
                  </a:lnTo>
                  <a:lnTo>
                    <a:pt x="102" y="84"/>
                  </a:lnTo>
                  <a:lnTo>
                    <a:pt x="102" y="42"/>
                  </a:lnTo>
                  <a:lnTo>
                    <a:pt x="96" y="24"/>
                  </a:lnTo>
                  <a:lnTo>
                    <a:pt x="84" y="24"/>
                  </a:lnTo>
                  <a:lnTo>
                    <a:pt x="72" y="6"/>
                  </a:lnTo>
                  <a:lnTo>
                    <a:pt x="66" y="12"/>
                  </a:lnTo>
                  <a:lnTo>
                    <a:pt x="36" y="0"/>
                  </a:lnTo>
                  <a:lnTo>
                    <a:pt x="36" y="18"/>
                  </a:lnTo>
                  <a:lnTo>
                    <a:pt x="24" y="24"/>
                  </a:lnTo>
                  <a:lnTo>
                    <a:pt x="0" y="24"/>
                  </a:lnTo>
                  <a:lnTo>
                    <a:pt x="18" y="36"/>
                  </a:lnTo>
                  <a:lnTo>
                    <a:pt x="24" y="30"/>
                  </a:lnTo>
                  <a:lnTo>
                    <a:pt x="30" y="48"/>
                  </a:lnTo>
                  <a:lnTo>
                    <a:pt x="18" y="60"/>
                  </a:lnTo>
                  <a:lnTo>
                    <a:pt x="24" y="66"/>
                  </a:lnTo>
                  <a:lnTo>
                    <a:pt x="48" y="66"/>
                  </a:lnTo>
                  <a:lnTo>
                    <a:pt x="48" y="84"/>
                  </a:lnTo>
                  <a:lnTo>
                    <a:pt x="42" y="96"/>
                  </a:lnTo>
                  <a:lnTo>
                    <a:pt x="42" y="114"/>
                  </a:lnTo>
                  <a:lnTo>
                    <a:pt x="36" y="132"/>
                  </a:lnTo>
                  <a:lnTo>
                    <a:pt x="36" y="156"/>
                  </a:lnTo>
                  <a:lnTo>
                    <a:pt x="24" y="180"/>
                  </a:lnTo>
                  <a:lnTo>
                    <a:pt x="24" y="186"/>
                  </a:lnTo>
                  <a:lnTo>
                    <a:pt x="42" y="204"/>
                  </a:lnTo>
                  <a:lnTo>
                    <a:pt x="54" y="210"/>
                  </a:lnTo>
                  <a:lnTo>
                    <a:pt x="60" y="216"/>
                  </a:lnTo>
                  <a:lnTo>
                    <a:pt x="60" y="234"/>
                  </a:lnTo>
                  <a:lnTo>
                    <a:pt x="66" y="240"/>
                  </a:lnTo>
                  <a:lnTo>
                    <a:pt x="84" y="240"/>
                  </a:lnTo>
                  <a:lnTo>
                    <a:pt x="90" y="246"/>
                  </a:lnTo>
                  <a:lnTo>
                    <a:pt x="96" y="246"/>
                  </a:lnTo>
                  <a:lnTo>
                    <a:pt x="96" y="210"/>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sp>
          <p:nvSpPr>
            <p:cNvPr id="370" name="Afghanistan" descr="© INSCALE GmbH, 05.05.2010&#10;http://www.presentationload.com/">
              <a:extLst>
                <a:ext uri="{FF2B5EF4-FFF2-40B4-BE49-F238E27FC236}">
                  <a16:creationId xmlns:a16="http://schemas.microsoft.com/office/drawing/2014/main" id="{53530C36-EE53-4733-B75B-44F84A7EB2D6}"/>
                </a:ext>
              </a:extLst>
            </p:cNvPr>
            <p:cNvSpPr>
              <a:spLocks/>
            </p:cNvSpPr>
            <p:nvPr/>
          </p:nvSpPr>
          <p:spPr bwMode="gray">
            <a:xfrm>
              <a:off x="5791890" y="2041466"/>
              <a:ext cx="343911" cy="280169"/>
            </a:xfrm>
            <a:custGeom>
              <a:avLst/>
              <a:gdLst>
                <a:gd name="T0" fmla="*/ 2147483647 w 906"/>
                <a:gd name="T1" fmla="*/ 2147483647 h 738"/>
                <a:gd name="T2" fmla="*/ 2147483647 w 906"/>
                <a:gd name="T3" fmla="*/ 2147483647 h 738"/>
                <a:gd name="T4" fmla="*/ 2147483647 w 906"/>
                <a:gd name="T5" fmla="*/ 2147483647 h 738"/>
                <a:gd name="T6" fmla="*/ 2147483647 w 906"/>
                <a:gd name="T7" fmla="*/ 2147483647 h 738"/>
                <a:gd name="T8" fmla="*/ 2147483647 w 906"/>
                <a:gd name="T9" fmla="*/ 2147483647 h 738"/>
                <a:gd name="T10" fmla="*/ 2147483647 w 906"/>
                <a:gd name="T11" fmla="*/ 0 h 738"/>
                <a:gd name="T12" fmla="*/ 2147483647 w 906"/>
                <a:gd name="T13" fmla="*/ 2147483647 h 738"/>
                <a:gd name="T14" fmla="*/ 2147483647 w 906"/>
                <a:gd name="T15" fmla="*/ 2147483647 h 738"/>
                <a:gd name="T16" fmla="*/ 2147483647 w 906"/>
                <a:gd name="T17" fmla="*/ 2147483647 h 738"/>
                <a:gd name="T18" fmla="*/ 2147483647 w 906"/>
                <a:gd name="T19" fmla="*/ 2147483647 h 738"/>
                <a:gd name="T20" fmla="*/ 2147483647 w 906"/>
                <a:gd name="T21" fmla="*/ 2147483647 h 738"/>
                <a:gd name="T22" fmla="*/ 2147483647 w 906"/>
                <a:gd name="T23" fmla="*/ 2147483647 h 738"/>
                <a:gd name="T24" fmla="*/ 2147483647 w 906"/>
                <a:gd name="T25" fmla="*/ 2147483647 h 738"/>
                <a:gd name="T26" fmla="*/ 2147483647 w 906"/>
                <a:gd name="T27" fmla="*/ 2147483647 h 738"/>
                <a:gd name="T28" fmla="*/ 2147483647 w 906"/>
                <a:gd name="T29" fmla="*/ 2147483647 h 738"/>
                <a:gd name="T30" fmla="*/ 2147483647 w 906"/>
                <a:gd name="T31" fmla="*/ 2147483647 h 738"/>
                <a:gd name="T32" fmla="*/ 2147483647 w 906"/>
                <a:gd name="T33" fmla="*/ 2147483647 h 738"/>
                <a:gd name="T34" fmla="*/ 2147483647 w 906"/>
                <a:gd name="T35" fmla="*/ 2147483647 h 738"/>
                <a:gd name="T36" fmla="*/ 2147483647 w 906"/>
                <a:gd name="T37" fmla="*/ 2147483647 h 738"/>
                <a:gd name="T38" fmla="*/ 2147483647 w 906"/>
                <a:gd name="T39" fmla="*/ 2147483647 h 738"/>
                <a:gd name="T40" fmla="*/ 2147483647 w 906"/>
                <a:gd name="T41" fmla="*/ 2147483647 h 738"/>
                <a:gd name="T42" fmla="*/ 2147483647 w 906"/>
                <a:gd name="T43" fmla="*/ 2147483647 h 738"/>
                <a:gd name="T44" fmla="*/ 2147483647 w 906"/>
                <a:gd name="T45" fmla="*/ 2147483647 h 738"/>
                <a:gd name="T46" fmla="*/ 0 w 906"/>
                <a:gd name="T47" fmla="*/ 2147483647 h 738"/>
                <a:gd name="T48" fmla="*/ 2147483647 w 906"/>
                <a:gd name="T49" fmla="*/ 2147483647 h 738"/>
                <a:gd name="T50" fmla="*/ 2147483647 w 906"/>
                <a:gd name="T51" fmla="*/ 2147483647 h 738"/>
                <a:gd name="T52" fmla="*/ 2147483647 w 906"/>
                <a:gd name="T53" fmla="*/ 2147483647 h 738"/>
                <a:gd name="T54" fmla="*/ 2147483647 w 906"/>
                <a:gd name="T55" fmla="*/ 2147483647 h 738"/>
                <a:gd name="T56" fmla="*/ 2147483647 w 906"/>
                <a:gd name="T57" fmla="*/ 2147483647 h 738"/>
                <a:gd name="T58" fmla="*/ 2147483647 w 906"/>
                <a:gd name="T59" fmla="*/ 2147483647 h 738"/>
                <a:gd name="T60" fmla="*/ 2147483647 w 906"/>
                <a:gd name="T61" fmla="*/ 2147483647 h 738"/>
                <a:gd name="T62" fmla="*/ 2147483647 w 906"/>
                <a:gd name="T63" fmla="*/ 2147483647 h 738"/>
                <a:gd name="T64" fmla="*/ 2147483647 w 906"/>
                <a:gd name="T65" fmla="*/ 2147483647 h 738"/>
                <a:gd name="T66" fmla="*/ 2147483647 w 906"/>
                <a:gd name="T67" fmla="*/ 2147483647 h 738"/>
                <a:gd name="T68" fmla="*/ 2147483647 w 906"/>
                <a:gd name="T69" fmla="*/ 2147483647 h 738"/>
                <a:gd name="T70" fmla="*/ 2147483647 w 906"/>
                <a:gd name="T71" fmla="*/ 2147483647 h 738"/>
                <a:gd name="T72" fmla="*/ 2147483647 w 906"/>
                <a:gd name="T73" fmla="*/ 2147483647 h 738"/>
                <a:gd name="T74" fmla="*/ 2147483647 w 906"/>
                <a:gd name="T75" fmla="*/ 2147483647 h 738"/>
                <a:gd name="T76" fmla="*/ 2147483647 w 906"/>
                <a:gd name="T77" fmla="*/ 2147483647 h 738"/>
                <a:gd name="T78" fmla="*/ 2147483647 w 906"/>
                <a:gd name="T79" fmla="*/ 2147483647 h 738"/>
                <a:gd name="T80" fmla="*/ 2147483647 w 906"/>
                <a:gd name="T81" fmla="*/ 2147483647 h 738"/>
                <a:gd name="T82" fmla="*/ 2147483647 w 906"/>
                <a:gd name="T83" fmla="*/ 2147483647 h 738"/>
                <a:gd name="T84" fmla="*/ 2147483647 w 906"/>
                <a:gd name="T85" fmla="*/ 2147483647 h 738"/>
                <a:gd name="T86" fmla="*/ 2147483647 w 906"/>
                <a:gd name="T87" fmla="*/ 2147483647 h 738"/>
                <a:gd name="T88" fmla="*/ 2147483647 w 906"/>
                <a:gd name="T89" fmla="*/ 2147483647 h 738"/>
                <a:gd name="T90" fmla="*/ 2147483647 w 906"/>
                <a:gd name="T91" fmla="*/ 2147483647 h 738"/>
                <a:gd name="T92" fmla="*/ 2147483647 w 906"/>
                <a:gd name="T93" fmla="*/ 2147483647 h 738"/>
                <a:gd name="T94" fmla="*/ 2147483647 w 906"/>
                <a:gd name="T95" fmla="*/ 2147483647 h 738"/>
                <a:gd name="T96" fmla="*/ 2147483647 w 906"/>
                <a:gd name="T97" fmla="*/ 2147483647 h 738"/>
                <a:gd name="T98" fmla="*/ 2147483647 w 906"/>
                <a:gd name="T99" fmla="*/ 2147483647 h 738"/>
                <a:gd name="T100" fmla="*/ 2147483647 w 906"/>
                <a:gd name="T101" fmla="*/ 2147483647 h 738"/>
                <a:gd name="T102" fmla="*/ 2147483647 w 906"/>
                <a:gd name="T103" fmla="*/ 2147483647 h 738"/>
                <a:gd name="T104" fmla="*/ 2147483647 w 906"/>
                <a:gd name="T105" fmla="*/ 2147483647 h 738"/>
                <a:gd name="T106" fmla="*/ 2147483647 w 906"/>
                <a:gd name="T107" fmla="*/ 2147483647 h 738"/>
                <a:gd name="T108" fmla="*/ 2147483647 w 906"/>
                <a:gd name="T109" fmla="*/ 2147483647 h 7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06"/>
                <a:gd name="T166" fmla="*/ 0 h 738"/>
                <a:gd name="T167" fmla="*/ 906 w 906"/>
                <a:gd name="T168" fmla="*/ 738 h 7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06" h="738">
                  <a:moveTo>
                    <a:pt x="894" y="108"/>
                  </a:moveTo>
                  <a:lnTo>
                    <a:pt x="894" y="96"/>
                  </a:lnTo>
                  <a:lnTo>
                    <a:pt x="906" y="96"/>
                  </a:lnTo>
                  <a:lnTo>
                    <a:pt x="900" y="90"/>
                  </a:lnTo>
                  <a:lnTo>
                    <a:pt x="876" y="90"/>
                  </a:lnTo>
                  <a:lnTo>
                    <a:pt x="840" y="102"/>
                  </a:lnTo>
                  <a:lnTo>
                    <a:pt x="840" y="84"/>
                  </a:lnTo>
                  <a:lnTo>
                    <a:pt x="816" y="84"/>
                  </a:lnTo>
                  <a:lnTo>
                    <a:pt x="792" y="96"/>
                  </a:lnTo>
                  <a:lnTo>
                    <a:pt x="786" y="102"/>
                  </a:lnTo>
                  <a:lnTo>
                    <a:pt x="780" y="114"/>
                  </a:lnTo>
                  <a:lnTo>
                    <a:pt x="774" y="120"/>
                  </a:lnTo>
                  <a:lnTo>
                    <a:pt x="756" y="120"/>
                  </a:lnTo>
                  <a:lnTo>
                    <a:pt x="750" y="126"/>
                  </a:lnTo>
                  <a:lnTo>
                    <a:pt x="744" y="138"/>
                  </a:lnTo>
                  <a:lnTo>
                    <a:pt x="732" y="144"/>
                  </a:lnTo>
                  <a:lnTo>
                    <a:pt x="726" y="150"/>
                  </a:lnTo>
                  <a:lnTo>
                    <a:pt x="720" y="150"/>
                  </a:lnTo>
                  <a:lnTo>
                    <a:pt x="690" y="120"/>
                  </a:lnTo>
                  <a:lnTo>
                    <a:pt x="690" y="114"/>
                  </a:lnTo>
                  <a:lnTo>
                    <a:pt x="678" y="48"/>
                  </a:lnTo>
                  <a:lnTo>
                    <a:pt x="660" y="48"/>
                  </a:lnTo>
                  <a:lnTo>
                    <a:pt x="660" y="18"/>
                  </a:lnTo>
                  <a:lnTo>
                    <a:pt x="642" y="0"/>
                  </a:lnTo>
                  <a:lnTo>
                    <a:pt x="624" y="0"/>
                  </a:lnTo>
                  <a:lnTo>
                    <a:pt x="618" y="6"/>
                  </a:lnTo>
                  <a:lnTo>
                    <a:pt x="618" y="30"/>
                  </a:lnTo>
                  <a:lnTo>
                    <a:pt x="612" y="36"/>
                  </a:lnTo>
                  <a:lnTo>
                    <a:pt x="606" y="36"/>
                  </a:lnTo>
                  <a:lnTo>
                    <a:pt x="594" y="48"/>
                  </a:lnTo>
                  <a:lnTo>
                    <a:pt x="594" y="54"/>
                  </a:lnTo>
                  <a:lnTo>
                    <a:pt x="600" y="60"/>
                  </a:lnTo>
                  <a:lnTo>
                    <a:pt x="606" y="60"/>
                  </a:lnTo>
                  <a:lnTo>
                    <a:pt x="600" y="84"/>
                  </a:lnTo>
                  <a:lnTo>
                    <a:pt x="588" y="72"/>
                  </a:lnTo>
                  <a:lnTo>
                    <a:pt x="570" y="72"/>
                  </a:lnTo>
                  <a:lnTo>
                    <a:pt x="558" y="78"/>
                  </a:lnTo>
                  <a:lnTo>
                    <a:pt x="546" y="90"/>
                  </a:lnTo>
                  <a:lnTo>
                    <a:pt x="546" y="120"/>
                  </a:lnTo>
                  <a:lnTo>
                    <a:pt x="540" y="120"/>
                  </a:lnTo>
                  <a:lnTo>
                    <a:pt x="534" y="114"/>
                  </a:lnTo>
                  <a:lnTo>
                    <a:pt x="528" y="102"/>
                  </a:lnTo>
                  <a:lnTo>
                    <a:pt x="522" y="96"/>
                  </a:lnTo>
                  <a:lnTo>
                    <a:pt x="510" y="96"/>
                  </a:lnTo>
                  <a:lnTo>
                    <a:pt x="504" y="102"/>
                  </a:lnTo>
                  <a:lnTo>
                    <a:pt x="492" y="108"/>
                  </a:lnTo>
                  <a:lnTo>
                    <a:pt x="474" y="126"/>
                  </a:lnTo>
                  <a:lnTo>
                    <a:pt x="468" y="126"/>
                  </a:lnTo>
                  <a:lnTo>
                    <a:pt x="456" y="114"/>
                  </a:lnTo>
                  <a:lnTo>
                    <a:pt x="444" y="108"/>
                  </a:lnTo>
                  <a:lnTo>
                    <a:pt x="438" y="102"/>
                  </a:lnTo>
                  <a:lnTo>
                    <a:pt x="426" y="102"/>
                  </a:lnTo>
                  <a:lnTo>
                    <a:pt x="414" y="108"/>
                  </a:lnTo>
                  <a:lnTo>
                    <a:pt x="396" y="84"/>
                  </a:lnTo>
                  <a:lnTo>
                    <a:pt x="384" y="96"/>
                  </a:lnTo>
                  <a:lnTo>
                    <a:pt x="342" y="96"/>
                  </a:lnTo>
                  <a:lnTo>
                    <a:pt x="330" y="90"/>
                  </a:lnTo>
                  <a:lnTo>
                    <a:pt x="324" y="84"/>
                  </a:lnTo>
                  <a:lnTo>
                    <a:pt x="312" y="78"/>
                  </a:lnTo>
                  <a:lnTo>
                    <a:pt x="300" y="78"/>
                  </a:lnTo>
                  <a:lnTo>
                    <a:pt x="300" y="102"/>
                  </a:lnTo>
                  <a:lnTo>
                    <a:pt x="264" y="102"/>
                  </a:lnTo>
                  <a:lnTo>
                    <a:pt x="252" y="108"/>
                  </a:lnTo>
                  <a:lnTo>
                    <a:pt x="246" y="120"/>
                  </a:lnTo>
                  <a:lnTo>
                    <a:pt x="246" y="180"/>
                  </a:lnTo>
                  <a:lnTo>
                    <a:pt x="234" y="180"/>
                  </a:lnTo>
                  <a:lnTo>
                    <a:pt x="222" y="186"/>
                  </a:lnTo>
                  <a:lnTo>
                    <a:pt x="216" y="198"/>
                  </a:lnTo>
                  <a:lnTo>
                    <a:pt x="180" y="216"/>
                  </a:lnTo>
                  <a:lnTo>
                    <a:pt x="168" y="216"/>
                  </a:lnTo>
                  <a:lnTo>
                    <a:pt x="168" y="228"/>
                  </a:lnTo>
                  <a:lnTo>
                    <a:pt x="156" y="252"/>
                  </a:lnTo>
                  <a:lnTo>
                    <a:pt x="150" y="258"/>
                  </a:lnTo>
                  <a:lnTo>
                    <a:pt x="138" y="264"/>
                  </a:lnTo>
                  <a:lnTo>
                    <a:pt x="114" y="264"/>
                  </a:lnTo>
                  <a:lnTo>
                    <a:pt x="90" y="240"/>
                  </a:lnTo>
                  <a:lnTo>
                    <a:pt x="84" y="240"/>
                  </a:lnTo>
                  <a:lnTo>
                    <a:pt x="78" y="246"/>
                  </a:lnTo>
                  <a:lnTo>
                    <a:pt x="66" y="246"/>
                  </a:lnTo>
                  <a:lnTo>
                    <a:pt x="60" y="240"/>
                  </a:lnTo>
                  <a:lnTo>
                    <a:pt x="48" y="240"/>
                  </a:lnTo>
                  <a:lnTo>
                    <a:pt x="42" y="234"/>
                  </a:lnTo>
                  <a:lnTo>
                    <a:pt x="36" y="240"/>
                  </a:lnTo>
                  <a:lnTo>
                    <a:pt x="30" y="252"/>
                  </a:lnTo>
                  <a:lnTo>
                    <a:pt x="30" y="258"/>
                  </a:lnTo>
                  <a:lnTo>
                    <a:pt x="36" y="270"/>
                  </a:lnTo>
                  <a:lnTo>
                    <a:pt x="36" y="294"/>
                  </a:lnTo>
                  <a:lnTo>
                    <a:pt x="42" y="300"/>
                  </a:lnTo>
                  <a:lnTo>
                    <a:pt x="42" y="306"/>
                  </a:lnTo>
                  <a:lnTo>
                    <a:pt x="18" y="312"/>
                  </a:lnTo>
                  <a:lnTo>
                    <a:pt x="30" y="330"/>
                  </a:lnTo>
                  <a:lnTo>
                    <a:pt x="24" y="330"/>
                  </a:lnTo>
                  <a:lnTo>
                    <a:pt x="18" y="336"/>
                  </a:lnTo>
                  <a:lnTo>
                    <a:pt x="6" y="342"/>
                  </a:lnTo>
                  <a:lnTo>
                    <a:pt x="0" y="348"/>
                  </a:lnTo>
                  <a:lnTo>
                    <a:pt x="0" y="354"/>
                  </a:lnTo>
                  <a:lnTo>
                    <a:pt x="12" y="366"/>
                  </a:lnTo>
                  <a:lnTo>
                    <a:pt x="12" y="396"/>
                  </a:lnTo>
                  <a:lnTo>
                    <a:pt x="36" y="396"/>
                  </a:lnTo>
                  <a:lnTo>
                    <a:pt x="42" y="402"/>
                  </a:lnTo>
                  <a:lnTo>
                    <a:pt x="42" y="408"/>
                  </a:lnTo>
                  <a:lnTo>
                    <a:pt x="24" y="426"/>
                  </a:lnTo>
                  <a:lnTo>
                    <a:pt x="18" y="438"/>
                  </a:lnTo>
                  <a:lnTo>
                    <a:pt x="30" y="462"/>
                  </a:lnTo>
                  <a:lnTo>
                    <a:pt x="42" y="480"/>
                  </a:lnTo>
                  <a:lnTo>
                    <a:pt x="54" y="504"/>
                  </a:lnTo>
                  <a:lnTo>
                    <a:pt x="60" y="510"/>
                  </a:lnTo>
                  <a:lnTo>
                    <a:pt x="60" y="564"/>
                  </a:lnTo>
                  <a:lnTo>
                    <a:pt x="66" y="570"/>
                  </a:lnTo>
                  <a:lnTo>
                    <a:pt x="72" y="570"/>
                  </a:lnTo>
                  <a:lnTo>
                    <a:pt x="84" y="576"/>
                  </a:lnTo>
                  <a:lnTo>
                    <a:pt x="120" y="576"/>
                  </a:lnTo>
                  <a:lnTo>
                    <a:pt x="126" y="582"/>
                  </a:lnTo>
                  <a:lnTo>
                    <a:pt x="138" y="606"/>
                  </a:lnTo>
                  <a:lnTo>
                    <a:pt x="114" y="654"/>
                  </a:lnTo>
                  <a:lnTo>
                    <a:pt x="108" y="660"/>
                  </a:lnTo>
                  <a:lnTo>
                    <a:pt x="102" y="672"/>
                  </a:lnTo>
                  <a:lnTo>
                    <a:pt x="84" y="690"/>
                  </a:lnTo>
                  <a:lnTo>
                    <a:pt x="84" y="702"/>
                  </a:lnTo>
                  <a:lnTo>
                    <a:pt x="120" y="702"/>
                  </a:lnTo>
                  <a:lnTo>
                    <a:pt x="132" y="708"/>
                  </a:lnTo>
                  <a:lnTo>
                    <a:pt x="150" y="720"/>
                  </a:lnTo>
                  <a:lnTo>
                    <a:pt x="168" y="726"/>
                  </a:lnTo>
                  <a:lnTo>
                    <a:pt x="192" y="738"/>
                  </a:lnTo>
                  <a:lnTo>
                    <a:pt x="210" y="738"/>
                  </a:lnTo>
                  <a:lnTo>
                    <a:pt x="228" y="732"/>
                  </a:lnTo>
                  <a:lnTo>
                    <a:pt x="234" y="732"/>
                  </a:lnTo>
                  <a:lnTo>
                    <a:pt x="240" y="726"/>
                  </a:lnTo>
                  <a:lnTo>
                    <a:pt x="294" y="726"/>
                  </a:lnTo>
                  <a:lnTo>
                    <a:pt x="294" y="732"/>
                  </a:lnTo>
                  <a:lnTo>
                    <a:pt x="318" y="732"/>
                  </a:lnTo>
                  <a:lnTo>
                    <a:pt x="324" y="726"/>
                  </a:lnTo>
                  <a:lnTo>
                    <a:pt x="348" y="726"/>
                  </a:lnTo>
                  <a:lnTo>
                    <a:pt x="366" y="720"/>
                  </a:lnTo>
                  <a:lnTo>
                    <a:pt x="396" y="720"/>
                  </a:lnTo>
                  <a:lnTo>
                    <a:pt x="444" y="696"/>
                  </a:lnTo>
                  <a:lnTo>
                    <a:pt x="450" y="696"/>
                  </a:lnTo>
                  <a:lnTo>
                    <a:pt x="456" y="690"/>
                  </a:lnTo>
                  <a:lnTo>
                    <a:pt x="456" y="660"/>
                  </a:lnTo>
                  <a:lnTo>
                    <a:pt x="450" y="654"/>
                  </a:lnTo>
                  <a:lnTo>
                    <a:pt x="450" y="636"/>
                  </a:lnTo>
                  <a:lnTo>
                    <a:pt x="444" y="624"/>
                  </a:lnTo>
                  <a:lnTo>
                    <a:pt x="444" y="606"/>
                  </a:lnTo>
                  <a:lnTo>
                    <a:pt x="450" y="594"/>
                  </a:lnTo>
                  <a:lnTo>
                    <a:pt x="462" y="588"/>
                  </a:lnTo>
                  <a:lnTo>
                    <a:pt x="468" y="576"/>
                  </a:lnTo>
                  <a:lnTo>
                    <a:pt x="486" y="576"/>
                  </a:lnTo>
                  <a:lnTo>
                    <a:pt x="486" y="588"/>
                  </a:lnTo>
                  <a:lnTo>
                    <a:pt x="528" y="588"/>
                  </a:lnTo>
                  <a:lnTo>
                    <a:pt x="534" y="582"/>
                  </a:lnTo>
                  <a:lnTo>
                    <a:pt x="534" y="576"/>
                  </a:lnTo>
                  <a:lnTo>
                    <a:pt x="528" y="570"/>
                  </a:lnTo>
                  <a:lnTo>
                    <a:pt x="522" y="570"/>
                  </a:lnTo>
                  <a:lnTo>
                    <a:pt x="522" y="564"/>
                  </a:lnTo>
                  <a:lnTo>
                    <a:pt x="528" y="558"/>
                  </a:lnTo>
                  <a:lnTo>
                    <a:pt x="534" y="558"/>
                  </a:lnTo>
                  <a:lnTo>
                    <a:pt x="546" y="552"/>
                  </a:lnTo>
                  <a:lnTo>
                    <a:pt x="552" y="546"/>
                  </a:lnTo>
                  <a:lnTo>
                    <a:pt x="564" y="540"/>
                  </a:lnTo>
                  <a:lnTo>
                    <a:pt x="594" y="540"/>
                  </a:lnTo>
                  <a:lnTo>
                    <a:pt x="594" y="552"/>
                  </a:lnTo>
                  <a:lnTo>
                    <a:pt x="600" y="558"/>
                  </a:lnTo>
                  <a:lnTo>
                    <a:pt x="612" y="558"/>
                  </a:lnTo>
                  <a:lnTo>
                    <a:pt x="624" y="552"/>
                  </a:lnTo>
                  <a:lnTo>
                    <a:pt x="630" y="540"/>
                  </a:lnTo>
                  <a:lnTo>
                    <a:pt x="636" y="534"/>
                  </a:lnTo>
                  <a:lnTo>
                    <a:pt x="636" y="528"/>
                  </a:lnTo>
                  <a:lnTo>
                    <a:pt x="630" y="522"/>
                  </a:lnTo>
                  <a:lnTo>
                    <a:pt x="630" y="510"/>
                  </a:lnTo>
                  <a:lnTo>
                    <a:pt x="624" y="498"/>
                  </a:lnTo>
                  <a:lnTo>
                    <a:pt x="624" y="480"/>
                  </a:lnTo>
                  <a:lnTo>
                    <a:pt x="630" y="474"/>
                  </a:lnTo>
                  <a:lnTo>
                    <a:pt x="636" y="474"/>
                  </a:lnTo>
                  <a:lnTo>
                    <a:pt x="636" y="438"/>
                  </a:lnTo>
                  <a:lnTo>
                    <a:pt x="642" y="432"/>
                  </a:lnTo>
                  <a:lnTo>
                    <a:pt x="660" y="432"/>
                  </a:lnTo>
                  <a:lnTo>
                    <a:pt x="690" y="414"/>
                  </a:lnTo>
                  <a:lnTo>
                    <a:pt x="684" y="414"/>
                  </a:lnTo>
                  <a:lnTo>
                    <a:pt x="672" y="408"/>
                  </a:lnTo>
                  <a:lnTo>
                    <a:pt x="672" y="402"/>
                  </a:lnTo>
                  <a:lnTo>
                    <a:pt x="666" y="396"/>
                  </a:lnTo>
                  <a:lnTo>
                    <a:pt x="666" y="390"/>
                  </a:lnTo>
                  <a:lnTo>
                    <a:pt x="654" y="384"/>
                  </a:lnTo>
                  <a:lnTo>
                    <a:pt x="642" y="372"/>
                  </a:lnTo>
                  <a:lnTo>
                    <a:pt x="642" y="360"/>
                  </a:lnTo>
                  <a:lnTo>
                    <a:pt x="660" y="360"/>
                  </a:lnTo>
                  <a:lnTo>
                    <a:pt x="666" y="366"/>
                  </a:lnTo>
                  <a:lnTo>
                    <a:pt x="684" y="372"/>
                  </a:lnTo>
                  <a:lnTo>
                    <a:pt x="690" y="372"/>
                  </a:lnTo>
                  <a:lnTo>
                    <a:pt x="696" y="366"/>
                  </a:lnTo>
                  <a:lnTo>
                    <a:pt x="714" y="366"/>
                  </a:lnTo>
                  <a:lnTo>
                    <a:pt x="714" y="336"/>
                  </a:lnTo>
                  <a:lnTo>
                    <a:pt x="708" y="330"/>
                  </a:lnTo>
                  <a:lnTo>
                    <a:pt x="708" y="318"/>
                  </a:lnTo>
                  <a:lnTo>
                    <a:pt x="714" y="306"/>
                  </a:lnTo>
                  <a:lnTo>
                    <a:pt x="738" y="282"/>
                  </a:lnTo>
                  <a:lnTo>
                    <a:pt x="738" y="276"/>
                  </a:lnTo>
                  <a:lnTo>
                    <a:pt x="732" y="264"/>
                  </a:lnTo>
                  <a:lnTo>
                    <a:pt x="726" y="258"/>
                  </a:lnTo>
                  <a:lnTo>
                    <a:pt x="726" y="228"/>
                  </a:lnTo>
                  <a:lnTo>
                    <a:pt x="696" y="198"/>
                  </a:lnTo>
                  <a:lnTo>
                    <a:pt x="696" y="192"/>
                  </a:lnTo>
                  <a:lnTo>
                    <a:pt x="702" y="186"/>
                  </a:lnTo>
                  <a:lnTo>
                    <a:pt x="708" y="174"/>
                  </a:lnTo>
                  <a:lnTo>
                    <a:pt x="714" y="168"/>
                  </a:lnTo>
                  <a:lnTo>
                    <a:pt x="738" y="156"/>
                  </a:lnTo>
                  <a:lnTo>
                    <a:pt x="744" y="150"/>
                  </a:lnTo>
                  <a:lnTo>
                    <a:pt x="768" y="138"/>
                  </a:lnTo>
                  <a:lnTo>
                    <a:pt x="774" y="138"/>
                  </a:lnTo>
                  <a:lnTo>
                    <a:pt x="780" y="132"/>
                  </a:lnTo>
                  <a:lnTo>
                    <a:pt x="822" y="132"/>
                  </a:lnTo>
                  <a:lnTo>
                    <a:pt x="828" y="126"/>
                  </a:lnTo>
                  <a:lnTo>
                    <a:pt x="852" y="126"/>
                  </a:lnTo>
                  <a:lnTo>
                    <a:pt x="864" y="132"/>
                  </a:lnTo>
                  <a:lnTo>
                    <a:pt x="876" y="132"/>
                  </a:lnTo>
                  <a:lnTo>
                    <a:pt x="882" y="126"/>
                  </a:lnTo>
                  <a:lnTo>
                    <a:pt x="894" y="126"/>
                  </a:lnTo>
                  <a:lnTo>
                    <a:pt x="900" y="120"/>
                  </a:lnTo>
                  <a:lnTo>
                    <a:pt x="894" y="114"/>
                  </a:lnTo>
                  <a:lnTo>
                    <a:pt x="894" y="108"/>
                  </a:lnTo>
                  <a:close/>
                </a:path>
              </a:pathLst>
            </a:custGeom>
            <a:solidFill>
              <a:schemeClr val="bg1">
                <a:lumMod val="8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Segoe UI"/>
                <a:ea typeface="+mn-ea"/>
                <a:cs typeface="+mn-cs"/>
              </a:endParaRPr>
            </a:p>
          </p:txBody>
        </p:sp>
      </p:grpSp>
    </p:spTree>
    <p:extLst>
      <p:ext uri="{BB962C8B-B14F-4D97-AF65-F5344CB8AC3E}">
        <p14:creationId xmlns:p14="http://schemas.microsoft.com/office/powerpoint/2010/main" val="1100891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2F6B6-C49B-D43E-DA81-A9D784940BBE}"/>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D74C7043-E867-0D16-8EFD-B0B0833A0F2F}"/>
              </a:ext>
            </a:extLst>
          </p:cNvPr>
          <p:cNvSpPr/>
          <p:nvPr/>
        </p:nvSpPr>
        <p:spPr>
          <a:xfrm>
            <a:off x="1031646" y="5351124"/>
            <a:ext cx="9553441" cy="7321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A968126F-D64E-471C-DDC0-241D5AB931FC}"/>
              </a:ext>
            </a:extLst>
          </p:cNvPr>
          <p:cNvSpPr>
            <a:spLocks noGrp="1"/>
          </p:cNvSpPr>
          <p:nvPr>
            <p:ph type="ftr" sz="quarter" idx="3"/>
          </p:nvPr>
        </p:nvSpPr>
        <p:spPr>
          <a:xfrm>
            <a:off x="311020" y="6047703"/>
            <a:ext cx="10274067"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prstClr val="black"/>
                </a:solidFill>
                <a:latin typeface="Arial" panose="020B0604020202020204" pitchFamily="34" charset="0"/>
                <a:cs typeface="Arial" panose="020B0604020202020204" pitchFamily="34" charset="0"/>
              </a:rPr>
              <a:t>If the patient cannot swallow the capsule, it can be opened and its contents poured into an appropriate amount of water, fruit juice, milk/formula, as with the sachet formulation.</a:t>
            </a:r>
            <a:endParaRPr kumimoji="0" lang="en-US" sz="1400" b="0" i="0" u="none"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A295653D-B8B4-9C73-E268-CD653D14B556}"/>
              </a:ext>
            </a:extLst>
          </p:cNvPr>
          <p:cNvSpPr>
            <a:spLocks noGrp="1"/>
          </p:cNvSpPr>
          <p:nvPr>
            <p:ph type="title"/>
          </p:nvPr>
        </p:nvSpPr>
        <p:spPr>
          <a:xfrm>
            <a:off x="311020" y="394595"/>
            <a:ext cx="11466030" cy="712054"/>
          </a:xfrm>
        </p:spPr>
        <p:txBody>
          <a:bodyPr/>
          <a:lstStyle/>
          <a:p>
            <a:r>
              <a:rPr lang="en-GB" sz="2400" cap="all" dirty="0">
                <a:solidFill>
                  <a:schemeClr val="bg2"/>
                </a:solidFill>
                <a:latin typeface="Arial" panose="020B0604020202020204" pitchFamily="34" charset="0"/>
                <a:cs typeface="Arial" panose="020B0604020202020204" pitchFamily="34" charset="0"/>
              </a:rPr>
              <a:t>OM-85 in children and adults: clinical indications and posology </a:t>
            </a:r>
          </a:p>
        </p:txBody>
      </p:sp>
      <p:sp>
        <p:nvSpPr>
          <p:cNvPr id="3" name="Text Placeholder 2">
            <a:extLst>
              <a:ext uri="{FF2B5EF4-FFF2-40B4-BE49-F238E27FC236}">
                <a16:creationId xmlns:a16="http://schemas.microsoft.com/office/drawing/2014/main" id="{F4D8E748-2CBF-393D-A852-D598B0574FB7}"/>
              </a:ext>
            </a:extLst>
          </p:cNvPr>
          <p:cNvSpPr>
            <a:spLocks noGrp="1"/>
          </p:cNvSpPr>
          <p:nvPr>
            <p:ph type="body" sz="quarter" idx="4294967295"/>
          </p:nvPr>
        </p:nvSpPr>
        <p:spPr>
          <a:xfrm>
            <a:off x="311020" y="1585621"/>
            <a:ext cx="11569959" cy="2589491"/>
          </a:xfrm>
        </p:spPr>
        <p:txBody>
          <a:bodyPr/>
          <a:lstStyle/>
          <a:p>
            <a:pPr marL="0" indent="0">
              <a:buNone/>
            </a:pPr>
            <a:r>
              <a:rPr lang="en-US" sz="1600" b="1" dirty="0">
                <a:latin typeface="Arial" panose="020B0604020202020204" pitchFamily="34" charset="0"/>
                <a:cs typeface="Arial" panose="020B0604020202020204" pitchFamily="34" charset="0"/>
              </a:rPr>
              <a:t>Indication: </a:t>
            </a:r>
            <a:r>
              <a:rPr lang="en-GB" sz="1600" b="1" dirty="0">
                <a:solidFill>
                  <a:schemeClr val="bg2"/>
                </a:solidFill>
                <a:latin typeface="Arial" panose="020B0604020202020204" pitchFamily="34" charset="0"/>
                <a:cs typeface="Arial" panose="020B0604020202020204" pitchFamily="34" charset="0"/>
              </a:rPr>
              <a:t>ADULTS: Prophylaxis of recurrent respiratory tract infections (RTI):</a:t>
            </a:r>
          </a:p>
          <a:p>
            <a:pPr marL="0" indent="0">
              <a:buNone/>
            </a:pPr>
            <a:r>
              <a:rPr lang="en-GB" sz="1600" b="1" dirty="0">
                <a:solidFill>
                  <a:schemeClr val="bg2"/>
                </a:solidFill>
                <a:latin typeface="Arial" panose="020B0604020202020204" pitchFamily="34" charset="0"/>
                <a:cs typeface="Arial" panose="020B0604020202020204" pitchFamily="34" charset="0"/>
              </a:rPr>
              <a:t>CHILDREN AND ADOLESCENTS (aged between 1 and 17 years): Prophylaxis of recurrent upper respiratory tract infections (URTIs) in children from 1 year of age.</a:t>
            </a:r>
            <a:endParaRPr lang="en-US" sz="1600" dirty="0">
              <a:latin typeface="Arial" panose="020B0604020202020204" pitchFamily="34" charset="0"/>
              <a:cs typeface="Arial" panose="020B0604020202020204" pitchFamily="34" charset="0"/>
            </a:endParaRPr>
          </a:p>
          <a:p>
            <a:pPr marL="0" indent="0">
              <a:buNone/>
            </a:pPr>
            <a:endParaRPr lang="en-GB" sz="1600" b="1" dirty="0">
              <a:latin typeface="Arial" panose="020B0604020202020204" pitchFamily="34" charset="0"/>
              <a:cs typeface="Arial" panose="020B0604020202020204" pitchFamily="34" charset="0"/>
            </a:endParaRPr>
          </a:p>
          <a:p>
            <a:pPr marL="0" indent="0">
              <a:buNone/>
            </a:pPr>
            <a:r>
              <a:rPr lang="en-GB" sz="1600" b="1" dirty="0">
                <a:latin typeface="Arial" panose="020B0604020202020204" pitchFamily="34" charset="0"/>
                <a:cs typeface="Arial" panose="020B0604020202020204" pitchFamily="34" charset="0"/>
              </a:rPr>
              <a:t>Posology in children</a:t>
            </a:r>
            <a:r>
              <a:rPr lang="en-GB"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a:t>
            </a:r>
            <a:r>
              <a:rPr lang="en-US" sz="1600" dirty="0">
                <a:solidFill>
                  <a:schemeClr val="accent4"/>
                </a:solidFill>
                <a:latin typeface="Arial" panose="020B0604020202020204" pitchFamily="34" charset="0"/>
                <a:cs typeface="Arial" panose="020B0604020202020204" pitchFamily="34" charset="0"/>
              </a:rPr>
              <a:t> </a:t>
            </a:r>
            <a:r>
              <a:rPr lang="en-US" sz="1600" b="1" dirty="0">
                <a:solidFill>
                  <a:schemeClr val="bg2"/>
                </a:solidFill>
                <a:latin typeface="Arial" panose="020B0604020202020204" pitchFamily="34" charset="0"/>
                <a:cs typeface="Arial" panose="020B0604020202020204" pitchFamily="34" charset="0"/>
              </a:rPr>
              <a:t>3.5 mg/day for 10 consecutive days/month, for 3 months</a:t>
            </a:r>
          </a:p>
          <a:p>
            <a:pPr marL="1433513" indent="-1433513">
              <a:buNone/>
            </a:pPr>
            <a:r>
              <a:rPr lang="en-GB" sz="1600" b="1" dirty="0">
                <a:solidFill>
                  <a:prstClr val="black"/>
                </a:solidFill>
                <a:latin typeface="Arial" panose="020B0604020202020204" pitchFamily="34" charset="0"/>
                <a:cs typeface="Arial" panose="020B0604020202020204" pitchFamily="34" charset="0"/>
              </a:rPr>
              <a:t>Posology in adults: </a:t>
            </a:r>
            <a:r>
              <a:rPr lang="en-GB" sz="1600" b="1" dirty="0">
                <a:solidFill>
                  <a:schemeClr val="bg2"/>
                </a:solidFill>
                <a:latin typeface="Arial" panose="020B0604020202020204" pitchFamily="34" charset="0"/>
                <a:cs typeface="Arial" panose="020B0604020202020204" pitchFamily="34" charset="0"/>
              </a:rPr>
              <a:t>7 mg/day for 10 consecutive days/month, for 3 months</a:t>
            </a:r>
          </a:p>
          <a:p>
            <a:pPr marL="0" indent="0">
              <a:buNone/>
            </a:pPr>
            <a:endParaRPr lang="en-US" sz="1600" b="1" dirty="0">
              <a:solidFill>
                <a:schemeClr val="bg2"/>
              </a:solidFill>
              <a:latin typeface="Arial" panose="020B0604020202020204" pitchFamily="34" charset="0"/>
              <a:cs typeface="Arial" panose="020B0604020202020204" pitchFamily="34" charset="0"/>
            </a:endParaRPr>
          </a:p>
          <a:p>
            <a:pPr marL="0" indent="0">
              <a:buNone/>
            </a:pPr>
            <a:endParaRPr lang="en-GB" sz="1600" dirty="0">
              <a:solidFill>
                <a:schemeClr val="accent4"/>
              </a:solidFill>
              <a:latin typeface="Arial" panose="020B0604020202020204" pitchFamily="34" charset="0"/>
              <a:cs typeface="Arial" panose="020B0604020202020204" pitchFamily="34" charset="0"/>
            </a:endParaRPr>
          </a:p>
        </p:txBody>
      </p:sp>
      <p:grpSp>
        <p:nvGrpSpPr>
          <p:cNvPr id="5" name="Group 5">
            <a:extLst>
              <a:ext uri="{FF2B5EF4-FFF2-40B4-BE49-F238E27FC236}">
                <a16:creationId xmlns:a16="http://schemas.microsoft.com/office/drawing/2014/main" id="{4DC6BE07-F513-FE16-5E1D-088C80876E69}"/>
              </a:ext>
            </a:extLst>
          </p:cNvPr>
          <p:cNvGrpSpPr/>
          <p:nvPr/>
        </p:nvGrpSpPr>
        <p:grpSpPr>
          <a:xfrm>
            <a:off x="1560639" y="3706642"/>
            <a:ext cx="8256810" cy="1273459"/>
            <a:chOff x="525240" y="4411861"/>
            <a:chExt cx="8256810" cy="1273459"/>
          </a:xfrm>
        </p:grpSpPr>
        <p:sp>
          <p:nvSpPr>
            <p:cNvPr id="6" name="Rounded Rectangle 6">
              <a:extLst>
                <a:ext uri="{FF2B5EF4-FFF2-40B4-BE49-F238E27FC236}">
                  <a16:creationId xmlns:a16="http://schemas.microsoft.com/office/drawing/2014/main" id="{C109EF45-5166-E866-B79A-0C0CF063B81A}"/>
                </a:ext>
              </a:extLst>
            </p:cNvPr>
            <p:cNvSpPr/>
            <p:nvPr/>
          </p:nvSpPr>
          <p:spPr>
            <a:xfrm>
              <a:off x="557898" y="4719638"/>
              <a:ext cx="864000" cy="478971"/>
            </a:xfrm>
            <a:prstGeom prst="roundRect">
              <a:avLst/>
            </a:prstGeom>
            <a:solidFill>
              <a:schemeClr val="bg2"/>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10 days</a:t>
              </a:r>
            </a:p>
          </p:txBody>
        </p:sp>
        <p:sp>
          <p:nvSpPr>
            <p:cNvPr id="7" name="Rounded Rectangle 9">
              <a:extLst>
                <a:ext uri="{FF2B5EF4-FFF2-40B4-BE49-F238E27FC236}">
                  <a16:creationId xmlns:a16="http://schemas.microsoft.com/office/drawing/2014/main" id="{C11A37C5-5ABC-E614-7223-F190B0192280}"/>
                </a:ext>
              </a:extLst>
            </p:cNvPr>
            <p:cNvSpPr/>
            <p:nvPr/>
          </p:nvSpPr>
          <p:spPr>
            <a:xfrm>
              <a:off x="1483186" y="4719638"/>
              <a:ext cx="864000" cy="478971"/>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8" name="Rounded Rectangle 10">
              <a:extLst>
                <a:ext uri="{FF2B5EF4-FFF2-40B4-BE49-F238E27FC236}">
                  <a16:creationId xmlns:a16="http://schemas.microsoft.com/office/drawing/2014/main" id="{337F5CCA-A0E2-CA4C-8597-49409B9E85C7}"/>
                </a:ext>
              </a:extLst>
            </p:cNvPr>
            <p:cNvSpPr/>
            <p:nvPr/>
          </p:nvSpPr>
          <p:spPr>
            <a:xfrm>
              <a:off x="2419360" y="4719638"/>
              <a:ext cx="864000" cy="478971"/>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9" name="Rounded Rectangle 11">
              <a:extLst>
                <a:ext uri="{FF2B5EF4-FFF2-40B4-BE49-F238E27FC236}">
                  <a16:creationId xmlns:a16="http://schemas.microsoft.com/office/drawing/2014/main" id="{BC9D6901-5D6F-3251-A8FE-E95F720C3C33}"/>
                </a:ext>
              </a:extLst>
            </p:cNvPr>
            <p:cNvSpPr/>
            <p:nvPr/>
          </p:nvSpPr>
          <p:spPr>
            <a:xfrm>
              <a:off x="3344645" y="4719638"/>
              <a:ext cx="864000" cy="478971"/>
            </a:xfrm>
            <a:prstGeom prst="roundRect">
              <a:avLst/>
            </a:prstGeom>
            <a:solidFill>
              <a:schemeClr val="bg2"/>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10 days</a:t>
              </a:r>
            </a:p>
          </p:txBody>
        </p:sp>
        <p:sp>
          <p:nvSpPr>
            <p:cNvPr id="10" name="Rounded Rectangle 12">
              <a:extLst>
                <a:ext uri="{FF2B5EF4-FFF2-40B4-BE49-F238E27FC236}">
                  <a16:creationId xmlns:a16="http://schemas.microsoft.com/office/drawing/2014/main" id="{DEA184E9-09A4-C537-0A6A-22D0C9B36DCE}"/>
                </a:ext>
              </a:extLst>
            </p:cNvPr>
            <p:cNvSpPr/>
            <p:nvPr/>
          </p:nvSpPr>
          <p:spPr>
            <a:xfrm>
              <a:off x="4269930" y="4719638"/>
              <a:ext cx="864000" cy="478971"/>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1" name="Rounded Rectangle 13">
              <a:extLst>
                <a:ext uri="{FF2B5EF4-FFF2-40B4-BE49-F238E27FC236}">
                  <a16:creationId xmlns:a16="http://schemas.microsoft.com/office/drawing/2014/main" id="{411B67D6-CD84-16EA-3632-A29AF9785FF7}"/>
                </a:ext>
              </a:extLst>
            </p:cNvPr>
            <p:cNvSpPr/>
            <p:nvPr/>
          </p:nvSpPr>
          <p:spPr>
            <a:xfrm>
              <a:off x="5184326" y="4719638"/>
              <a:ext cx="864000" cy="478971"/>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2" name="Rounded Rectangle 14">
              <a:extLst>
                <a:ext uri="{FF2B5EF4-FFF2-40B4-BE49-F238E27FC236}">
                  <a16:creationId xmlns:a16="http://schemas.microsoft.com/office/drawing/2014/main" id="{31E89796-3CCD-678C-D33F-C06BF300822D}"/>
                </a:ext>
              </a:extLst>
            </p:cNvPr>
            <p:cNvSpPr/>
            <p:nvPr/>
          </p:nvSpPr>
          <p:spPr>
            <a:xfrm>
              <a:off x="6113471" y="4719638"/>
              <a:ext cx="864000" cy="478971"/>
            </a:xfrm>
            <a:prstGeom prst="roundRect">
              <a:avLst/>
            </a:prstGeom>
            <a:solidFill>
              <a:schemeClr val="bg2"/>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10 days</a:t>
              </a:r>
            </a:p>
          </p:txBody>
        </p:sp>
        <p:sp>
          <p:nvSpPr>
            <p:cNvPr id="13" name="Rounded Rectangle 15">
              <a:extLst>
                <a:ext uri="{FF2B5EF4-FFF2-40B4-BE49-F238E27FC236}">
                  <a16:creationId xmlns:a16="http://schemas.microsoft.com/office/drawing/2014/main" id="{F3A02B15-BBF9-3AD9-A48B-41CB8357B5AD}"/>
                </a:ext>
              </a:extLst>
            </p:cNvPr>
            <p:cNvSpPr/>
            <p:nvPr/>
          </p:nvSpPr>
          <p:spPr>
            <a:xfrm>
              <a:off x="7013123" y="4719638"/>
              <a:ext cx="864000" cy="478971"/>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4" name="Rounded Rectangle 16">
              <a:extLst>
                <a:ext uri="{FF2B5EF4-FFF2-40B4-BE49-F238E27FC236}">
                  <a16:creationId xmlns:a16="http://schemas.microsoft.com/office/drawing/2014/main" id="{56A9F531-5981-8496-F62F-6DAA5DEAD592}"/>
                </a:ext>
              </a:extLst>
            </p:cNvPr>
            <p:cNvSpPr/>
            <p:nvPr/>
          </p:nvSpPr>
          <p:spPr>
            <a:xfrm>
              <a:off x="7918050" y="4719638"/>
              <a:ext cx="864000" cy="478971"/>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grpSp>
          <p:nvGrpSpPr>
            <p:cNvPr id="15" name="Group 21">
              <a:extLst>
                <a:ext uri="{FF2B5EF4-FFF2-40B4-BE49-F238E27FC236}">
                  <a16:creationId xmlns:a16="http://schemas.microsoft.com/office/drawing/2014/main" id="{94A8B248-FB9C-3FC0-C1DD-F5E2DF6C8156}"/>
                </a:ext>
              </a:extLst>
            </p:cNvPr>
            <p:cNvGrpSpPr/>
            <p:nvPr/>
          </p:nvGrpSpPr>
          <p:grpSpPr>
            <a:xfrm>
              <a:off x="3420850" y="5377543"/>
              <a:ext cx="913368" cy="307777"/>
              <a:chOff x="1668236" y="5431972"/>
              <a:chExt cx="913368" cy="307777"/>
            </a:xfrm>
          </p:grpSpPr>
          <p:sp>
            <p:nvSpPr>
              <p:cNvPr id="25" name="Rounded Rectangle 27">
                <a:extLst>
                  <a:ext uri="{FF2B5EF4-FFF2-40B4-BE49-F238E27FC236}">
                    <a16:creationId xmlns:a16="http://schemas.microsoft.com/office/drawing/2014/main" id="{E20EA09E-5AF9-E083-B088-236E43297321}"/>
                  </a:ext>
                </a:extLst>
              </p:cNvPr>
              <p:cNvSpPr/>
              <p:nvPr/>
            </p:nvSpPr>
            <p:spPr>
              <a:xfrm>
                <a:off x="1668236" y="5480050"/>
                <a:ext cx="216000" cy="216000"/>
              </a:xfrm>
              <a:prstGeom prst="roundRect">
                <a:avLst/>
              </a:prstGeom>
              <a:solidFill>
                <a:schemeClr val="bg2"/>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6" name="TextBox 19">
                <a:extLst>
                  <a:ext uri="{FF2B5EF4-FFF2-40B4-BE49-F238E27FC236}">
                    <a16:creationId xmlns:a16="http://schemas.microsoft.com/office/drawing/2014/main" id="{8F59DFE3-31DB-38DB-C6EC-44241AB49609}"/>
                  </a:ext>
                </a:extLst>
              </p:cNvPr>
              <p:cNvSpPr txBox="1"/>
              <p:nvPr/>
            </p:nvSpPr>
            <p:spPr>
              <a:xfrm>
                <a:off x="1850314" y="5431972"/>
                <a:ext cx="7312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OM-85</a:t>
                </a:r>
              </a:p>
            </p:txBody>
          </p:sp>
        </p:grpSp>
        <p:grpSp>
          <p:nvGrpSpPr>
            <p:cNvPr id="16" name="Group 22">
              <a:extLst>
                <a:ext uri="{FF2B5EF4-FFF2-40B4-BE49-F238E27FC236}">
                  <a16:creationId xmlns:a16="http://schemas.microsoft.com/office/drawing/2014/main" id="{1ED1AA83-94D9-9A20-C53E-B1EFDF5F3459}"/>
                </a:ext>
              </a:extLst>
            </p:cNvPr>
            <p:cNvGrpSpPr/>
            <p:nvPr/>
          </p:nvGrpSpPr>
          <p:grpSpPr>
            <a:xfrm>
              <a:off x="4770678" y="5373106"/>
              <a:ext cx="1394301" cy="307777"/>
              <a:chOff x="3388179" y="5503736"/>
              <a:chExt cx="1394301" cy="307777"/>
            </a:xfrm>
          </p:grpSpPr>
          <p:sp>
            <p:nvSpPr>
              <p:cNvPr id="23" name="Rounded Rectangle 18">
                <a:extLst>
                  <a:ext uri="{FF2B5EF4-FFF2-40B4-BE49-F238E27FC236}">
                    <a16:creationId xmlns:a16="http://schemas.microsoft.com/office/drawing/2014/main" id="{611AF842-7BF0-9502-CF23-1472E03216DD}"/>
                  </a:ext>
                </a:extLst>
              </p:cNvPr>
              <p:cNvSpPr/>
              <p:nvPr/>
            </p:nvSpPr>
            <p:spPr>
              <a:xfrm>
                <a:off x="3388179" y="5556250"/>
                <a:ext cx="216000" cy="216000"/>
              </a:xfrm>
              <a:prstGeom prst="roundRect">
                <a:avLst/>
              </a:prstGeom>
              <a:solidFill>
                <a:sysClr val="window" lastClr="FFFFFF">
                  <a:lumMod val="5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4" name="TextBox 26">
                <a:extLst>
                  <a:ext uri="{FF2B5EF4-FFF2-40B4-BE49-F238E27FC236}">
                    <a16:creationId xmlns:a16="http://schemas.microsoft.com/office/drawing/2014/main" id="{EE2A9613-3977-5A88-C3A0-88A3C987DF57}"/>
                  </a:ext>
                </a:extLst>
              </p:cNvPr>
              <p:cNvSpPr txBox="1"/>
              <p:nvPr/>
            </p:nvSpPr>
            <p:spPr>
              <a:xfrm>
                <a:off x="3548744" y="5503736"/>
                <a:ext cx="12337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 treatment</a:t>
                </a:r>
              </a:p>
            </p:txBody>
          </p:sp>
        </p:grpSp>
        <p:cxnSp>
          <p:nvCxnSpPr>
            <p:cNvPr id="17" name="Straight Connector 19">
              <a:extLst>
                <a:ext uri="{FF2B5EF4-FFF2-40B4-BE49-F238E27FC236}">
                  <a16:creationId xmlns:a16="http://schemas.microsoft.com/office/drawing/2014/main" id="{4738F82C-7C46-6995-D60F-1276BFE3CA0F}"/>
                </a:ext>
              </a:extLst>
            </p:cNvPr>
            <p:cNvCxnSpPr/>
            <p:nvPr/>
          </p:nvCxnSpPr>
          <p:spPr>
            <a:xfrm flipV="1">
              <a:off x="525240" y="4506687"/>
              <a:ext cx="0" cy="696685"/>
            </a:xfrm>
            <a:prstGeom prst="line">
              <a:avLst/>
            </a:prstGeom>
            <a:noFill/>
            <a:ln w="19050" cap="flat" cmpd="sng" algn="ctr">
              <a:solidFill>
                <a:sysClr val="windowText" lastClr="000000"/>
              </a:solidFill>
              <a:prstDash val="solid"/>
            </a:ln>
            <a:effectLst/>
          </p:spPr>
        </p:cxnSp>
        <p:cxnSp>
          <p:nvCxnSpPr>
            <p:cNvPr id="18" name="Straight Connector 20">
              <a:extLst>
                <a:ext uri="{FF2B5EF4-FFF2-40B4-BE49-F238E27FC236}">
                  <a16:creationId xmlns:a16="http://schemas.microsoft.com/office/drawing/2014/main" id="{76750CDB-E624-92A7-FAD1-883FEEEB737A}"/>
                </a:ext>
              </a:extLst>
            </p:cNvPr>
            <p:cNvCxnSpPr/>
            <p:nvPr/>
          </p:nvCxnSpPr>
          <p:spPr>
            <a:xfrm flipV="1">
              <a:off x="3311982" y="4501925"/>
              <a:ext cx="0" cy="696685"/>
            </a:xfrm>
            <a:prstGeom prst="line">
              <a:avLst/>
            </a:prstGeom>
            <a:noFill/>
            <a:ln w="19050" cap="flat" cmpd="sng" algn="ctr">
              <a:solidFill>
                <a:sysClr val="windowText" lastClr="000000"/>
              </a:solidFill>
              <a:prstDash val="solid"/>
            </a:ln>
            <a:effectLst/>
          </p:spPr>
        </p:cxnSp>
        <p:cxnSp>
          <p:nvCxnSpPr>
            <p:cNvPr id="19" name="Straight Connector 21">
              <a:extLst>
                <a:ext uri="{FF2B5EF4-FFF2-40B4-BE49-F238E27FC236}">
                  <a16:creationId xmlns:a16="http://schemas.microsoft.com/office/drawing/2014/main" id="{45D38B93-E2FD-25D0-A5EA-218DC0F1194B}"/>
                </a:ext>
              </a:extLst>
            </p:cNvPr>
            <p:cNvCxnSpPr/>
            <p:nvPr/>
          </p:nvCxnSpPr>
          <p:spPr>
            <a:xfrm flipV="1">
              <a:off x="6076953" y="4491041"/>
              <a:ext cx="0" cy="696685"/>
            </a:xfrm>
            <a:prstGeom prst="line">
              <a:avLst/>
            </a:prstGeom>
            <a:noFill/>
            <a:ln w="19050" cap="flat" cmpd="sng" algn="ctr">
              <a:solidFill>
                <a:sysClr val="windowText" lastClr="000000"/>
              </a:solidFill>
              <a:prstDash val="solid"/>
            </a:ln>
            <a:effectLst/>
          </p:spPr>
        </p:cxnSp>
        <p:sp>
          <p:nvSpPr>
            <p:cNvPr id="20" name="TextBox 22">
              <a:extLst>
                <a:ext uri="{FF2B5EF4-FFF2-40B4-BE49-F238E27FC236}">
                  <a16:creationId xmlns:a16="http://schemas.microsoft.com/office/drawing/2014/main" id="{122E2143-A9AD-C524-9FCA-0758CDAEFE91}"/>
                </a:ext>
              </a:extLst>
            </p:cNvPr>
            <p:cNvSpPr txBox="1"/>
            <p:nvPr/>
          </p:nvSpPr>
          <p:spPr>
            <a:xfrm>
              <a:off x="544283" y="4411861"/>
              <a:ext cx="83227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Month 1</a:t>
              </a:r>
            </a:p>
          </p:txBody>
        </p:sp>
        <p:sp>
          <p:nvSpPr>
            <p:cNvPr id="21" name="TextBox 23">
              <a:extLst>
                <a:ext uri="{FF2B5EF4-FFF2-40B4-BE49-F238E27FC236}">
                  <a16:creationId xmlns:a16="http://schemas.microsoft.com/office/drawing/2014/main" id="{7F8C63A6-0574-1F09-72C0-27C353269BA6}"/>
                </a:ext>
              </a:extLst>
            </p:cNvPr>
            <p:cNvSpPr txBox="1"/>
            <p:nvPr/>
          </p:nvSpPr>
          <p:spPr>
            <a:xfrm>
              <a:off x="3276596" y="4411861"/>
              <a:ext cx="83227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Month 2</a:t>
              </a:r>
            </a:p>
          </p:txBody>
        </p:sp>
        <p:sp>
          <p:nvSpPr>
            <p:cNvPr id="22" name="TextBox 24">
              <a:extLst>
                <a:ext uri="{FF2B5EF4-FFF2-40B4-BE49-F238E27FC236}">
                  <a16:creationId xmlns:a16="http://schemas.microsoft.com/office/drawing/2014/main" id="{083BE947-3D60-CBC5-95D5-61626F6024B7}"/>
                </a:ext>
              </a:extLst>
            </p:cNvPr>
            <p:cNvSpPr txBox="1"/>
            <p:nvPr/>
          </p:nvSpPr>
          <p:spPr>
            <a:xfrm>
              <a:off x="6052455" y="4411861"/>
              <a:ext cx="83227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200"/>
                </a:spcBef>
                <a:spcAft>
                  <a:spcPts val="20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Month 3</a:t>
              </a:r>
            </a:p>
          </p:txBody>
        </p:sp>
      </p:grpSp>
      <p:sp>
        <p:nvSpPr>
          <p:cNvPr id="28" name="TextBox 27">
            <a:extLst>
              <a:ext uri="{FF2B5EF4-FFF2-40B4-BE49-F238E27FC236}">
                <a16:creationId xmlns:a16="http://schemas.microsoft.com/office/drawing/2014/main" id="{C6535015-699E-FEED-A9AB-2E0E1D500A92}"/>
              </a:ext>
            </a:extLst>
          </p:cNvPr>
          <p:cNvSpPr txBox="1"/>
          <p:nvPr/>
        </p:nvSpPr>
        <p:spPr>
          <a:xfrm>
            <a:off x="1172205" y="5202675"/>
            <a:ext cx="8785800"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46363"/>
                </a:solidFill>
                <a:effectLst/>
                <a:uLnTx/>
                <a:uFillTx/>
                <a:latin typeface="Arial" panose="020B0604020202020204" pitchFamily="34" charset="0"/>
                <a:cs typeface="Arial" panose="020B0604020202020204" pitchFamily="34" charset="0"/>
              </a:rPr>
              <a:t>Two </a:t>
            </a:r>
            <a:r>
              <a:rPr kumimoji="0" lang="en-US" sz="1400" b="0" i="0" u="none" strike="noStrike" kern="1200" cap="none" spc="0" normalizeH="0" baseline="0" noProof="0" dirty="0" err="1">
                <a:ln>
                  <a:noFill/>
                </a:ln>
                <a:solidFill>
                  <a:srgbClr val="646363"/>
                </a:solidFill>
                <a:effectLst/>
                <a:uLnTx/>
                <a:uFillTx/>
                <a:latin typeface="Arial" panose="020B0604020202020204" pitchFamily="34" charset="0"/>
                <a:cs typeface="Arial" panose="020B0604020202020204" pitchFamily="34" charset="0"/>
              </a:rPr>
              <a:t>paediatric</a:t>
            </a:r>
            <a:r>
              <a:rPr kumimoji="0" lang="en-US" sz="1400" b="0" i="0" u="none" strike="noStrike" kern="1200" cap="none" spc="0" normalizeH="0" baseline="0" noProof="0" dirty="0">
                <a:ln>
                  <a:noFill/>
                </a:ln>
                <a:solidFill>
                  <a:srgbClr val="646363"/>
                </a:solidFill>
                <a:effectLst/>
                <a:uLnTx/>
                <a:uFillTx/>
                <a:latin typeface="Arial" panose="020B0604020202020204" pitchFamily="34" charset="0"/>
                <a:cs typeface="Arial" panose="020B0604020202020204" pitchFamily="34" charset="0"/>
              </a:rPr>
              <a:t> formulations: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46363"/>
                </a:solidFill>
                <a:effectLst/>
                <a:uLnTx/>
                <a:uFillTx/>
                <a:latin typeface="Arial" panose="020B0604020202020204" pitchFamily="34" charset="0"/>
                <a:cs typeface="Arial" panose="020B0604020202020204" pitchFamily="34" charset="0"/>
              </a:rPr>
              <a:t>	</a:t>
            </a:r>
            <a:r>
              <a:rPr kumimoji="0" lang="en-US" sz="1400" b="1" i="0" u="none" strike="noStrike" kern="1200" cap="none" spc="0" normalizeH="0" baseline="0" noProof="0" dirty="0">
                <a:ln>
                  <a:noFill/>
                </a:ln>
                <a:solidFill>
                  <a:srgbClr val="646363"/>
                </a:solidFill>
                <a:effectLst/>
                <a:uLnTx/>
                <a:uFillTx/>
                <a:latin typeface="Arial" panose="020B0604020202020204" pitchFamily="34" charset="0"/>
                <a:cs typeface="Arial" panose="020B0604020202020204" pitchFamily="34" charset="0"/>
              </a:rPr>
              <a:t>capsules* and sachets </a:t>
            </a:r>
            <a:r>
              <a:rPr kumimoji="0" lang="en-US" sz="1400" b="0" i="0" u="none" strike="noStrike" kern="1200" cap="none" spc="0" normalizeH="0" baseline="0" noProof="0" dirty="0">
                <a:ln>
                  <a:noFill/>
                </a:ln>
                <a:solidFill>
                  <a:srgbClr val="646363"/>
                </a:solidFill>
                <a:effectLst/>
                <a:uLnTx/>
                <a:uFillTx/>
                <a:latin typeface="Arial" panose="020B0604020202020204" pitchFamily="34" charset="0"/>
                <a:cs typeface="Arial" panose="020B0604020202020204" pitchFamily="34" charset="0"/>
              </a:rPr>
              <a:t>(containing 3.5 mg of lyophilized bacterial lysates)</a:t>
            </a:r>
            <a:endParaRPr kumimoji="0" lang="en-GB" sz="1400" b="0" i="0" u="none" strike="noStrike" kern="1200" cap="none" spc="0" normalizeH="0" baseline="0" noProof="0" dirty="0">
              <a:ln>
                <a:noFill/>
              </a:ln>
              <a:solidFill>
                <a:srgbClr val="646363"/>
              </a:solidFill>
              <a:effectLst/>
              <a:uLnTx/>
              <a:uFillTx/>
              <a:latin typeface="Arial" panose="020B0604020202020204" pitchFamily="34" charset="0"/>
              <a:cs typeface="Arial" panose="020B0604020202020204" pitchFamily="34" charset="0"/>
            </a:endParaRPr>
          </a:p>
        </p:txBody>
      </p:sp>
      <p:sp>
        <p:nvSpPr>
          <p:cNvPr id="30" name="Espace réservé du texte 3">
            <a:extLst>
              <a:ext uri="{FF2B5EF4-FFF2-40B4-BE49-F238E27FC236}">
                <a16:creationId xmlns:a16="http://schemas.microsoft.com/office/drawing/2014/main" id="{DA85E54C-C249-2DED-9E33-20529A822585}"/>
              </a:ext>
            </a:extLst>
          </p:cNvPr>
          <p:cNvSpPr txBox="1">
            <a:spLocks/>
          </p:cNvSpPr>
          <p:nvPr/>
        </p:nvSpPr>
        <p:spPr>
          <a:xfrm>
            <a:off x="283551" y="6604293"/>
            <a:ext cx="11449050" cy="138499"/>
          </a:xfrm>
          <a:prstGeom prst="rect">
            <a:avLst/>
          </a:prstGeom>
        </p:spPr>
        <p:txBody>
          <a:bodyPr vert="horz" wrap="square" lIns="0" tIns="0" rIns="0" bIns="0" rtlCol="0" anchor="b" anchorCtr="0">
            <a:spAutoFit/>
          </a:bodyPr>
          <a:lstStyle>
            <a:lvl1pPr marL="0" indent="0" algn="l" defTabSz="914400" rtl="0" eaLnBrk="1" latinLnBrk="0" hangingPunct="1">
              <a:lnSpc>
                <a:spcPct val="90000"/>
              </a:lnSpc>
              <a:spcBef>
                <a:spcPts val="1000"/>
              </a:spcBef>
              <a:buClr>
                <a:schemeClr val="bg2"/>
              </a:buClr>
              <a:buFont typeface="Arial" panose="020B0604020202020204" pitchFamily="34" charset="0"/>
              <a:buNone/>
              <a:tabLst/>
              <a:defRPr sz="800" b="0" kern="1200">
                <a:solidFill>
                  <a:schemeClr val="accent6"/>
                </a:solidFill>
                <a:latin typeface="+mn-lt"/>
                <a:ea typeface="+mn-ea"/>
                <a:cs typeface="+mn-cs"/>
              </a:defRPr>
            </a:lvl1pPr>
            <a:lvl2pPr marL="2317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2pPr>
            <a:lvl3pPr marL="4540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3pPr>
            <a:lvl4pPr marL="6762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4pPr>
            <a:lvl5pPr marL="8985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1CE"/>
              </a:buClr>
              <a:buSzTx/>
              <a:buFont typeface="Arial" panose="020B0604020202020204" pitchFamily="34" charset="0"/>
              <a:buNone/>
              <a:tabLst/>
              <a:defRPr/>
            </a:pPr>
            <a:r>
              <a:rPr kumimoji="0" lang="da-DK" sz="10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SmPC OM-85 (Broncho-Munal) _Italy_Dec 2021</a:t>
            </a:r>
            <a:endParaRPr kumimoji="0" lang="fr-CH" sz="10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7338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ZoneTexte 10">
            <a:extLst>
              <a:ext uri="{FF2B5EF4-FFF2-40B4-BE49-F238E27FC236}">
                <a16:creationId xmlns:a16="http://schemas.microsoft.com/office/drawing/2014/main" id="{BC3486EB-17A5-7343-5185-72917CE75503}"/>
              </a:ext>
            </a:extLst>
          </p:cNvPr>
          <p:cNvSpPr txBox="1"/>
          <p:nvPr/>
        </p:nvSpPr>
        <p:spPr>
          <a:xfrm>
            <a:off x="826248" y="5139105"/>
            <a:ext cx="3897080" cy="1328023"/>
          </a:xfrm>
          <a:prstGeom prst="roundRect">
            <a:avLst/>
          </a:prstGeom>
          <a:solidFill>
            <a:schemeClr val="bg1">
              <a:lumMod val="85000"/>
            </a:schemeClr>
          </a:solidFill>
        </p:spPr>
        <p:txBody>
          <a:bodyPr wrap="square" lIns="91440" tIns="45720" rIns="91440" bIns="45720" rtlCol="0" anchor="t">
            <a:spAutoFit/>
          </a:bodyPr>
          <a:lstStyle>
            <a:defPPr>
              <a:defRPr lang="es-ES"/>
            </a:defPPr>
            <a:lvl1pPr algn="ctr">
              <a:defRPr>
                <a:solidFill>
                  <a:schemeClr val="bg1"/>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GB" kern="0" dirty="0">
                <a:solidFill>
                  <a:schemeClr val="tx1">
                    <a:lumMod val="65000"/>
                    <a:lumOff val="35000"/>
                  </a:schemeClr>
                </a:solidFill>
                <a:latin typeface="Calibri" panose="020F0502020204030204"/>
              </a:rPr>
              <a:t>Expected to </a:t>
            </a:r>
            <a:r>
              <a:rPr kumimoji="0" lang="en-GB" sz="1800" b="0" i="0" u="none" strike="noStrike" kern="0" cap="none" spc="0" normalizeH="0" baseline="0" noProof="0" dirty="0">
                <a:ln>
                  <a:noFill/>
                </a:ln>
                <a:solidFill>
                  <a:schemeClr val="tx1">
                    <a:lumMod val="65000"/>
                    <a:lumOff val="35000"/>
                  </a:schemeClr>
                </a:solidFill>
                <a:effectLst/>
                <a:uLnTx/>
                <a:uFillTx/>
                <a:latin typeface="Calibri" panose="020F0502020204030204"/>
              </a:rPr>
              <a:t>induce the production of bacteria-specific antibodies and protects from infection with those bacteria </a:t>
            </a:r>
          </a:p>
        </p:txBody>
      </p:sp>
      <p:sp>
        <p:nvSpPr>
          <p:cNvPr id="184" name="Title 6">
            <a:extLst>
              <a:ext uri="{FF2B5EF4-FFF2-40B4-BE49-F238E27FC236}">
                <a16:creationId xmlns:a16="http://schemas.microsoft.com/office/drawing/2014/main" id="{54837D43-C365-89FE-1443-061EAA149DCE}"/>
              </a:ext>
            </a:extLst>
          </p:cNvPr>
          <p:cNvSpPr>
            <a:spLocks noGrp="1"/>
          </p:cNvSpPr>
          <p:nvPr>
            <p:ph type="title"/>
          </p:nvPr>
        </p:nvSpPr>
        <p:spPr>
          <a:xfrm>
            <a:off x="350248" y="163509"/>
            <a:ext cx="11684000" cy="712054"/>
          </a:xfrm>
        </p:spPr>
        <p:txBody>
          <a:bodyPr/>
          <a:lstStyle/>
          <a:p>
            <a:pPr>
              <a:tabLst>
                <a:tab pos="804863" algn="l"/>
              </a:tabLst>
            </a:pPr>
            <a:r>
              <a:rPr lang="en-US" sz="2400" b="1" dirty="0">
                <a:solidFill>
                  <a:srgbClr val="0070C0"/>
                </a:solidFill>
                <a:latin typeface="Arial" panose="020B0604020202020204" pitchFamily="34" charset="0"/>
                <a:ea typeface="ＭＳ Ｐゴシック" panose="020B0600070205080204" pitchFamily="34" charset="-128"/>
                <a:cs typeface="Arial" panose="020B0604020202020204" pitchFamily="34" charset="0"/>
              </a:rPr>
              <a:t>FROM WHAT WAS EXPECTED IN 1979</a:t>
            </a:r>
            <a:br>
              <a:rPr lang="en-US" sz="2400" dirty="0"/>
            </a:br>
            <a:r>
              <a:rPr lang="en-US" sz="2400" dirty="0">
                <a:solidFill>
                  <a:srgbClr val="0070C0"/>
                </a:solidFill>
                <a:latin typeface="Arial" panose="020B0604020202020204" pitchFamily="34" charset="0"/>
                <a:ea typeface="ＭＳ Ｐゴシック" panose="020B0600070205080204" pitchFamily="34" charset="-128"/>
                <a:cs typeface="Arial" panose="020B0604020202020204" pitchFamily="34" charset="0"/>
              </a:rPr>
              <a:t>The Vaccine Hypothesis</a:t>
            </a:r>
            <a:endParaRPr lang="fr-CH" sz="2400" dirty="0">
              <a:solidFill>
                <a:srgbClr val="0070C0"/>
              </a:solidFill>
              <a:latin typeface="Arial" panose="020B0604020202020204" pitchFamily="34" charset="0"/>
              <a:ea typeface="ＭＳ Ｐゴシック" panose="020B0600070205080204" pitchFamily="34" charset="-128"/>
              <a:cs typeface="Arial" panose="020B0604020202020204" pitchFamily="34" charset="0"/>
            </a:endParaRPr>
          </a:p>
        </p:txBody>
      </p:sp>
      <p:grpSp>
        <p:nvGrpSpPr>
          <p:cNvPr id="185" name="Group 29">
            <a:extLst>
              <a:ext uri="{FF2B5EF4-FFF2-40B4-BE49-F238E27FC236}">
                <a16:creationId xmlns:a16="http://schemas.microsoft.com/office/drawing/2014/main" id="{A6E09792-3242-7935-0C67-9C56AFF61AA7}"/>
              </a:ext>
            </a:extLst>
          </p:cNvPr>
          <p:cNvGrpSpPr/>
          <p:nvPr/>
        </p:nvGrpSpPr>
        <p:grpSpPr>
          <a:xfrm>
            <a:off x="2264795" y="1540483"/>
            <a:ext cx="1824782" cy="1213179"/>
            <a:chOff x="3451874" y="1527812"/>
            <a:chExt cx="1824782" cy="1213179"/>
          </a:xfrm>
        </p:grpSpPr>
        <p:pic>
          <p:nvPicPr>
            <p:cNvPr id="186" name="Picture 4" descr="Bacteria cells isolated on white background - The Alternative Daily">
              <a:extLst>
                <a:ext uri="{FF2B5EF4-FFF2-40B4-BE49-F238E27FC236}">
                  <a16:creationId xmlns:a16="http://schemas.microsoft.com/office/drawing/2014/main" id="{2A41AE7E-478B-7568-D764-41AE935023A8}"/>
                </a:ext>
              </a:extLst>
            </p:cNvPr>
            <p:cNvPicPr>
              <a:picLocks noChangeAspect="1" noChangeArrowheads="1"/>
            </p:cNvPicPr>
            <p:nvPr/>
          </p:nvPicPr>
          <p:blipFill rotWithShape="1">
            <a:blip r:embed="rId3">
              <a:grayscl/>
              <a:extLst>
                <a:ext uri="{28A0092B-C50C-407E-A947-70E740481C1C}">
                  <a14:useLocalDpi xmlns:a14="http://schemas.microsoft.com/office/drawing/2010/main"/>
                </a:ext>
              </a:extLst>
            </a:blip>
            <a:srcRect l="22781" t="70336" r="55014" b="9689"/>
            <a:stretch/>
          </p:blipFill>
          <p:spPr bwMode="auto">
            <a:xfrm flipH="1">
              <a:off x="3451874" y="1817606"/>
              <a:ext cx="1824782" cy="923385"/>
            </a:xfrm>
            <a:prstGeom prst="rect">
              <a:avLst/>
            </a:prstGeom>
            <a:noFill/>
            <a:extLst>
              <a:ext uri="{909E8E84-426E-40DD-AFC4-6F175D3DCCD1}">
                <a14:hiddenFill xmlns:a14="http://schemas.microsoft.com/office/drawing/2010/main">
                  <a:solidFill>
                    <a:srgbClr val="FFFFFF"/>
                  </a:solidFill>
                </a14:hiddenFill>
              </a:ext>
            </a:extLst>
          </p:spPr>
        </p:pic>
        <p:sp>
          <p:nvSpPr>
            <p:cNvPr id="187" name="Freeform: Shape 22">
              <a:extLst>
                <a:ext uri="{FF2B5EF4-FFF2-40B4-BE49-F238E27FC236}">
                  <a16:creationId xmlns:a16="http://schemas.microsoft.com/office/drawing/2014/main" id="{BD060589-5082-330C-DCEC-E4D90CBF5488}"/>
                </a:ext>
              </a:extLst>
            </p:cNvPr>
            <p:cNvSpPr/>
            <p:nvPr/>
          </p:nvSpPr>
          <p:spPr>
            <a:xfrm>
              <a:off x="4267932" y="1937308"/>
              <a:ext cx="96312" cy="532737"/>
            </a:xfrm>
            <a:custGeom>
              <a:avLst/>
              <a:gdLst>
                <a:gd name="connsiteX0" fmla="*/ 47708 w 96312"/>
                <a:gd name="connsiteY0" fmla="*/ 0 h 532737"/>
                <a:gd name="connsiteX1" fmla="*/ 23854 w 96312"/>
                <a:gd name="connsiteY1" fmla="*/ 47708 h 532737"/>
                <a:gd name="connsiteX2" fmla="*/ 7951 w 96312"/>
                <a:gd name="connsiteY2" fmla="*/ 71562 h 532737"/>
                <a:gd name="connsiteX3" fmla="*/ 15903 w 96312"/>
                <a:gd name="connsiteY3" fmla="*/ 143123 h 532737"/>
                <a:gd name="connsiteX4" fmla="*/ 31805 w 96312"/>
                <a:gd name="connsiteY4" fmla="*/ 166977 h 532737"/>
                <a:gd name="connsiteX5" fmla="*/ 63610 w 96312"/>
                <a:gd name="connsiteY5" fmla="*/ 174929 h 532737"/>
                <a:gd name="connsiteX6" fmla="*/ 87464 w 96312"/>
                <a:gd name="connsiteY6" fmla="*/ 182880 h 532737"/>
                <a:gd name="connsiteX7" fmla="*/ 95416 w 96312"/>
                <a:gd name="connsiteY7" fmla="*/ 206734 h 532737"/>
                <a:gd name="connsiteX8" fmla="*/ 71562 w 96312"/>
                <a:gd name="connsiteY8" fmla="*/ 214685 h 532737"/>
                <a:gd name="connsiteX9" fmla="*/ 23854 w 96312"/>
                <a:gd name="connsiteY9" fmla="*/ 254442 h 532737"/>
                <a:gd name="connsiteX10" fmla="*/ 0 w 96312"/>
                <a:gd name="connsiteY10" fmla="*/ 262393 h 532737"/>
                <a:gd name="connsiteX11" fmla="*/ 55659 w 96312"/>
                <a:gd name="connsiteY11" fmla="*/ 341906 h 532737"/>
                <a:gd name="connsiteX12" fmla="*/ 63610 w 96312"/>
                <a:gd name="connsiteY12" fmla="*/ 381663 h 532737"/>
                <a:gd name="connsiteX13" fmla="*/ 79513 w 96312"/>
                <a:gd name="connsiteY13" fmla="*/ 429370 h 532737"/>
                <a:gd name="connsiteX14" fmla="*/ 31805 w 96312"/>
                <a:gd name="connsiteY14" fmla="*/ 461176 h 532737"/>
                <a:gd name="connsiteX15" fmla="*/ 7951 w 96312"/>
                <a:gd name="connsiteY15" fmla="*/ 477078 h 532737"/>
                <a:gd name="connsiteX16" fmla="*/ 31805 w 96312"/>
                <a:gd name="connsiteY16" fmla="*/ 532737 h 532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312" h="532737">
                  <a:moveTo>
                    <a:pt x="47708" y="0"/>
                  </a:moveTo>
                  <a:cubicBezTo>
                    <a:pt x="39757" y="15903"/>
                    <a:pt x="32489" y="32166"/>
                    <a:pt x="23854" y="47708"/>
                  </a:cubicBezTo>
                  <a:cubicBezTo>
                    <a:pt x="19213" y="56062"/>
                    <a:pt x="8745" y="62039"/>
                    <a:pt x="7951" y="71562"/>
                  </a:cubicBezTo>
                  <a:cubicBezTo>
                    <a:pt x="5958" y="95480"/>
                    <a:pt x="10082" y="119839"/>
                    <a:pt x="15903" y="143123"/>
                  </a:cubicBezTo>
                  <a:cubicBezTo>
                    <a:pt x="18221" y="152394"/>
                    <a:pt x="23854" y="161676"/>
                    <a:pt x="31805" y="166977"/>
                  </a:cubicBezTo>
                  <a:cubicBezTo>
                    <a:pt x="40898" y="173039"/>
                    <a:pt x="53102" y="171927"/>
                    <a:pt x="63610" y="174929"/>
                  </a:cubicBezTo>
                  <a:cubicBezTo>
                    <a:pt x="71669" y="177232"/>
                    <a:pt x="79513" y="180230"/>
                    <a:pt x="87464" y="182880"/>
                  </a:cubicBezTo>
                  <a:cubicBezTo>
                    <a:pt x="90115" y="190831"/>
                    <a:pt x="99164" y="199237"/>
                    <a:pt x="95416" y="206734"/>
                  </a:cubicBezTo>
                  <a:cubicBezTo>
                    <a:pt x="91668" y="214231"/>
                    <a:pt x="79059" y="210937"/>
                    <a:pt x="71562" y="214685"/>
                  </a:cubicBezTo>
                  <a:cubicBezTo>
                    <a:pt x="19533" y="240699"/>
                    <a:pt x="76609" y="219272"/>
                    <a:pt x="23854" y="254442"/>
                  </a:cubicBezTo>
                  <a:cubicBezTo>
                    <a:pt x="16880" y="259091"/>
                    <a:pt x="7951" y="259743"/>
                    <a:pt x="0" y="262393"/>
                  </a:cubicBezTo>
                  <a:cubicBezTo>
                    <a:pt x="39156" y="321127"/>
                    <a:pt x="20337" y="294811"/>
                    <a:pt x="55659" y="341906"/>
                  </a:cubicBezTo>
                  <a:cubicBezTo>
                    <a:pt x="58309" y="355158"/>
                    <a:pt x="60054" y="368624"/>
                    <a:pt x="63610" y="381663"/>
                  </a:cubicBezTo>
                  <a:cubicBezTo>
                    <a:pt x="68021" y="397835"/>
                    <a:pt x="79513" y="429370"/>
                    <a:pt x="79513" y="429370"/>
                  </a:cubicBezTo>
                  <a:lnTo>
                    <a:pt x="31805" y="461176"/>
                  </a:lnTo>
                  <a:lnTo>
                    <a:pt x="7951" y="477078"/>
                  </a:lnTo>
                  <a:cubicBezTo>
                    <a:pt x="25039" y="528342"/>
                    <a:pt x="12001" y="512933"/>
                    <a:pt x="31805" y="532737"/>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sp>
          <p:nvSpPr>
            <p:cNvPr id="188" name="Freeform: Shape 23">
              <a:extLst>
                <a:ext uri="{FF2B5EF4-FFF2-40B4-BE49-F238E27FC236}">
                  <a16:creationId xmlns:a16="http://schemas.microsoft.com/office/drawing/2014/main" id="{B7D9CBC9-B9F9-BE63-B744-BA34C5F9A16B}"/>
                </a:ext>
              </a:extLst>
            </p:cNvPr>
            <p:cNvSpPr/>
            <p:nvPr/>
          </p:nvSpPr>
          <p:spPr>
            <a:xfrm>
              <a:off x="4657546" y="1865746"/>
              <a:ext cx="111318" cy="540689"/>
            </a:xfrm>
            <a:custGeom>
              <a:avLst/>
              <a:gdLst>
                <a:gd name="connsiteX0" fmla="*/ 87464 w 111318"/>
                <a:gd name="connsiteY0" fmla="*/ 0 h 540689"/>
                <a:gd name="connsiteX1" fmla="*/ 63610 w 111318"/>
                <a:gd name="connsiteY1" fmla="*/ 39757 h 540689"/>
                <a:gd name="connsiteX2" fmla="*/ 47708 w 111318"/>
                <a:gd name="connsiteY2" fmla="*/ 87465 h 540689"/>
                <a:gd name="connsiteX3" fmla="*/ 23854 w 111318"/>
                <a:gd name="connsiteY3" fmla="*/ 159026 h 540689"/>
                <a:gd name="connsiteX4" fmla="*/ 7951 w 111318"/>
                <a:gd name="connsiteY4" fmla="*/ 206734 h 540689"/>
                <a:gd name="connsiteX5" fmla="*/ 0 w 111318"/>
                <a:gd name="connsiteY5" fmla="*/ 230588 h 540689"/>
                <a:gd name="connsiteX6" fmla="*/ 47708 w 111318"/>
                <a:gd name="connsiteY6" fmla="*/ 246491 h 540689"/>
                <a:gd name="connsiteX7" fmla="*/ 71562 w 111318"/>
                <a:gd name="connsiteY7" fmla="*/ 254442 h 540689"/>
                <a:gd name="connsiteX8" fmla="*/ 111318 w 111318"/>
                <a:gd name="connsiteY8" fmla="*/ 262393 h 540689"/>
                <a:gd name="connsiteX9" fmla="*/ 63610 w 111318"/>
                <a:gd name="connsiteY9" fmla="*/ 302150 h 540689"/>
                <a:gd name="connsiteX10" fmla="*/ 47708 w 111318"/>
                <a:gd name="connsiteY10" fmla="*/ 326004 h 540689"/>
                <a:gd name="connsiteX11" fmla="*/ 15902 w 111318"/>
                <a:gd name="connsiteY11" fmla="*/ 349858 h 540689"/>
                <a:gd name="connsiteX12" fmla="*/ 47708 w 111318"/>
                <a:gd name="connsiteY12" fmla="*/ 421419 h 540689"/>
                <a:gd name="connsiteX13" fmla="*/ 71562 w 111318"/>
                <a:gd name="connsiteY13" fmla="*/ 492981 h 540689"/>
                <a:gd name="connsiteX14" fmla="*/ 79513 w 111318"/>
                <a:gd name="connsiteY14" fmla="*/ 516835 h 540689"/>
                <a:gd name="connsiteX15" fmla="*/ 87464 w 111318"/>
                <a:gd name="connsiteY15" fmla="*/ 540689 h 540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1318" h="540689">
                  <a:moveTo>
                    <a:pt x="87464" y="0"/>
                  </a:moveTo>
                  <a:cubicBezTo>
                    <a:pt x="79513" y="13252"/>
                    <a:pt x="70005" y="25688"/>
                    <a:pt x="63610" y="39757"/>
                  </a:cubicBezTo>
                  <a:cubicBezTo>
                    <a:pt x="56674" y="55017"/>
                    <a:pt x="53009" y="71562"/>
                    <a:pt x="47708" y="87465"/>
                  </a:cubicBezTo>
                  <a:lnTo>
                    <a:pt x="23854" y="159026"/>
                  </a:lnTo>
                  <a:lnTo>
                    <a:pt x="7951" y="206734"/>
                  </a:lnTo>
                  <a:lnTo>
                    <a:pt x="0" y="230588"/>
                  </a:lnTo>
                  <a:lnTo>
                    <a:pt x="47708" y="246491"/>
                  </a:lnTo>
                  <a:cubicBezTo>
                    <a:pt x="55659" y="249141"/>
                    <a:pt x="63343" y="252798"/>
                    <a:pt x="71562" y="254442"/>
                  </a:cubicBezTo>
                  <a:lnTo>
                    <a:pt x="111318" y="262393"/>
                  </a:lnTo>
                  <a:cubicBezTo>
                    <a:pt x="87864" y="278029"/>
                    <a:pt x="82741" y="279192"/>
                    <a:pt x="63610" y="302150"/>
                  </a:cubicBezTo>
                  <a:cubicBezTo>
                    <a:pt x="57492" y="309491"/>
                    <a:pt x="54465" y="319247"/>
                    <a:pt x="47708" y="326004"/>
                  </a:cubicBezTo>
                  <a:cubicBezTo>
                    <a:pt x="38337" y="335375"/>
                    <a:pt x="26504" y="341907"/>
                    <a:pt x="15902" y="349858"/>
                  </a:cubicBezTo>
                  <a:cubicBezTo>
                    <a:pt x="34827" y="406631"/>
                    <a:pt x="22507" y="383618"/>
                    <a:pt x="47708" y="421419"/>
                  </a:cubicBezTo>
                  <a:lnTo>
                    <a:pt x="71562" y="492981"/>
                  </a:lnTo>
                  <a:lnTo>
                    <a:pt x="79513" y="516835"/>
                  </a:lnTo>
                  <a:lnTo>
                    <a:pt x="87464" y="540689"/>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sp>
          <p:nvSpPr>
            <p:cNvPr id="189" name="Freeform: Shape 24">
              <a:extLst>
                <a:ext uri="{FF2B5EF4-FFF2-40B4-BE49-F238E27FC236}">
                  <a16:creationId xmlns:a16="http://schemas.microsoft.com/office/drawing/2014/main" id="{1502BB10-0A89-81B1-15FD-94EDDA5E9D67}"/>
                </a:ext>
              </a:extLst>
            </p:cNvPr>
            <p:cNvSpPr/>
            <p:nvPr/>
          </p:nvSpPr>
          <p:spPr>
            <a:xfrm>
              <a:off x="3584120" y="1978945"/>
              <a:ext cx="596348" cy="366540"/>
            </a:xfrm>
            <a:custGeom>
              <a:avLst/>
              <a:gdLst>
                <a:gd name="connsiteX0" fmla="*/ 596348 w 596348"/>
                <a:gd name="connsiteY0" fmla="*/ 0 h 366540"/>
                <a:gd name="connsiteX1" fmla="*/ 540688 w 596348"/>
                <a:gd name="connsiteY1" fmla="*/ 103367 h 366540"/>
                <a:gd name="connsiteX2" fmla="*/ 524786 w 596348"/>
                <a:gd name="connsiteY2" fmla="*/ 151075 h 366540"/>
                <a:gd name="connsiteX3" fmla="*/ 516835 w 596348"/>
                <a:gd name="connsiteY3" fmla="*/ 214685 h 366540"/>
                <a:gd name="connsiteX4" fmla="*/ 397565 w 596348"/>
                <a:gd name="connsiteY4" fmla="*/ 198783 h 366540"/>
                <a:gd name="connsiteX5" fmla="*/ 373711 w 596348"/>
                <a:gd name="connsiteY5" fmla="*/ 182880 h 366540"/>
                <a:gd name="connsiteX6" fmla="*/ 349857 w 596348"/>
                <a:gd name="connsiteY6" fmla="*/ 190831 h 366540"/>
                <a:gd name="connsiteX7" fmla="*/ 389614 w 596348"/>
                <a:gd name="connsiteY7" fmla="*/ 262393 h 366540"/>
                <a:gd name="connsiteX8" fmla="*/ 405516 w 596348"/>
                <a:gd name="connsiteY8" fmla="*/ 294198 h 366540"/>
                <a:gd name="connsiteX9" fmla="*/ 429370 w 596348"/>
                <a:gd name="connsiteY9" fmla="*/ 318052 h 366540"/>
                <a:gd name="connsiteX10" fmla="*/ 445273 w 596348"/>
                <a:gd name="connsiteY10" fmla="*/ 341906 h 366540"/>
                <a:gd name="connsiteX11" fmla="*/ 103367 w 596348"/>
                <a:gd name="connsiteY11" fmla="*/ 349858 h 366540"/>
                <a:gd name="connsiteX12" fmla="*/ 47708 w 596348"/>
                <a:gd name="connsiteY12" fmla="*/ 365760 h 366540"/>
                <a:gd name="connsiteX13" fmla="*/ 0 w 596348"/>
                <a:gd name="connsiteY13" fmla="*/ 365760 h 36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96348" h="366540">
                  <a:moveTo>
                    <a:pt x="596348" y="0"/>
                  </a:moveTo>
                  <a:cubicBezTo>
                    <a:pt x="579230" y="28530"/>
                    <a:pt x="550364" y="74337"/>
                    <a:pt x="540688" y="103367"/>
                  </a:cubicBezTo>
                  <a:lnTo>
                    <a:pt x="524786" y="151075"/>
                  </a:lnTo>
                  <a:cubicBezTo>
                    <a:pt x="522136" y="172278"/>
                    <a:pt x="535649" y="204554"/>
                    <a:pt x="516835" y="214685"/>
                  </a:cubicBezTo>
                  <a:cubicBezTo>
                    <a:pt x="487079" y="230708"/>
                    <a:pt x="432260" y="210348"/>
                    <a:pt x="397565" y="198783"/>
                  </a:cubicBezTo>
                  <a:cubicBezTo>
                    <a:pt x="389614" y="193482"/>
                    <a:pt x="383137" y="184451"/>
                    <a:pt x="373711" y="182880"/>
                  </a:cubicBezTo>
                  <a:cubicBezTo>
                    <a:pt x="365444" y="181502"/>
                    <a:pt x="351042" y="182534"/>
                    <a:pt x="349857" y="190831"/>
                  </a:cubicBezTo>
                  <a:cubicBezTo>
                    <a:pt x="344993" y="224883"/>
                    <a:pt x="370223" y="243002"/>
                    <a:pt x="389614" y="262393"/>
                  </a:cubicBezTo>
                  <a:cubicBezTo>
                    <a:pt x="394915" y="272995"/>
                    <a:pt x="398627" y="284553"/>
                    <a:pt x="405516" y="294198"/>
                  </a:cubicBezTo>
                  <a:cubicBezTo>
                    <a:pt x="412052" y="303348"/>
                    <a:pt x="422171" y="309413"/>
                    <a:pt x="429370" y="318052"/>
                  </a:cubicBezTo>
                  <a:cubicBezTo>
                    <a:pt x="435488" y="325393"/>
                    <a:pt x="439972" y="333955"/>
                    <a:pt x="445273" y="341906"/>
                  </a:cubicBezTo>
                  <a:lnTo>
                    <a:pt x="103367" y="349858"/>
                  </a:lnTo>
                  <a:cubicBezTo>
                    <a:pt x="39645" y="352570"/>
                    <a:pt x="100172" y="359931"/>
                    <a:pt x="47708" y="365760"/>
                  </a:cubicBezTo>
                  <a:cubicBezTo>
                    <a:pt x="31903" y="367516"/>
                    <a:pt x="15903" y="365760"/>
                    <a:pt x="0" y="365760"/>
                  </a:cubicBez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sp>
          <p:nvSpPr>
            <p:cNvPr id="190" name="Isosceles Triangle 29">
              <a:extLst>
                <a:ext uri="{FF2B5EF4-FFF2-40B4-BE49-F238E27FC236}">
                  <a16:creationId xmlns:a16="http://schemas.microsoft.com/office/drawing/2014/main" id="{5A2E4821-5D1D-C3C4-2FFF-B84AE00D320F}"/>
                </a:ext>
              </a:extLst>
            </p:cNvPr>
            <p:cNvSpPr/>
            <p:nvPr/>
          </p:nvSpPr>
          <p:spPr>
            <a:xfrm rot="9813624">
              <a:off x="4467923" y="2266950"/>
              <a:ext cx="186931" cy="28030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sp>
          <p:nvSpPr>
            <p:cNvPr id="191" name="Isosceles Triangle 30">
              <a:extLst>
                <a:ext uri="{FF2B5EF4-FFF2-40B4-BE49-F238E27FC236}">
                  <a16:creationId xmlns:a16="http://schemas.microsoft.com/office/drawing/2014/main" id="{F5F9FBAE-D674-15B8-5336-C28171EA106E}"/>
                </a:ext>
              </a:extLst>
            </p:cNvPr>
            <p:cNvSpPr/>
            <p:nvPr/>
          </p:nvSpPr>
          <p:spPr>
            <a:xfrm rot="17689629">
              <a:off x="3548065" y="1971270"/>
              <a:ext cx="186931" cy="28030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sp>
          <p:nvSpPr>
            <p:cNvPr id="192" name="Rectangle 191">
              <a:extLst>
                <a:ext uri="{FF2B5EF4-FFF2-40B4-BE49-F238E27FC236}">
                  <a16:creationId xmlns:a16="http://schemas.microsoft.com/office/drawing/2014/main" id="{235AB81A-CF1F-731F-148D-F3B48398B6DA}"/>
                </a:ext>
              </a:extLst>
            </p:cNvPr>
            <p:cNvSpPr/>
            <p:nvPr/>
          </p:nvSpPr>
          <p:spPr>
            <a:xfrm>
              <a:off x="3816840" y="1527812"/>
              <a:ext cx="911403" cy="379656"/>
            </a:xfrm>
            <a:prstGeom prst="rect">
              <a:avLst/>
            </a:prstGeom>
          </p:spPr>
          <p:txBody>
            <a:bodyPr wrap="none">
              <a:spAutoFit/>
            </a:bodyPr>
            <a:lstStyle/>
            <a:p>
              <a:pPr defTabSz="914446">
                <a:defRPr/>
              </a:pPr>
              <a:r>
                <a:rPr lang="en-US" sz="1867" dirty="0">
                  <a:solidFill>
                    <a:schemeClr val="accent2"/>
                  </a:solidFill>
                  <a:latin typeface="Brown-bold"/>
                </a:rPr>
                <a:t>antigen</a:t>
              </a:r>
            </a:p>
          </p:txBody>
        </p:sp>
      </p:grpSp>
      <p:sp>
        <p:nvSpPr>
          <p:cNvPr id="193" name="Rectangle: Rounded Corners 37">
            <a:extLst>
              <a:ext uri="{FF2B5EF4-FFF2-40B4-BE49-F238E27FC236}">
                <a16:creationId xmlns:a16="http://schemas.microsoft.com/office/drawing/2014/main" id="{E2D451C7-8313-256D-C68D-FB9BD080C4CB}"/>
              </a:ext>
            </a:extLst>
          </p:cNvPr>
          <p:cNvSpPr/>
          <p:nvPr/>
        </p:nvSpPr>
        <p:spPr>
          <a:xfrm>
            <a:off x="6096000" y="5327454"/>
            <a:ext cx="3177320" cy="288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r>
              <a:rPr lang="en-US" sz="1600" b="1">
                <a:solidFill>
                  <a:srgbClr val="304E8F"/>
                </a:solidFill>
                <a:latin typeface="Brown-bold"/>
              </a:rPr>
              <a:t>Prevention of bacterial RTIs</a:t>
            </a:r>
          </a:p>
        </p:txBody>
      </p:sp>
      <p:grpSp>
        <p:nvGrpSpPr>
          <p:cNvPr id="194" name="Group 37">
            <a:extLst>
              <a:ext uri="{FF2B5EF4-FFF2-40B4-BE49-F238E27FC236}">
                <a16:creationId xmlns:a16="http://schemas.microsoft.com/office/drawing/2014/main" id="{98830643-12B7-D314-BEA3-781E04E16F78}"/>
              </a:ext>
            </a:extLst>
          </p:cNvPr>
          <p:cNvGrpSpPr/>
          <p:nvPr/>
        </p:nvGrpSpPr>
        <p:grpSpPr>
          <a:xfrm>
            <a:off x="3297121" y="2580651"/>
            <a:ext cx="3922648" cy="1756055"/>
            <a:chOff x="4692966" y="2423010"/>
            <a:chExt cx="3922648" cy="1756054"/>
          </a:xfrm>
        </p:grpSpPr>
        <p:grpSp>
          <p:nvGrpSpPr>
            <p:cNvPr id="195" name="Group 36">
              <a:extLst>
                <a:ext uri="{FF2B5EF4-FFF2-40B4-BE49-F238E27FC236}">
                  <a16:creationId xmlns:a16="http://schemas.microsoft.com/office/drawing/2014/main" id="{0E8FFC8E-75F8-E82C-1DF0-7320DA272F5F}"/>
                </a:ext>
              </a:extLst>
            </p:cNvPr>
            <p:cNvGrpSpPr/>
            <p:nvPr/>
          </p:nvGrpSpPr>
          <p:grpSpPr>
            <a:xfrm>
              <a:off x="5865554" y="2512819"/>
              <a:ext cx="2750060" cy="1666245"/>
              <a:chOff x="5865554" y="2512819"/>
              <a:chExt cx="2750060" cy="1666246"/>
            </a:xfrm>
          </p:grpSpPr>
          <p:sp>
            <p:nvSpPr>
              <p:cNvPr id="197" name="TextBox 26">
                <a:extLst>
                  <a:ext uri="{FF2B5EF4-FFF2-40B4-BE49-F238E27FC236}">
                    <a16:creationId xmlns:a16="http://schemas.microsoft.com/office/drawing/2014/main" id="{87DCBA8F-EF91-1E20-2ABA-4B7FD0A6E74E}"/>
                  </a:ext>
                </a:extLst>
              </p:cNvPr>
              <p:cNvSpPr txBox="1"/>
              <p:nvPr/>
            </p:nvSpPr>
            <p:spPr>
              <a:xfrm>
                <a:off x="6560572" y="3200522"/>
                <a:ext cx="2055042" cy="379656"/>
              </a:xfrm>
              <a:prstGeom prst="rect">
                <a:avLst/>
              </a:prstGeom>
              <a:noFill/>
            </p:spPr>
            <p:txBody>
              <a:bodyPr wrap="square" rtlCol="0">
                <a:spAutoFit/>
              </a:bodyPr>
              <a:lstStyle/>
              <a:p>
                <a:pPr algn="ctr" defTabSz="914446">
                  <a:defRPr/>
                </a:pPr>
                <a:r>
                  <a:rPr lang="en-US" sz="1867">
                    <a:solidFill>
                      <a:prstClr val="black">
                        <a:lumMod val="65000"/>
                        <a:lumOff val="35000"/>
                      </a:prstClr>
                    </a:solidFill>
                    <a:latin typeface="Brown-light"/>
                  </a:rPr>
                  <a:t>memory B cell</a:t>
                </a:r>
              </a:p>
            </p:txBody>
          </p:sp>
          <p:sp>
            <p:nvSpPr>
              <p:cNvPr id="198" name="Isosceles Triangle 33">
                <a:extLst>
                  <a:ext uri="{FF2B5EF4-FFF2-40B4-BE49-F238E27FC236}">
                    <a16:creationId xmlns:a16="http://schemas.microsoft.com/office/drawing/2014/main" id="{D4D5DF0E-CA0A-F29D-9D5D-A0D7426B047D}"/>
                  </a:ext>
                </a:extLst>
              </p:cNvPr>
              <p:cNvSpPr/>
              <p:nvPr/>
            </p:nvSpPr>
            <p:spPr>
              <a:xfrm rot="10800000">
                <a:off x="6242708" y="2512819"/>
                <a:ext cx="186931" cy="28030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grpSp>
            <p:nvGrpSpPr>
              <p:cNvPr id="199" name="Group 2">
                <a:extLst>
                  <a:ext uri="{FF2B5EF4-FFF2-40B4-BE49-F238E27FC236}">
                    <a16:creationId xmlns:a16="http://schemas.microsoft.com/office/drawing/2014/main" id="{274E9A72-8539-113E-DB8B-AB38F04C8D17}"/>
                  </a:ext>
                </a:extLst>
              </p:cNvPr>
              <p:cNvGrpSpPr/>
              <p:nvPr/>
            </p:nvGrpSpPr>
            <p:grpSpPr>
              <a:xfrm>
                <a:off x="5865554" y="2936508"/>
                <a:ext cx="960901" cy="1242557"/>
                <a:chOff x="8738901" y="2332391"/>
                <a:chExt cx="960901" cy="1242557"/>
              </a:xfrm>
            </p:grpSpPr>
            <p:pic>
              <p:nvPicPr>
                <p:cNvPr id="201" name="Picture 3" descr="Th1 Cell">
                  <a:extLst>
                    <a:ext uri="{FF2B5EF4-FFF2-40B4-BE49-F238E27FC236}">
                      <a16:creationId xmlns:a16="http://schemas.microsoft.com/office/drawing/2014/main" id="{3EE9B8BA-52FA-8CEE-0047-7FB855DE552D}"/>
                    </a:ext>
                  </a:extLst>
                </p:cNvPr>
                <p:cNvPicPr>
                  <a:picLocks noChangeAspect="1" noChangeArrowheads="1"/>
                </p:cNvPicPr>
                <p:nvPr/>
              </p:nvPicPr>
              <p:blipFill rotWithShape="1">
                <a:blip r:embed="rId4" cstate="print">
                  <a:duotone>
                    <a:prstClr val="black"/>
                    <a:schemeClr val="accent6">
                      <a:tint val="45000"/>
                      <a:satMod val="400000"/>
                    </a:schemeClr>
                  </a:duotone>
                  <a:extLst>
                    <a:ext uri="{28A0092B-C50C-407E-A947-70E740481C1C}">
                      <a14:useLocalDpi xmlns:a14="http://schemas.microsoft.com/office/drawing/2010/main"/>
                    </a:ext>
                  </a:extLst>
                </a:blip>
                <a:srcRect l="25008" t="9180"/>
                <a:stretch/>
              </p:blipFill>
              <p:spPr bwMode="auto">
                <a:xfrm>
                  <a:off x="8738901" y="2356685"/>
                  <a:ext cx="960901" cy="1218263"/>
                </a:xfrm>
                <a:prstGeom prst="rect">
                  <a:avLst/>
                </a:prstGeom>
                <a:noFill/>
                <a:extLst>
                  <a:ext uri="{909E8E84-426E-40DD-AFC4-6F175D3DCCD1}">
                    <a14:hiddenFill xmlns:a14="http://schemas.microsoft.com/office/drawing/2010/main">
                      <a:solidFill>
                        <a:srgbClr val="FFFFFF"/>
                      </a:solidFill>
                    </a14:hiddenFill>
                  </a:ext>
                </a:extLst>
              </p:spPr>
            </p:pic>
            <p:sp>
              <p:nvSpPr>
                <p:cNvPr id="202" name="Rectangle 201">
                  <a:extLst>
                    <a:ext uri="{FF2B5EF4-FFF2-40B4-BE49-F238E27FC236}">
                      <a16:creationId xmlns:a16="http://schemas.microsoft.com/office/drawing/2014/main" id="{17187641-8C5A-4218-27B3-2F0137994E52}"/>
                    </a:ext>
                  </a:extLst>
                </p:cNvPr>
                <p:cNvSpPr/>
                <p:nvPr/>
              </p:nvSpPr>
              <p:spPr>
                <a:xfrm>
                  <a:off x="8738901" y="2332391"/>
                  <a:ext cx="144441" cy="979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grpSp>
          <p:pic>
            <p:nvPicPr>
              <p:cNvPr id="200" name="Picture 8" descr="lymphocyte B de cellules sanguines blanches : image vectorielle de stock  (libre de droits) 173930627">
                <a:extLst>
                  <a:ext uri="{FF2B5EF4-FFF2-40B4-BE49-F238E27FC236}">
                    <a16:creationId xmlns:a16="http://schemas.microsoft.com/office/drawing/2014/main" id="{E051CCB3-7261-C634-6246-778D165D0923}"/>
                  </a:ext>
                </a:extLst>
              </p:cNvPr>
              <p:cNvPicPr>
                <a:picLocks noChangeAspect="1" noChangeArrowheads="1"/>
              </p:cNvPicPr>
              <p:nvPr/>
            </p:nvPicPr>
            <p:blipFill rotWithShape="1">
              <a:blip r:embed="rId5">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rcRect l="23872" r="66726" b="86710"/>
              <a:stretch/>
            </p:blipFill>
            <p:spPr bwMode="auto">
              <a:xfrm>
                <a:off x="6077340" y="2557206"/>
                <a:ext cx="537328" cy="531643"/>
              </a:xfrm>
              <a:prstGeom prst="rect">
                <a:avLst/>
              </a:prstGeom>
              <a:noFill/>
              <a:extLst>
                <a:ext uri="{909E8E84-426E-40DD-AFC4-6F175D3DCCD1}">
                  <a14:hiddenFill xmlns:a14="http://schemas.microsoft.com/office/drawing/2010/main">
                    <a:solidFill>
                      <a:srgbClr val="FFFFFF"/>
                    </a:solidFill>
                  </a14:hiddenFill>
                </a:ext>
              </a:extLst>
            </p:spPr>
          </p:pic>
        </p:grpSp>
        <p:pic>
          <p:nvPicPr>
            <p:cNvPr id="196" name="Picture 6" descr="17,016 Arrow Sign Stock Videos and Royalty-Free Footage">
              <a:extLst>
                <a:ext uri="{FF2B5EF4-FFF2-40B4-BE49-F238E27FC236}">
                  <a16:creationId xmlns:a16="http://schemas.microsoft.com/office/drawing/2014/main" id="{4C476FA7-82AB-39A8-5085-E9C7FE591845}"/>
                </a:ext>
              </a:extLst>
            </p:cNvPr>
            <p:cNvPicPr>
              <a:picLocks noChangeAspect="1" noChangeArrowheads="1"/>
            </p:cNvPicPr>
            <p:nvPr/>
          </p:nvPicPr>
          <p:blipFill>
            <a:blip r:embed="rId6"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rot="1923353" flipV="1">
              <a:off x="4692966" y="2423010"/>
              <a:ext cx="1213802" cy="8006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3" name="Group 38">
            <a:extLst>
              <a:ext uri="{FF2B5EF4-FFF2-40B4-BE49-F238E27FC236}">
                <a16:creationId xmlns:a16="http://schemas.microsoft.com/office/drawing/2014/main" id="{E148FD0B-66F1-F17E-6C2E-0B3938EF7D52}"/>
              </a:ext>
            </a:extLst>
          </p:cNvPr>
          <p:cNvGrpSpPr/>
          <p:nvPr/>
        </p:nvGrpSpPr>
        <p:grpSpPr>
          <a:xfrm>
            <a:off x="5378381" y="3854431"/>
            <a:ext cx="3251675" cy="1493709"/>
            <a:chOff x="6726508" y="3855793"/>
            <a:chExt cx="3251675" cy="1493709"/>
          </a:xfrm>
        </p:grpSpPr>
        <p:pic>
          <p:nvPicPr>
            <p:cNvPr id="204" name="Picture 4" descr="Bacteria cells isolated on white background - The Alternative Daily">
              <a:extLst>
                <a:ext uri="{FF2B5EF4-FFF2-40B4-BE49-F238E27FC236}">
                  <a16:creationId xmlns:a16="http://schemas.microsoft.com/office/drawing/2014/main" id="{C49262DB-1660-B34D-73B0-59DC36EDEF28}"/>
                </a:ext>
              </a:extLst>
            </p:cNvPr>
            <p:cNvPicPr>
              <a:picLocks noChangeAspect="1" noChangeArrowheads="1"/>
            </p:cNvPicPr>
            <p:nvPr/>
          </p:nvPicPr>
          <p:blipFill rotWithShape="1">
            <a:blip r:embed="rId3">
              <a:grayscl/>
              <a:extLst>
                <a:ext uri="{28A0092B-C50C-407E-A947-70E740481C1C}">
                  <a14:useLocalDpi xmlns:a14="http://schemas.microsoft.com/office/drawing/2010/main"/>
                </a:ext>
              </a:extLst>
            </a:blip>
            <a:srcRect l="22781" t="70336" r="55014" b="13345"/>
            <a:stretch/>
          </p:blipFill>
          <p:spPr bwMode="auto">
            <a:xfrm flipH="1">
              <a:off x="8153401" y="4595131"/>
              <a:ext cx="1824782" cy="754371"/>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8" descr="lymphocyte B de cellules sanguines blanches : image vectorielle de stock  (libre de droits) 173930627">
              <a:extLst>
                <a:ext uri="{FF2B5EF4-FFF2-40B4-BE49-F238E27FC236}">
                  <a16:creationId xmlns:a16="http://schemas.microsoft.com/office/drawing/2014/main" id="{5C511404-D471-4434-2B28-2CC9303019ED}"/>
                </a:ext>
              </a:extLst>
            </p:cNvPr>
            <p:cNvPicPr>
              <a:picLocks noChangeAspect="1" noChangeArrowheads="1"/>
            </p:cNvPicPr>
            <p:nvPr/>
          </p:nvPicPr>
          <p:blipFill rotWithShape="1">
            <a:blip r:embed="rId5">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a:ext>
              </a:extLst>
            </a:blip>
            <a:srcRect l="23872" r="66726" b="86710"/>
            <a:stretch/>
          </p:blipFill>
          <p:spPr bwMode="auto">
            <a:xfrm rot="7719731">
              <a:off x="7884737" y="4628112"/>
              <a:ext cx="537328" cy="531643"/>
            </a:xfrm>
            <a:prstGeom prst="rect">
              <a:avLst/>
            </a:prstGeom>
            <a:noFill/>
            <a:extLst>
              <a:ext uri="{909E8E84-426E-40DD-AFC4-6F175D3DCCD1}">
                <a14:hiddenFill xmlns:a14="http://schemas.microsoft.com/office/drawing/2010/main">
                  <a:solidFill>
                    <a:srgbClr val="FFFFFF"/>
                  </a:solidFill>
                </a14:hiddenFill>
              </a:ext>
            </a:extLst>
          </p:spPr>
        </p:pic>
        <p:sp>
          <p:nvSpPr>
            <p:cNvPr id="206" name="Isosceles Triangle 30">
              <a:extLst>
                <a:ext uri="{FF2B5EF4-FFF2-40B4-BE49-F238E27FC236}">
                  <a16:creationId xmlns:a16="http://schemas.microsoft.com/office/drawing/2014/main" id="{CAF30F83-DEBD-CDE2-3DC0-41A36995B5F4}"/>
                </a:ext>
              </a:extLst>
            </p:cNvPr>
            <p:cNvSpPr/>
            <p:nvPr/>
          </p:nvSpPr>
          <p:spPr>
            <a:xfrm rot="17689629">
              <a:off x="8226381" y="4845165"/>
              <a:ext cx="186931" cy="28030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srgbClr val="FFFFFF"/>
                </a:solidFill>
                <a:latin typeface="Brown-light"/>
              </a:endParaRPr>
            </a:p>
          </p:txBody>
        </p:sp>
        <p:pic>
          <p:nvPicPr>
            <p:cNvPr id="207" name="Picture 6" descr="17,016 Arrow Sign Stock Videos and Royalty-Free Footage">
              <a:extLst>
                <a:ext uri="{FF2B5EF4-FFF2-40B4-BE49-F238E27FC236}">
                  <a16:creationId xmlns:a16="http://schemas.microsoft.com/office/drawing/2014/main" id="{18F5C21C-7B12-0EFE-E8B2-1F1DADF7AC73}"/>
                </a:ext>
              </a:extLst>
            </p:cNvPr>
            <p:cNvPicPr>
              <a:picLocks noChangeAspect="1" noChangeArrowheads="1"/>
            </p:cNvPicPr>
            <p:nvPr/>
          </p:nvPicPr>
          <p:blipFill>
            <a:blip r:embed="rId6" cstate="screen">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rcRect/>
            <a:stretch>
              <a:fillRect/>
            </a:stretch>
          </p:blipFill>
          <p:spPr bwMode="auto">
            <a:xfrm rot="1923353" flipV="1">
              <a:off x="6726508" y="3855793"/>
              <a:ext cx="1213802" cy="80063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8" name="Group 2308">
            <a:extLst>
              <a:ext uri="{FF2B5EF4-FFF2-40B4-BE49-F238E27FC236}">
                <a16:creationId xmlns:a16="http://schemas.microsoft.com/office/drawing/2014/main" id="{243A89F7-0895-A2B4-C355-6FF968E7AB37}"/>
              </a:ext>
            </a:extLst>
          </p:cNvPr>
          <p:cNvGrpSpPr/>
          <p:nvPr/>
        </p:nvGrpSpPr>
        <p:grpSpPr>
          <a:xfrm>
            <a:off x="466651" y="1973505"/>
            <a:ext cx="1315983" cy="1203708"/>
            <a:chOff x="7869009" y="2221215"/>
            <a:chExt cx="1315983" cy="1203708"/>
          </a:xfrm>
        </p:grpSpPr>
        <p:pic>
          <p:nvPicPr>
            <p:cNvPr id="209" name="Picture 4" descr="White Powder Gypsum Compound, for Jointing compund, Packaging Size: 25 Kg,  Rs 450 /unit | ID: 15739098397">
              <a:extLst>
                <a:ext uri="{FF2B5EF4-FFF2-40B4-BE49-F238E27FC236}">
                  <a16:creationId xmlns:a16="http://schemas.microsoft.com/office/drawing/2014/main" id="{7B6B3E96-DA4D-D038-4C26-CCCD65759AF7}"/>
                </a:ext>
              </a:extLst>
            </p:cNvPr>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b="24655"/>
            <a:stretch/>
          </p:blipFill>
          <p:spPr bwMode="auto">
            <a:xfrm>
              <a:off x="7869009" y="2450383"/>
              <a:ext cx="1293433" cy="974540"/>
            </a:xfrm>
            <a:prstGeom prst="rect">
              <a:avLst/>
            </a:prstGeom>
            <a:noFill/>
            <a:extLst>
              <a:ext uri="{909E8E84-426E-40DD-AFC4-6F175D3DCCD1}">
                <a14:hiddenFill xmlns:a14="http://schemas.microsoft.com/office/drawing/2010/main">
                  <a:solidFill>
                    <a:srgbClr val="FFFFFF"/>
                  </a:solidFill>
                </a14:hiddenFill>
              </a:ext>
            </a:extLst>
          </p:spPr>
        </p:pic>
        <p:grpSp>
          <p:nvGrpSpPr>
            <p:cNvPr id="210" name="Group 2167">
              <a:extLst>
                <a:ext uri="{FF2B5EF4-FFF2-40B4-BE49-F238E27FC236}">
                  <a16:creationId xmlns:a16="http://schemas.microsoft.com/office/drawing/2014/main" id="{4A9AA060-3C32-7D5D-3DB8-A6D96A73D633}"/>
                </a:ext>
              </a:extLst>
            </p:cNvPr>
            <p:cNvGrpSpPr/>
            <p:nvPr/>
          </p:nvGrpSpPr>
          <p:grpSpPr>
            <a:xfrm>
              <a:off x="7986778" y="2221215"/>
              <a:ext cx="1198214" cy="1049695"/>
              <a:chOff x="7986778" y="2221215"/>
              <a:chExt cx="1198214" cy="1049695"/>
            </a:xfrm>
          </p:grpSpPr>
          <p:grpSp>
            <p:nvGrpSpPr>
              <p:cNvPr id="211" name="Group 2168">
                <a:extLst>
                  <a:ext uri="{FF2B5EF4-FFF2-40B4-BE49-F238E27FC236}">
                    <a16:creationId xmlns:a16="http://schemas.microsoft.com/office/drawing/2014/main" id="{80284A16-9156-E777-91A3-71E8725B19CC}"/>
                  </a:ext>
                </a:extLst>
              </p:cNvPr>
              <p:cNvGrpSpPr/>
              <p:nvPr/>
            </p:nvGrpSpPr>
            <p:grpSpPr>
              <a:xfrm>
                <a:off x="8103549" y="2875963"/>
                <a:ext cx="888355" cy="394947"/>
                <a:chOff x="5509752" y="1556177"/>
                <a:chExt cx="1341604" cy="596454"/>
              </a:xfrm>
            </p:grpSpPr>
            <p:sp>
              <p:nvSpPr>
                <p:cNvPr id="213" name="Oval 2170">
                  <a:extLst>
                    <a:ext uri="{FF2B5EF4-FFF2-40B4-BE49-F238E27FC236}">
                      <a16:creationId xmlns:a16="http://schemas.microsoft.com/office/drawing/2014/main" id="{AD762F3D-A48D-1FBD-23CB-AF25D29BD019}"/>
                    </a:ext>
                  </a:extLst>
                </p:cNvPr>
                <p:cNvSpPr/>
                <p:nvPr/>
              </p:nvSpPr>
              <p:spPr>
                <a:xfrm>
                  <a:off x="6297868" y="187053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14" name="Oval 2171">
                  <a:extLst>
                    <a:ext uri="{FF2B5EF4-FFF2-40B4-BE49-F238E27FC236}">
                      <a16:creationId xmlns:a16="http://schemas.microsoft.com/office/drawing/2014/main" id="{1F374E70-2699-634C-D006-D2668FC85A52}"/>
                    </a:ext>
                  </a:extLst>
                </p:cNvPr>
                <p:cNvSpPr/>
                <p:nvPr/>
              </p:nvSpPr>
              <p:spPr>
                <a:xfrm>
                  <a:off x="6130668" y="1966029"/>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15" name="Oval 2172">
                  <a:extLst>
                    <a:ext uri="{FF2B5EF4-FFF2-40B4-BE49-F238E27FC236}">
                      <a16:creationId xmlns:a16="http://schemas.microsoft.com/office/drawing/2014/main" id="{CA02011E-8E77-ADF2-B532-36C0E8C0B200}"/>
                    </a:ext>
                  </a:extLst>
                </p:cNvPr>
                <p:cNvSpPr/>
                <p:nvPr/>
              </p:nvSpPr>
              <p:spPr>
                <a:xfrm>
                  <a:off x="6330307" y="1784176"/>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16" name="Oval 2173">
                  <a:extLst>
                    <a:ext uri="{FF2B5EF4-FFF2-40B4-BE49-F238E27FC236}">
                      <a16:creationId xmlns:a16="http://schemas.microsoft.com/office/drawing/2014/main" id="{9FE53BEE-3AD1-C0D8-5F97-BF86BC110553}"/>
                    </a:ext>
                  </a:extLst>
                </p:cNvPr>
                <p:cNvSpPr/>
                <p:nvPr/>
              </p:nvSpPr>
              <p:spPr>
                <a:xfrm>
                  <a:off x="6427178" y="1960077"/>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17" name="Oval 2174">
                  <a:extLst>
                    <a:ext uri="{FF2B5EF4-FFF2-40B4-BE49-F238E27FC236}">
                      <a16:creationId xmlns:a16="http://schemas.microsoft.com/office/drawing/2014/main" id="{23E5B8A7-8F1B-F12D-3AB4-B2C1DEEC79F6}"/>
                    </a:ext>
                  </a:extLst>
                </p:cNvPr>
                <p:cNvSpPr/>
                <p:nvPr/>
              </p:nvSpPr>
              <p:spPr>
                <a:xfrm>
                  <a:off x="6174959" y="179770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18" name="Oval 2175">
                  <a:extLst>
                    <a:ext uri="{FF2B5EF4-FFF2-40B4-BE49-F238E27FC236}">
                      <a16:creationId xmlns:a16="http://schemas.microsoft.com/office/drawing/2014/main" id="{708EC965-CBF8-49B4-101F-6AF11480626B}"/>
                    </a:ext>
                  </a:extLst>
                </p:cNvPr>
                <p:cNvSpPr/>
                <p:nvPr/>
              </p:nvSpPr>
              <p:spPr>
                <a:xfrm>
                  <a:off x="6530196" y="202143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19" name="Oval 2176">
                  <a:extLst>
                    <a:ext uri="{FF2B5EF4-FFF2-40B4-BE49-F238E27FC236}">
                      <a16:creationId xmlns:a16="http://schemas.microsoft.com/office/drawing/2014/main" id="{378428A2-2C12-8FDD-E2E8-9FF71FAE379C}"/>
                    </a:ext>
                  </a:extLst>
                </p:cNvPr>
                <p:cNvSpPr/>
                <p:nvPr/>
              </p:nvSpPr>
              <p:spPr>
                <a:xfrm>
                  <a:off x="5699863" y="2101932"/>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20" name="Oval 2177">
                  <a:extLst>
                    <a:ext uri="{FF2B5EF4-FFF2-40B4-BE49-F238E27FC236}">
                      <a16:creationId xmlns:a16="http://schemas.microsoft.com/office/drawing/2014/main" id="{E2024CBA-68AC-C2D8-6BE9-1D5B2D86CCE9}"/>
                    </a:ext>
                  </a:extLst>
                </p:cNvPr>
                <p:cNvSpPr/>
                <p:nvPr/>
              </p:nvSpPr>
              <p:spPr>
                <a:xfrm>
                  <a:off x="6214511" y="2056776"/>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21" name="Oval 2178">
                  <a:extLst>
                    <a:ext uri="{FF2B5EF4-FFF2-40B4-BE49-F238E27FC236}">
                      <a16:creationId xmlns:a16="http://schemas.microsoft.com/office/drawing/2014/main" id="{623B4E31-CE3A-CB55-673B-72AFA88665DC}"/>
                    </a:ext>
                  </a:extLst>
                </p:cNvPr>
                <p:cNvSpPr/>
                <p:nvPr/>
              </p:nvSpPr>
              <p:spPr>
                <a:xfrm>
                  <a:off x="6436450" y="2021842"/>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22" name="Arc 221">
                  <a:extLst>
                    <a:ext uri="{FF2B5EF4-FFF2-40B4-BE49-F238E27FC236}">
                      <a16:creationId xmlns:a16="http://schemas.microsoft.com/office/drawing/2014/main" id="{A40E1C42-E6C5-14C9-CB8B-CD99097B12A1}"/>
                    </a:ext>
                  </a:extLst>
                </p:cNvPr>
                <p:cNvSpPr/>
                <p:nvPr/>
              </p:nvSpPr>
              <p:spPr>
                <a:xfrm>
                  <a:off x="5983764" y="1941711"/>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3" name="Arc 222">
                  <a:extLst>
                    <a:ext uri="{FF2B5EF4-FFF2-40B4-BE49-F238E27FC236}">
                      <a16:creationId xmlns:a16="http://schemas.microsoft.com/office/drawing/2014/main" id="{51DA6FC7-B68F-9355-84BB-AC373A6999F3}"/>
                    </a:ext>
                  </a:extLst>
                </p:cNvPr>
                <p:cNvSpPr/>
                <p:nvPr/>
              </p:nvSpPr>
              <p:spPr>
                <a:xfrm rot="19232315">
                  <a:off x="6388018" y="1820677"/>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4" name="Arc 223">
                  <a:extLst>
                    <a:ext uri="{FF2B5EF4-FFF2-40B4-BE49-F238E27FC236}">
                      <a16:creationId xmlns:a16="http://schemas.microsoft.com/office/drawing/2014/main" id="{E719F615-EA47-0EC1-AC3F-5FEE7B658EB3}"/>
                    </a:ext>
                  </a:extLst>
                </p:cNvPr>
                <p:cNvSpPr/>
                <p:nvPr/>
              </p:nvSpPr>
              <p:spPr>
                <a:xfrm rot="18057780">
                  <a:off x="6171471" y="2016400"/>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5" name="Arc 224">
                  <a:extLst>
                    <a:ext uri="{FF2B5EF4-FFF2-40B4-BE49-F238E27FC236}">
                      <a16:creationId xmlns:a16="http://schemas.microsoft.com/office/drawing/2014/main" id="{EE0F928C-FFC8-04AC-7695-E9C65569ADBE}"/>
                    </a:ext>
                  </a:extLst>
                </p:cNvPr>
                <p:cNvSpPr/>
                <p:nvPr/>
              </p:nvSpPr>
              <p:spPr>
                <a:xfrm rot="15743636">
                  <a:off x="6456711" y="1872826"/>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6" name="Arc 225">
                  <a:extLst>
                    <a:ext uri="{FF2B5EF4-FFF2-40B4-BE49-F238E27FC236}">
                      <a16:creationId xmlns:a16="http://schemas.microsoft.com/office/drawing/2014/main" id="{0D2D41E8-74DB-2E73-8450-A4D7775D262D}"/>
                    </a:ext>
                  </a:extLst>
                </p:cNvPr>
                <p:cNvSpPr/>
                <p:nvPr/>
              </p:nvSpPr>
              <p:spPr>
                <a:xfrm>
                  <a:off x="6334573" y="1725313"/>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7" name="Arc 226">
                  <a:extLst>
                    <a:ext uri="{FF2B5EF4-FFF2-40B4-BE49-F238E27FC236}">
                      <a16:creationId xmlns:a16="http://schemas.microsoft.com/office/drawing/2014/main" id="{065B173B-627E-82CD-957D-F1B6CC88370E}"/>
                    </a:ext>
                  </a:extLst>
                </p:cNvPr>
                <p:cNvSpPr/>
                <p:nvPr/>
              </p:nvSpPr>
              <p:spPr>
                <a:xfrm rot="4654155">
                  <a:off x="6114850" y="178640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8" name="Arc 227">
                  <a:extLst>
                    <a:ext uri="{FF2B5EF4-FFF2-40B4-BE49-F238E27FC236}">
                      <a16:creationId xmlns:a16="http://schemas.microsoft.com/office/drawing/2014/main" id="{E234C567-760F-8DC1-1372-E8555CECCC9C}"/>
                    </a:ext>
                  </a:extLst>
                </p:cNvPr>
                <p:cNvSpPr/>
                <p:nvPr/>
              </p:nvSpPr>
              <p:spPr>
                <a:xfrm>
                  <a:off x="5975974" y="18201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29" name="Isosceles Triangle 2186">
                  <a:extLst>
                    <a:ext uri="{FF2B5EF4-FFF2-40B4-BE49-F238E27FC236}">
                      <a16:creationId xmlns:a16="http://schemas.microsoft.com/office/drawing/2014/main" id="{6A0B03E1-DDB5-3E24-CACF-C518C18308EB}"/>
                    </a:ext>
                  </a:extLst>
                </p:cNvPr>
                <p:cNvSpPr/>
                <p:nvPr/>
              </p:nvSpPr>
              <p:spPr>
                <a:xfrm>
                  <a:off x="6115220" y="182449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0" name="Isosceles Triangle 2187">
                  <a:extLst>
                    <a:ext uri="{FF2B5EF4-FFF2-40B4-BE49-F238E27FC236}">
                      <a16:creationId xmlns:a16="http://schemas.microsoft.com/office/drawing/2014/main" id="{B7AC96EC-E3F6-7FF1-8411-66A80A28D92E}"/>
                    </a:ext>
                  </a:extLst>
                </p:cNvPr>
                <p:cNvSpPr/>
                <p:nvPr/>
              </p:nvSpPr>
              <p:spPr>
                <a:xfrm>
                  <a:off x="6272478" y="1763965"/>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1" name="Isosceles Triangle 2188">
                  <a:extLst>
                    <a:ext uri="{FF2B5EF4-FFF2-40B4-BE49-F238E27FC236}">
                      <a16:creationId xmlns:a16="http://schemas.microsoft.com/office/drawing/2014/main" id="{8C92DA4E-BE63-D01C-6045-A38B70FBADE3}"/>
                    </a:ext>
                  </a:extLst>
                </p:cNvPr>
                <p:cNvSpPr/>
                <p:nvPr/>
              </p:nvSpPr>
              <p:spPr>
                <a:xfrm>
                  <a:off x="6098127" y="2016408"/>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2" name="Isosceles Triangle 2189">
                  <a:extLst>
                    <a:ext uri="{FF2B5EF4-FFF2-40B4-BE49-F238E27FC236}">
                      <a16:creationId xmlns:a16="http://schemas.microsoft.com/office/drawing/2014/main" id="{32D619B5-BD1A-5502-5147-F1305FDE82D2}"/>
                    </a:ext>
                  </a:extLst>
                </p:cNvPr>
                <p:cNvSpPr/>
                <p:nvPr/>
              </p:nvSpPr>
              <p:spPr>
                <a:xfrm>
                  <a:off x="6576978" y="1785509"/>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3" name="Isosceles Triangle 2190">
                  <a:extLst>
                    <a:ext uri="{FF2B5EF4-FFF2-40B4-BE49-F238E27FC236}">
                      <a16:creationId xmlns:a16="http://schemas.microsoft.com/office/drawing/2014/main" id="{6A57B2C8-BCD3-D80B-D2C8-3D019C4CFDE9}"/>
                    </a:ext>
                  </a:extLst>
                </p:cNvPr>
                <p:cNvSpPr/>
                <p:nvPr/>
              </p:nvSpPr>
              <p:spPr>
                <a:xfrm rot="18185877">
                  <a:off x="6279868" y="2035165"/>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4" name="Isosceles Triangle 2191">
                  <a:extLst>
                    <a:ext uri="{FF2B5EF4-FFF2-40B4-BE49-F238E27FC236}">
                      <a16:creationId xmlns:a16="http://schemas.microsoft.com/office/drawing/2014/main" id="{1C0B5532-23E0-7760-59CE-4394EA76CFF9}"/>
                    </a:ext>
                  </a:extLst>
                </p:cNvPr>
                <p:cNvSpPr/>
                <p:nvPr/>
              </p:nvSpPr>
              <p:spPr>
                <a:xfrm rot="17678171">
                  <a:off x="6615947" y="199070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5" name="Isosceles Triangle 2192">
                  <a:extLst>
                    <a:ext uri="{FF2B5EF4-FFF2-40B4-BE49-F238E27FC236}">
                      <a16:creationId xmlns:a16="http://schemas.microsoft.com/office/drawing/2014/main" id="{8B487C7F-B179-27E1-0D2A-AAFCC22F4620}"/>
                    </a:ext>
                  </a:extLst>
                </p:cNvPr>
                <p:cNvSpPr/>
                <p:nvPr/>
              </p:nvSpPr>
              <p:spPr>
                <a:xfrm rot="18569401">
                  <a:off x="6521443" y="17396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6" name="Oval 2193">
                  <a:extLst>
                    <a:ext uri="{FF2B5EF4-FFF2-40B4-BE49-F238E27FC236}">
                      <a16:creationId xmlns:a16="http://schemas.microsoft.com/office/drawing/2014/main" id="{54979DDA-19DA-9E4F-2C69-4F5F7B255EF9}"/>
                    </a:ext>
                  </a:extLst>
                </p:cNvPr>
                <p:cNvSpPr/>
                <p:nvPr/>
              </p:nvSpPr>
              <p:spPr>
                <a:xfrm flipH="1" flipV="1">
                  <a:off x="6002258" y="1657835"/>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7" name="Oval 2194">
                  <a:extLst>
                    <a:ext uri="{FF2B5EF4-FFF2-40B4-BE49-F238E27FC236}">
                      <a16:creationId xmlns:a16="http://schemas.microsoft.com/office/drawing/2014/main" id="{91B56707-76D9-15FF-5E07-0FC41A5647D7}"/>
                    </a:ext>
                  </a:extLst>
                </p:cNvPr>
                <p:cNvSpPr/>
                <p:nvPr/>
              </p:nvSpPr>
              <p:spPr>
                <a:xfrm flipH="1" flipV="1">
                  <a:off x="6639812" y="1737944"/>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8" name="Oval 2195">
                  <a:extLst>
                    <a:ext uri="{FF2B5EF4-FFF2-40B4-BE49-F238E27FC236}">
                      <a16:creationId xmlns:a16="http://schemas.microsoft.com/office/drawing/2014/main" id="{E5A5DB94-A167-3441-BD02-EE209B369EAD}"/>
                    </a:ext>
                  </a:extLst>
                </p:cNvPr>
                <p:cNvSpPr/>
                <p:nvPr/>
              </p:nvSpPr>
              <p:spPr>
                <a:xfrm flipH="1" flipV="1">
                  <a:off x="6368312" y="2079450"/>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39" name="Oval 2196">
                  <a:extLst>
                    <a:ext uri="{FF2B5EF4-FFF2-40B4-BE49-F238E27FC236}">
                      <a16:creationId xmlns:a16="http://schemas.microsoft.com/office/drawing/2014/main" id="{7DFC7863-3F91-B7F9-7145-FD960E882BE6}"/>
                    </a:ext>
                  </a:extLst>
                </p:cNvPr>
                <p:cNvSpPr/>
                <p:nvPr/>
              </p:nvSpPr>
              <p:spPr>
                <a:xfrm flipH="1" flipV="1">
                  <a:off x="6515622" y="1938779"/>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40" name="Oval 2197">
                  <a:extLst>
                    <a:ext uri="{FF2B5EF4-FFF2-40B4-BE49-F238E27FC236}">
                      <a16:creationId xmlns:a16="http://schemas.microsoft.com/office/drawing/2014/main" id="{BDAFE5C7-93A1-20EC-7418-8BC747C915C6}"/>
                    </a:ext>
                  </a:extLst>
                </p:cNvPr>
                <p:cNvSpPr/>
                <p:nvPr/>
              </p:nvSpPr>
              <p:spPr>
                <a:xfrm flipH="1" flipV="1">
                  <a:off x="6573670" y="184159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41" name="Oval 2198">
                  <a:extLst>
                    <a:ext uri="{FF2B5EF4-FFF2-40B4-BE49-F238E27FC236}">
                      <a16:creationId xmlns:a16="http://schemas.microsoft.com/office/drawing/2014/main" id="{1066A055-3747-A303-64D4-75FA2177E792}"/>
                    </a:ext>
                  </a:extLst>
                </p:cNvPr>
                <p:cNvSpPr/>
                <p:nvPr/>
              </p:nvSpPr>
              <p:spPr>
                <a:xfrm flipH="1" flipV="1">
                  <a:off x="6675812" y="179770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42" name="Oval 2199">
                  <a:extLst>
                    <a:ext uri="{FF2B5EF4-FFF2-40B4-BE49-F238E27FC236}">
                      <a16:creationId xmlns:a16="http://schemas.microsoft.com/office/drawing/2014/main" id="{9F9C3F6F-7E1B-BBFB-10EE-CE562AD88D4B}"/>
                    </a:ext>
                  </a:extLst>
                </p:cNvPr>
                <p:cNvSpPr/>
                <p:nvPr/>
              </p:nvSpPr>
              <p:spPr>
                <a:xfrm flipH="1" flipV="1">
                  <a:off x="6231438" y="1902779"/>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43" name="Oval 2200">
                  <a:extLst>
                    <a:ext uri="{FF2B5EF4-FFF2-40B4-BE49-F238E27FC236}">
                      <a16:creationId xmlns:a16="http://schemas.microsoft.com/office/drawing/2014/main" id="{EA9B48C7-52FF-844B-37F2-4E15E2187DD7}"/>
                    </a:ext>
                  </a:extLst>
                </p:cNvPr>
                <p:cNvSpPr/>
                <p:nvPr/>
              </p:nvSpPr>
              <p:spPr>
                <a:xfrm flipH="1" flipV="1">
                  <a:off x="6766631" y="1866779"/>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44" name="Oval 2201">
                  <a:extLst>
                    <a:ext uri="{FF2B5EF4-FFF2-40B4-BE49-F238E27FC236}">
                      <a16:creationId xmlns:a16="http://schemas.microsoft.com/office/drawing/2014/main" id="{5D87E2F9-1672-5745-B22A-9BB21E7DEC8F}"/>
                    </a:ext>
                  </a:extLst>
                </p:cNvPr>
                <p:cNvSpPr/>
                <p:nvPr/>
              </p:nvSpPr>
              <p:spPr>
                <a:xfrm flipH="1" flipV="1">
                  <a:off x="6479622" y="1791487"/>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45" name="Arc 244">
                  <a:extLst>
                    <a:ext uri="{FF2B5EF4-FFF2-40B4-BE49-F238E27FC236}">
                      <a16:creationId xmlns:a16="http://schemas.microsoft.com/office/drawing/2014/main" id="{16DE241A-B21B-1E01-D17B-40697E60E8E9}"/>
                    </a:ext>
                  </a:extLst>
                </p:cNvPr>
                <p:cNvSpPr/>
                <p:nvPr/>
              </p:nvSpPr>
              <p:spPr>
                <a:xfrm flipH="1" flipV="1">
                  <a:off x="6688110" y="1863883"/>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46" name="Arc 245">
                  <a:extLst>
                    <a:ext uri="{FF2B5EF4-FFF2-40B4-BE49-F238E27FC236}">
                      <a16:creationId xmlns:a16="http://schemas.microsoft.com/office/drawing/2014/main" id="{34117656-1B59-BDBE-6A5E-0CB4943F9B96}"/>
                    </a:ext>
                  </a:extLst>
                </p:cNvPr>
                <p:cNvSpPr/>
                <p:nvPr/>
              </p:nvSpPr>
              <p:spPr>
                <a:xfrm rot="19232315" flipH="1" flipV="1">
                  <a:off x="5951307" y="1776594"/>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47" name="Arc 246">
                  <a:extLst>
                    <a:ext uri="{FF2B5EF4-FFF2-40B4-BE49-F238E27FC236}">
                      <a16:creationId xmlns:a16="http://schemas.microsoft.com/office/drawing/2014/main" id="{13E8633E-0081-1887-11A9-FC0961ECFE0C}"/>
                    </a:ext>
                  </a:extLst>
                </p:cNvPr>
                <p:cNvSpPr/>
                <p:nvPr/>
              </p:nvSpPr>
              <p:spPr>
                <a:xfrm rot="18057780" flipH="1" flipV="1">
                  <a:off x="6626636" y="1770548"/>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48" name="Arc 247">
                  <a:extLst>
                    <a:ext uri="{FF2B5EF4-FFF2-40B4-BE49-F238E27FC236}">
                      <a16:creationId xmlns:a16="http://schemas.microsoft.com/office/drawing/2014/main" id="{B01C53B8-4B1D-07DE-EF9D-01F138A5FB49}"/>
                    </a:ext>
                  </a:extLst>
                </p:cNvPr>
                <p:cNvSpPr/>
                <p:nvPr/>
              </p:nvSpPr>
              <p:spPr>
                <a:xfrm rot="15743636" flipH="1" flipV="1">
                  <a:off x="6495150" y="2025011"/>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49" name="Arc 248">
                  <a:extLst>
                    <a:ext uri="{FF2B5EF4-FFF2-40B4-BE49-F238E27FC236}">
                      <a16:creationId xmlns:a16="http://schemas.microsoft.com/office/drawing/2014/main" id="{BCAD9A88-0FE1-7C69-59E8-D8AB35CDE254}"/>
                    </a:ext>
                  </a:extLst>
                </p:cNvPr>
                <p:cNvSpPr/>
                <p:nvPr/>
              </p:nvSpPr>
              <p:spPr>
                <a:xfrm flipH="1" flipV="1">
                  <a:off x="6518323" y="1789815"/>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50" name="Arc 249">
                  <a:extLst>
                    <a:ext uri="{FF2B5EF4-FFF2-40B4-BE49-F238E27FC236}">
                      <a16:creationId xmlns:a16="http://schemas.microsoft.com/office/drawing/2014/main" id="{AB20680A-E37E-FD69-D49D-1BB6CF5D0283}"/>
                    </a:ext>
                  </a:extLst>
                </p:cNvPr>
                <p:cNvSpPr/>
                <p:nvPr/>
              </p:nvSpPr>
              <p:spPr>
                <a:xfrm rot="4654155" flipH="1" flipV="1">
                  <a:off x="6742480" y="183348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51" name="Arc 250">
                  <a:extLst>
                    <a:ext uri="{FF2B5EF4-FFF2-40B4-BE49-F238E27FC236}">
                      <a16:creationId xmlns:a16="http://schemas.microsoft.com/office/drawing/2014/main" id="{40EC449B-8DBC-9D38-7B6C-CD89C675D35B}"/>
                    </a:ext>
                  </a:extLst>
                </p:cNvPr>
                <p:cNvSpPr/>
                <p:nvPr/>
              </p:nvSpPr>
              <p:spPr>
                <a:xfrm flipH="1" flipV="1">
                  <a:off x="6279302" y="19105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52" name="Isosceles Triangle 2209">
                  <a:extLst>
                    <a:ext uri="{FF2B5EF4-FFF2-40B4-BE49-F238E27FC236}">
                      <a16:creationId xmlns:a16="http://schemas.microsoft.com/office/drawing/2014/main" id="{2E4952DC-A0D9-ED19-19BD-BE0E4D40C850}"/>
                    </a:ext>
                  </a:extLst>
                </p:cNvPr>
                <p:cNvSpPr/>
                <p:nvPr/>
              </p:nvSpPr>
              <p:spPr>
                <a:xfrm flipH="1" flipV="1">
                  <a:off x="6377484" y="1843491"/>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3" name="Isosceles Triangle 2210">
                  <a:extLst>
                    <a:ext uri="{FF2B5EF4-FFF2-40B4-BE49-F238E27FC236}">
                      <a16:creationId xmlns:a16="http://schemas.microsoft.com/office/drawing/2014/main" id="{72C2F02E-728B-5128-CB8C-ADD0E179D07C}"/>
                    </a:ext>
                  </a:extLst>
                </p:cNvPr>
                <p:cNvSpPr/>
                <p:nvPr/>
              </p:nvSpPr>
              <p:spPr>
                <a:xfrm flipH="1" flipV="1">
                  <a:off x="6360922" y="1742667"/>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4" name="Isosceles Triangle 2211">
                  <a:extLst>
                    <a:ext uri="{FF2B5EF4-FFF2-40B4-BE49-F238E27FC236}">
                      <a16:creationId xmlns:a16="http://schemas.microsoft.com/office/drawing/2014/main" id="{510D6D57-61F4-DD07-3BF5-BB568662F96B}"/>
                    </a:ext>
                  </a:extLst>
                </p:cNvPr>
                <p:cNvSpPr/>
                <p:nvPr/>
              </p:nvSpPr>
              <p:spPr>
                <a:xfrm flipH="1" flipV="1">
                  <a:off x="6406456" y="189506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5" name="Isosceles Triangle 2212">
                  <a:extLst>
                    <a:ext uri="{FF2B5EF4-FFF2-40B4-BE49-F238E27FC236}">
                      <a16:creationId xmlns:a16="http://schemas.microsoft.com/office/drawing/2014/main" id="{79BD38FF-37A7-418E-3285-8D153CBB35B6}"/>
                    </a:ext>
                  </a:extLst>
                </p:cNvPr>
                <p:cNvSpPr/>
                <p:nvPr/>
              </p:nvSpPr>
              <p:spPr>
                <a:xfrm flipH="1" flipV="1">
                  <a:off x="6558856" y="2047467"/>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6" name="Isosceles Triangle 2213">
                  <a:extLst>
                    <a:ext uri="{FF2B5EF4-FFF2-40B4-BE49-F238E27FC236}">
                      <a16:creationId xmlns:a16="http://schemas.microsoft.com/office/drawing/2014/main" id="{488184B2-2695-DD46-8435-E20E9683305E}"/>
                    </a:ext>
                  </a:extLst>
                </p:cNvPr>
                <p:cNvSpPr/>
                <p:nvPr/>
              </p:nvSpPr>
              <p:spPr>
                <a:xfrm rot="18185877" flipH="1" flipV="1">
                  <a:off x="6368312" y="2013867"/>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7" name="Isosceles Triangle 2214">
                  <a:extLst>
                    <a:ext uri="{FF2B5EF4-FFF2-40B4-BE49-F238E27FC236}">
                      <a16:creationId xmlns:a16="http://schemas.microsoft.com/office/drawing/2014/main" id="{6CA34622-003B-C9A7-0EC8-8491C5AEABF9}"/>
                    </a:ext>
                  </a:extLst>
                </p:cNvPr>
                <p:cNvSpPr/>
                <p:nvPr/>
              </p:nvSpPr>
              <p:spPr>
                <a:xfrm rot="17678171" flipH="1" flipV="1">
                  <a:off x="6621812" y="191239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8" name="Isosceles Triangle 2215">
                  <a:extLst>
                    <a:ext uri="{FF2B5EF4-FFF2-40B4-BE49-F238E27FC236}">
                      <a16:creationId xmlns:a16="http://schemas.microsoft.com/office/drawing/2014/main" id="{0376154F-8630-1C16-14FD-C388AD16F88D}"/>
                    </a:ext>
                  </a:extLst>
                </p:cNvPr>
                <p:cNvSpPr/>
                <p:nvPr/>
              </p:nvSpPr>
              <p:spPr>
                <a:xfrm rot="18569401" flipH="1" flipV="1">
                  <a:off x="6698421" y="20109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59" name="Oval 2216">
                  <a:extLst>
                    <a:ext uri="{FF2B5EF4-FFF2-40B4-BE49-F238E27FC236}">
                      <a16:creationId xmlns:a16="http://schemas.microsoft.com/office/drawing/2014/main" id="{03343C3A-7C30-DBD9-3D1F-9CA18E266FBF}"/>
                    </a:ext>
                  </a:extLst>
                </p:cNvPr>
                <p:cNvSpPr/>
                <p:nvPr/>
              </p:nvSpPr>
              <p:spPr>
                <a:xfrm>
                  <a:off x="5840559" y="1889276"/>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0" name="Oval 2217">
                  <a:extLst>
                    <a:ext uri="{FF2B5EF4-FFF2-40B4-BE49-F238E27FC236}">
                      <a16:creationId xmlns:a16="http://schemas.microsoft.com/office/drawing/2014/main" id="{171DC09B-416F-3D63-6A74-F721C8964E12}"/>
                    </a:ext>
                  </a:extLst>
                </p:cNvPr>
                <p:cNvSpPr/>
                <p:nvPr/>
              </p:nvSpPr>
              <p:spPr>
                <a:xfrm>
                  <a:off x="5673359" y="198477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1" name="Oval 2218">
                  <a:extLst>
                    <a:ext uri="{FF2B5EF4-FFF2-40B4-BE49-F238E27FC236}">
                      <a16:creationId xmlns:a16="http://schemas.microsoft.com/office/drawing/2014/main" id="{0F7D8135-E733-C1FD-243D-D436D2F2235A}"/>
                    </a:ext>
                  </a:extLst>
                </p:cNvPr>
                <p:cNvSpPr/>
                <p:nvPr/>
              </p:nvSpPr>
              <p:spPr>
                <a:xfrm>
                  <a:off x="5869946" y="195550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2" name="Oval 2219">
                  <a:extLst>
                    <a:ext uri="{FF2B5EF4-FFF2-40B4-BE49-F238E27FC236}">
                      <a16:creationId xmlns:a16="http://schemas.microsoft.com/office/drawing/2014/main" id="{95738D82-EBCA-A117-54B9-16B34CCB6899}"/>
                    </a:ext>
                  </a:extLst>
                </p:cNvPr>
                <p:cNvSpPr/>
                <p:nvPr/>
              </p:nvSpPr>
              <p:spPr>
                <a:xfrm>
                  <a:off x="5969869" y="1978821"/>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3" name="Oval 2220">
                  <a:extLst>
                    <a:ext uri="{FF2B5EF4-FFF2-40B4-BE49-F238E27FC236}">
                      <a16:creationId xmlns:a16="http://schemas.microsoft.com/office/drawing/2014/main" id="{96E72939-A045-2021-20F9-2C7CA88FFDF9}"/>
                    </a:ext>
                  </a:extLst>
                </p:cNvPr>
                <p:cNvSpPr/>
                <p:nvPr/>
              </p:nvSpPr>
              <p:spPr>
                <a:xfrm>
                  <a:off x="5717650" y="181645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4" name="Oval 2221">
                  <a:extLst>
                    <a:ext uri="{FF2B5EF4-FFF2-40B4-BE49-F238E27FC236}">
                      <a16:creationId xmlns:a16="http://schemas.microsoft.com/office/drawing/2014/main" id="{39A35654-28B9-0E2E-36D5-4F269B9C3294}"/>
                    </a:ext>
                  </a:extLst>
                </p:cNvPr>
                <p:cNvSpPr/>
                <p:nvPr/>
              </p:nvSpPr>
              <p:spPr>
                <a:xfrm>
                  <a:off x="6072887" y="204018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5" name="Oval 2222">
                  <a:extLst>
                    <a:ext uri="{FF2B5EF4-FFF2-40B4-BE49-F238E27FC236}">
                      <a16:creationId xmlns:a16="http://schemas.microsoft.com/office/drawing/2014/main" id="{3BCF8C6C-AC7A-EB42-EDB9-FF7F00620804}"/>
                    </a:ext>
                  </a:extLst>
                </p:cNvPr>
                <p:cNvSpPr/>
                <p:nvPr/>
              </p:nvSpPr>
              <p:spPr>
                <a:xfrm>
                  <a:off x="5685685" y="1942821"/>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6" name="Oval 2223">
                  <a:extLst>
                    <a:ext uri="{FF2B5EF4-FFF2-40B4-BE49-F238E27FC236}">
                      <a16:creationId xmlns:a16="http://schemas.microsoft.com/office/drawing/2014/main" id="{3300482E-5B90-1168-C85D-E5BD4308F60A}"/>
                    </a:ext>
                  </a:extLst>
                </p:cNvPr>
                <p:cNvSpPr/>
                <p:nvPr/>
              </p:nvSpPr>
              <p:spPr>
                <a:xfrm>
                  <a:off x="5757202" y="2075520"/>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7" name="Oval 2224">
                  <a:extLst>
                    <a:ext uri="{FF2B5EF4-FFF2-40B4-BE49-F238E27FC236}">
                      <a16:creationId xmlns:a16="http://schemas.microsoft.com/office/drawing/2014/main" id="{49355D72-DCDA-1F95-1747-2DBA724BEA4D}"/>
                    </a:ext>
                  </a:extLst>
                </p:cNvPr>
                <p:cNvSpPr/>
                <p:nvPr/>
              </p:nvSpPr>
              <p:spPr>
                <a:xfrm>
                  <a:off x="5979141" y="204058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68" name="Arc 267">
                  <a:extLst>
                    <a:ext uri="{FF2B5EF4-FFF2-40B4-BE49-F238E27FC236}">
                      <a16:creationId xmlns:a16="http://schemas.microsoft.com/office/drawing/2014/main" id="{FB23FC10-642D-AEE7-82BD-BF6720DB58C8}"/>
                    </a:ext>
                  </a:extLst>
                </p:cNvPr>
                <p:cNvSpPr/>
                <p:nvPr/>
              </p:nvSpPr>
              <p:spPr>
                <a:xfrm>
                  <a:off x="5526455" y="1960455"/>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69" name="Arc 268">
                  <a:extLst>
                    <a:ext uri="{FF2B5EF4-FFF2-40B4-BE49-F238E27FC236}">
                      <a16:creationId xmlns:a16="http://schemas.microsoft.com/office/drawing/2014/main" id="{23D12B72-1FFE-84A1-09AA-2AE00EA7469B}"/>
                    </a:ext>
                  </a:extLst>
                </p:cNvPr>
                <p:cNvSpPr/>
                <p:nvPr/>
              </p:nvSpPr>
              <p:spPr>
                <a:xfrm rot="19232315">
                  <a:off x="5930709" y="183942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70" name="Arc 269">
                  <a:extLst>
                    <a:ext uri="{FF2B5EF4-FFF2-40B4-BE49-F238E27FC236}">
                      <a16:creationId xmlns:a16="http://schemas.microsoft.com/office/drawing/2014/main" id="{4E18A79C-D068-81A5-CEE7-72E7050B5C3E}"/>
                    </a:ext>
                  </a:extLst>
                </p:cNvPr>
                <p:cNvSpPr/>
                <p:nvPr/>
              </p:nvSpPr>
              <p:spPr>
                <a:xfrm rot="18057780">
                  <a:off x="5714162" y="2035144"/>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71" name="Arc 270">
                  <a:extLst>
                    <a:ext uri="{FF2B5EF4-FFF2-40B4-BE49-F238E27FC236}">
                      <a16:creationId xmlns:a16="http://schemas.microsoft.com/office/drawing/2014/main" id="{3912A959-B3C5-97F6-3EFC-94CC199484A0}"/>
                    </a:ext>
                  </a:extLst>
                </p:cNvPr>
                <p:cNvSpPr/>
                <p:nvPr/>
              </p:nvSpPr>
              <p:spPr>
                <a:xfrm rot="15743636">
                  <a:off x="5999402" y="189157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72" name="Arc 271">
                  <a:extLst>
                    <a:ext uri="{FF2B5EF4-FFF2-40B4-BE49-F238E27FC236}">
                      <a16:creationId xmlns:a16="http://schemas.microsoft.com/office/drawing/2014/main" id="{2339BC83-CACD-CFD3-67C1-7B2A9D84C571}"/>
                    </a:ext>
                  </a:extLst>
                </p:cNvPr>
                <p:cNvSpPr/>
                <p:nvPr/>
              </p:nvSpPr>
              <p:spPr>
                <a:xfrm>
                  <a:off x="5877264" y="174405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73" name="Arc 272">
                  <a:extLst>
                    <a:ext uri="{FF2B5EF4-FFF2-40B4-BE49-F238E27FC236}">
                      <a16:creationId xmlns:a16="http://schemas.microsoft.com/office/drawing/2014/main" id="{0F6C2CE5-1903-12FF-A4CF-667D8B521652}"/>
                    </a:ext>
                  </a:extLst>
                </p:cNvPr>
                <p:cNvSpPr/>
                <p:nvPr/>
              </p:nvSpPr>
              <p:spPr>
                <a:xfrm rot="4654155">
                  <a:off x="5657541" y="180514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74" name="Arc 273">
                  <a:extLst>
                    <a:ext uri="{FF2B5EF4-FFF2-40B4-BE49-F238E27FC236}">
                      <a16:creationId xmlns:a16="http://schemas.microsoft.com/office/drawing/2014/main" id="{16A41671-4E61-321F-AC9F-B910207BCBA8}"/>
                    </a:ext>
                  </a:extLst>
                </p:cNvPr>
                <p:cNvSpPr/>
                <p:nvPr/>
              </p:nvSpPr>
              <p:spPr>
                <a:xfrm>
                  <a:off x="5518665" y="18389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75" name="Isosceles Triangle 2232">
                  <a:extLst>
                    <a:ext uri="{FF2B5EF4-FFF2-40B4-BE49-F238E27FC236}">
                      <a16:creationId xmlns:a16="http://schemas.microsoft.com/office/drawing/2014/main" id="{3F7CD063-4AD5-A35C-944D-A827AE0C8A33}"/>
                    </a:ext>
                  </a:extLst>
                </p:cNvPr>
                <p:cNvSpPr/>
                <p:nvPr/>
              </p:nvSpPr>
              <p:spPr>
                <a:xfrm>
                  <a:off x="5657911" y="1843243"/>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76" name="Isosceles Triangle 2233">
                  <a:extLst>
                    <a:ext uri="{FF2B5EF4-FFF2-40B4-BE49-F238E27FC236}">
                      <a16:creationId xmlns:a16="http://schemas.microsoft.com/office/drawing/2014/main" id="{4A1CE3AC-948E-5113-8B3A-9F4023CC8E89}"/>
                    </a:ext>
                  </a:extLst>
                </p:cNvPr>
                <p:cNvSpPr/>
                <p:nvPr/>
              </p:nvSpPr>
              <p:spPr>
                <a:xfrm>
                  <a:off x="5815169" y="1782709"/>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77" name="Isosceles Triangle 2234">
                  <a:extLst>
                    <a:ext uri="{FF2B5EF4-FFF2-40B4-BE49-F238E27FC236}">
                      <a16:creationId xmlns:a16="http://schemas.microsoft.com/office/drawing/2014/main" id="{C6332D02-F724-2201-45EC-C63286E49607}"/>
                    </a:ext>
                  </a:extLst>
                </p:cNvPr>
                <p:cNvSpPr/>
                <p:nvPr/>
              </p:nvSpPr>
              <p:spPr>
                <a:xfrm>
                  <a:off x="5640818" y="2035152"/>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78" name="Isosceles Triangle 2235">
                  <a:extLst>
                    <a:ext uri="{FF2B5EF4-FFF2-40B4-BE49-F238E27FC236}">
                      <a16:creationId xmlns:a16="http://schemas.microsoft.com/office/drawing/2014/main" id="{4DDFE713-50DB-25A2-18FD-9C47E523853F}"/>
                    </a:ext>
                  </a:extLst>
                </p:cNvPr>
                <p:cNvSpPr/>
                <p:nvPr/>
              </p:nvSpPr>
              <p:spPr>
                <a:xfrm>
                  <a:off x="6119669" y="1804253"/>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79" name="Isosceles Triangle 2236">
                  <a:extLst>
                    <a:ext uri="{FF2B5EF4-FFF2-40B4-BE49-F238E27FC236}">
                      <a16:creationId xmlns:a16="http://schemas.microsoft.com/office/drawing/2014/main" id="{B25C1B3B-5BCE-8D7D-F502-754AC24066DF}"/>
                    </a:ext>
                  </a:extLst>
                </p:cNvPr>
                <p:cNvSpPr/>
                <p:nvPr/>
              </p:nvSpPr>
              <p:spPr>
                <a:xfrm rot="18185877">
                  <a:off x="5822559" y="2053909"/>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0" name="Isosceles Triangle 2237">
                  <a:extLst>
                    <a:ext uri="{FF2B5EF4-FFF2-40B4-BE49-F238E27FC236}">
                      <a16:creationId xmlns:a16="http://schemas.microsoft.com/office/drawing/2014/main" id="{FD155FB3-CA37-E226-D1B8-E90547564E9E}"/>
                    </a:ext>
                  </a:extLst>
                </p:cNvPr>
                <p:cNvSpPr/>
                <p:nvPr/>
              </p:nvSpPr>
              <p:spPr>
                <a:xfrm rot="17678171">
                  <a:off x="6158638" y="200944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1" name="Isosceles Triangle 2238">
                  <a:extLst>
                    <a:ext uri="{FF2B5EF4-FFF2-40B4-BE49-F238E27FC236}">
                      <a16:creationId xmlns:a16="http://schemas.microsoft.com/office/drawing/2014/main" id="{E4B016D7-C4BE-45A7-9342-2B032B8AA4BC}"/>
                    </a:ext>
                  </a:extLst>
                </p:cNvPr>
                <p:cNvSpPr/>
                <p:nvPr/>
              </p:nvSpPr>
              <p:spPr>
                <a:xfrm rot="18569401">
                  <a:off x="6064134" y="17584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2" name="Oval 2239">
                  <a:extLst>
                    <a:ext uri="{FF2B5EF4-FFF2-40B4-BE49-F238E27FC236}">
                      <a16:creationId xmlns:a16="http://schemas.microsoft.com/office/drawing/2014/main" id="{1C1A036B-234E-1B83-0405-434444DB95CA}"/>
                    </a:ext>
                  </a:extLst>
                </p:cNvPr>
                <p:cNvSpPr/>
                <p:nvPr/>
              </p:nvSpPr>
              <p:spPr>
                <a:xfrm flipH="1" flipV="1">
                  <a:off x="5553072" y="1860589"/>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3" name="Oval 2240">
                  <a:extLst>
                    <a:ext uri="{FF2B5EF4-FFF2-40B4-BE49-F238E27FC236}">
                      <a16:creationId xmlns:a16="http://schemas.microsoft.com/office/drawing/2014/main" id="{A97FD458-31DB-76A0-0333-A8EF1088A3E9}"/>
                    </a:ext>
                  </a:extLst>
                </p:cNvPr>
                <p:cNvSpPr/>
                <p:nvPr/>
              </p:nvSpPr>
              <p:spPr>
                <a:xfrm flipH="1" flipV="1">
                  <a:off x="6182503" y="175668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4" name="Oval 2241">
                  <a:extLst>
                    <a:ext uri="{FF2B5EF4-FFF2-40B4-BE49-F238E27FC236}">
                      <a16:creationId xmlns:a16="http://schemas.microsoft.com/office/drawing/2014/main" id="{45E53112-6FEC-96C8-FCE7-0B18A6081FA4}"/>
                    </a:ext>
                  </a:extLst>
                </p:cNvPr>
                <p:cNvSpPr/>
                <p:nvPr/>
              </p:nvSpPr>
              <p:spPr>
                <a:xfrm flipH="1" flipV="1">
                  <a:off x="5911003" y="2098194"/>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5" name="Oval 2242">
                  <a:extLst>
                    <a:ext uri="{FF2B5EF4-FFF2-40B4-BE49-F238E27FC236}">
                      <a16:creationId xmlns:a16="http://schemas.microsoft.com/office/drawing/2014/main" id="{F686756A-7F82-ABBC-D3D0-3FD702274E07}"/>
                    </a:ext>
                  </a:extLst>
                </p:cNvPr>
                <p:cNvSpPr/>
                <p:nvPr/>
              </p:nvSpPr>
              <p:spPr>
                <a:xfrm flipH="1" flipV="1">
                  <a:off x="6058313" y="1957523"/>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6" name="Oval 2243">
                  <a:extLst>
                    <a:ext uri="{FF2B5EF4-FFF2-40B4-BE49-F238E27FC236}">
                      <a16:creationId xmlns:a16="http://schemas.microsoft.com/office/drawing/2014/main" id="{E4D4A8CE-0BBE-8413-B517-76F83A1AB897}"/>
                    </a:ext>
                  </a:extLst>
                </p:cNvPr>
                <p:cNvSpPr/>
                <p:nvPr/>
              </p:nvSpPr>
              <p:spPr>
                <a:xfrm flipH="1" flipV="1">
                  <a:off x="6116361" y="186034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7" name="Oval 2244">
                  <a:extLst>
                    <a:ext uri="{FF2B5EF4-FFF2-40B4-BE49-F238E27FC236}">
                      <a16:creationId xmlns:a16="http://schemas.microsoft.com/office/drawing/2014/main" id="{767FA83D-6D6B-F5BA-D05C-4400BAB66A2F}"/>
                    </a:ext>
                  </a:extLst>
                </p:cNvPr>
                <p:cNvSpPr/>
                <p:nvPr/>
              </p:nvSpPr>
              <p:spPr>
                <a:xfrm flipH="1" flipV="1">
                  <a:off x="6218503" y="181645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8" name="Oval 2245">
                  <a:extLst>
                    <a:ext uri="{FF2B5EF4-FFF2-40B4-BE49-F238E27FC236}">
                      <a16:creationId xmlns:a16="http://schemas.microsoft.com/office/drawing/2014/main" id="{E9D7E2D6-2AF4-915E-2B7F-B5BA4C9BC392}"/>
                    </a:ext>
                  </a:extLst>
                </p:cNvPr>
                <p:cNvSpPr/>
                <p:nvPr/>
              </p:nvSpPr>
              <p:spPr>
                <a:xfrm flipH="1" flipV="1">
                  <a:off x="5774129" y="1921523"/>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89" name="Oval 2246">
                  <a:extLst>
                    <a:ext uri="{FF2B5EF4-FFF2-40B4-BE49-F238E27FC236}">
                      <a16:creationId xmlns:a16="http://schemas.microsoft.com/office/drawing/2014/main" id="{B9B3B3B6-6A17-4BD1-12A7-6EEAF5953785}"/>
                    </a:ext>
                  </a:extLst>
                </p:cNvPr>
                <p:cNvSpPr/>
                <p:nvPr/>
              </p:nvSpPr>
              <p:spPr>
                <a:xfrm flipH="1" flipV="1">
                  <a:off x="6309322" y="1885523"/>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90" name="Oval 2247">
                  <a:extLst>
                    <a:ext uri="{FF2B5EF4-FFF2-40B4-BE49-F238E27FC236}">
                      <a16:creationId xmlns:a16="http://schemas.microsoft.com/office/drawing/2014/main" id="{094949B9-8D06-2F3C-64D5-1CA2AF175A03}"/>
                    </a:ext>
                  </a:extLst>
                </p:cNvPr>
                <p:cNvSpPr/>
                <p:nvPr/>
              </p:nvSpPr>
              <p:spPr>
                <a:xfrm flipH="1" flipV="1">
                  <a:off x="5648132" y="1788359"/>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91" name="Arc 290">
                  <a:extLst>
                    <a:ext uri="{FF2B5EF4-FFF2-40B4-BE49-F238E27FC236}">
                      <a16:creationId xmlns:a16="http://schemas.microsoft.com/office/drawing/2014/main" id="{4EDF65DF-F5AA-6306-6E64-08F7C38ED4B6}"/>
                    </a:ext>
                  </a:extLst>
                </p:cNvPr>
                <p:cNvSpPr/>
                <p:nvPr/>
              </p:nvSpPr>
              <p:spPr>
                <a:xfrm flipH="1" flipV="1">
                  <a:off x="6230801" y="1882627"/>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2" name="Arc 291">
                  <a:extLst>
                    <a:ext uri="{FF2B5EF4-FFF2-40B4-BE49-F238E27FC236}">
                      <a16:creationId xmlns:a16="http://schemas.microsoft.com/office/drawing/2014/main" id="{E90EB6DF-24D4-948E-55FF-A8549B957E15}"/>
                    </a:ext>
                  </a:extLst>
                </p:cNvPr>
                <p:cNvSpPr/>
                <p:nvPr/>
              </p:nvSpPr>
              <p:spPr>
                <a:xfrm rot="19232315" flipH="1" flipV="1">
                  <a:off x="5509752" y="182671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3" name="Arc 292">
                  <a:extLst>
                    <a:ext uri="{FF2B5EF4-FFF2-40B4-BE49-F238E27FC236}">
                      <a16:creationId xmlns:a16="http://schemas.microsoft.com/office/drawing/2014/main" id="{E1BF25ED-2F18-3C1D-C148-BB2668DDF2F2}"/>
                    </a:ext>
                  </a:extLst>
                </p:cNvPr>
                <p:cNvSpPr/>
                <p:nvPr/>
              </p:nvSpPr>
              <p:spPr>
                <a:xfrm rot="18057780" flipH="1" flipV="1">
                  <a:off x="6169327" y="1789292"/>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4" name="Arc 293">
                  <a:extLst>
                    <a:ext uri="{FF2B5EF4-FFF2-40B4-BE49-F238E27FC236}">
                      <a16:creationId xmlns:a16="http://schemas.microsoft.com/office/drawing/2014/main" id="{F1A74CD6-02E7-E232-CD95-B91E3823D53F}"/>
                    </a:ext>
                  </a:extLst>
                </p:cNvPr>
                <p:cNvSpPr/>
                <p:nvPr/>
              </p:nvSpPr>
              <p:spPr>
                <a:xfrm rot="15743636" flipH="1" flipV="1">
                  <a:off x="6037841" y="204375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5" name="Arc 294">
                  <a:extLst>
                    <a:ext uri="{FF2B5EF4-FFF2-40B4-BE49-F238E27FC236}">
                      <a16:creationId xmlns:a16="http://schemas.microsoft.com/office/drawing/2014/main" id="{E27437E5-4452-8E3C-24FD-C4FC0FE8E2AB}"/>
                    </a:ext>
                  </a:extLst>
                </p:cNvPr>
                <p:cNvSpPr/>
                <p:nvPr/>
              </p:nvSpPr>
              <p:spPr>
                <a:xfrm flipH="1" flipV="1">
                  <a:off x="6061014" y="1808559"/>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6" name="Arc 295">
                  <a:extLst>
                    <a:ext uri="{FF2B5EF4-FFF2-40B4-BE49-F238E27FC236}">
                      <a16:creationId xmlns:a16="http://schemas.microsoft.com/office/drawing/2014/main" id="{01750053-2963-28C4-F5A6-8430CE44CA2A}"/>
                    </a:ext>
                  </a:extLst>
                </p:cNvPr>
                <p:cNvSpPr/>
                <p:nvPr/>
              </p:nvSpPr>
              <p:spPr>
                <a:xfrm rot="4654155" flipH="1" flipV="1">
                  <a:off x="6285171" y="185222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7" name="Arc 296">
                  <a:extLst>
                    <a:ext uri="{FF2B5EF4-FFF2-40B4-BE49-F238E27FC236}">
                      <a16:creationId xmlns:a16="http://schemas.microsoft.com/office/drawing/2014/main" id="{B6B552B1-0EC7-2F7D-4BF9-823AE823C89D}"/>
                    </a:ext>
                  </a:extLst>
                </p:cNvPr>
                <p:cNvSpPr/>
                <p:nvPr/>
              </p:nvSpPr>
              <p:spPr>
                <a:xfrm flipH="1" flipV="1">
                  <a:off x="5821993" y="19293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298" name="Isosceles Triangle 2255">
                  <a:extLst>
                    <a:ext uri="{FF2B5EF4-FFF2-40B4-BE49-F238E27FC236}">
                      <a16:creationId xmlns:a16="http://schemas.microsoft.com/office/drawing/2014/main" id="{BB0410C1-C9B3-B9E6-19A8-2000669CAD03}"/>
                    </a:ext>
                  </a:extLst>
                </p:cNvPr>
                <p:cNvSpPr/>
                <p:nvPr/>
              </p:nvSpPr>
              <p:spPr>
                <a:xfrm flipH="1" flipV="1">
                  <a:off x="5920175" y="1862235"/>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299" name="Isosceles Triangle 2256">
                  <a:extLst>
                    <a:ext uri="{FF2B5EF4-FFF2-40B4-BE49-F238E27FC236}">
                      <a16:creationId xmlns:a16="http://schemas.microsoft.com/office/drawing/2014/main" id="{BC1D647F-699A-464A-E508-605DD17B412D}"/>
                    </a:ext>
                  </a:extLst>
                </p:cNvPr>
                <p:cNvSpPr/>
                <p:nvPr/>
              </p:nvSpPr>
              <p:spPr>
                <a:xfrm flipH="1" flipV="1">
                  <a:off x="5903613" y="1761411"/>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0" name="Isosceles Triangle 2257">
                  <a:extLst>
                    <a:ext uri="{FF2B5EF4-FFF2-40B4-BE49-F238E27FC236}">
                      <a16:creationId xmlns:a16="http://schemas.microsoft.com/office/drawing/2014/main" id="{559A8DC1-B850-74B2-FA7C-4D22B1A4F981}"/>
                    </a:ext>
                  </a:extLst>
                </p:cNvPr>
                <p:cNvSpPr/>
                <p:nvPr/>
              </p:nvSpPr>
              <p:spPr>
                <a:xfrm flipH="1" flipV="1">
                  <a:off x="5949147" y="1913811"/>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1" name="Isosceles Triangle 2258">
                  <a:extLst>
                    <a:ext uri="{FF2B5EF4-FFF2-40B4-BE49-F238E27FC236}">
                      <a16:creationId xmlns:a16="http://schemas.microsoft.com/office/drawing/2014/main" id="{1DC0A0DA-1DFF-32EA-888F-2B9CB6F33309}"/>
                    </a:ext>
                  </a:extLst>
                </p:cNvPr>
                <p:cNvSpPr/>
                <p:nvPr/>
              </p:nvSpPr>
              <p:spPr>
                <a:xfrm flipH="1" flipV="1">
                  <a:off x="6101547" y="2066211"/>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2" name="Isosceles Triangle 2259">
                  <a:extLst>
                    <a:ext uri="{FF2B5EF4-FFF2-40B4-BE49-F238E27FC236}">
                      <a16:creationId xmlns:a16="http://schemas.microsoft.com/office/drawing/2014/main" id="{9DB715E6-EAD3-A54D-2909-46162504D568}"/>
                    </a:ext>
                  </a:extLst>
                </p:cNvPr>
                <p:cNvSpPr/>
                <p:nvPr/>
              </p:nvSpPr>
              <p:spPr>
                <a:xfrm rot="18185877" flipH="1" flipV="1">
                  <a:off x="5911003" y="2032611"/>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3" name="Isosceles Triangle 2260">
                  <a:extLst>
                    <a:ext uri="{FF2B5EF4-FFF2-40B4-BE49-F238E27FC236}">
                      <a16:creationId xmlns:a16="http://schemas.microsoft.com/office/drawing/2014/main" id="{66689792-0095-5C89-497E-4B7281EBCAEB}"/>
                    </a:ext>
                  </a:extLst>
                </p:cNvPr>
                <p:cNvSpPr/>
                <p:nvPr/>
              </p:nvSpPr>
              <p:spPr>
                <a:xfrm rot="17678171" flipH="1" flipV="1">
                  <a:off x="5542499" y="201054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4" name="Isosceles Triangle 2261">
                  <a:extLst>
                    <a:ext uri="{FF2B5EF4-FFF2-40B4-BE49-F238E27FC236}">
                      <a16:creationId xmlns:a16="http://schemas.microsoft.com/office/drawing/2014/main" id="{4A14E056-796F-C3D3-DE79-44D9602721A1}"/>
                    </a:ext>
                  </a:extLst>
                </p:cNvPr>
                <p:cNvSpPr/>
                <p:nvPr/>
              </p:nvSpPr>
              <p:spPr>
                <a:xfrm rot="18569401" flipH="1" flipV="1">
                  <a:off x="6241112" y="20297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5" name="Oval 2262">
                  <a:extLst>
                    <a:ext uri="{FF2B5EF4-FFF2-40B4-BE49-F238E27FC236}">
                      <a16:creationId xmlns:a16="http://schemas.microsoft.com/office/drawing/2014/main" id="{3EBE61A9-FE35-2DA2-1ADC-BC2CBABCA434}"/>
                    </a:ext>
                  </a:extLst>
                </p:cNvPr>
                <p:cNvSpPr/>
                <p:nvPr/>
              </p:nvSpPr>
              <p:spPr>
                <a:xfrm rot="11068304" flipH="1" flipV="1">
                  <a:off x="6089473" y="1717443"/>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6" name="Oval 2263">
                  <a:extLst>
                    <a:ext uri="{FF2B5EF4-FFF2-40B4-BE49-F238E27FC236}">
                      <a16:creationId xmlns:a16="http://schemas.microsoft.com/office/drawing/2014/main" id="{0C393C98-EA21-1B2F-663F-4D332B4B8EFF}"/>
                    </a:ext>
                  </a:extLst>
                </p:cNvPr>
                <p:cNvSpPr/>
                <p:nvPr/>
              </p:nvSpPr>
              <p:spPr>
                <a:xfrm rot="11068304" flipH="1" flipV="1">
                  <a:off x="5911947" y="184166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7" name="Oval 2264">
                  <a:extLst>
                    <a:ext uri="{FF2B5EF4-FFF2-40B4-BE49-F238E27FC236}">
                      <a16:creationId xmlns:a16="http://schemas.microsoft.com/office/drawing/2014/main" id="{E568FCE5-B5CC-F58B-1114-21226F82BEC7}"/>
                    </a:ext>
                  </a:extLst>
                </p:cNvPr>
                <p:cNvSpPr/>
                <p:nvPr/>
              </p:nvSpPr>
              <p:spPr>
                <a:xfrm rot="11068304" flipH="1" flipV="1">
                  <a:off x="6099219" y="158663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8" name="Oval 2265">
                  <a:extLst>
                    <a:ext uri="{FF2B5EF4-FFF2-40B4-BE49-F238E27FC236}">
                      <a16:creationId xmlns:a16="http://schemas.microsoft.com/office/drawing/2014/main" id="{89CC2A0E-18C7-D2BC-EAD2-3BDD0439FE81}"/>
                    </a:ext>
                  </a:extLst>
                </p:cNvPr>
                <p:cNvSpPr/>
                <p:nvPr/>
              </p:nvSpPr>
              <p:spPr>
                <a:xfrm rot="11068304" flipH="1" flipV="1">
                  <a:off x="6208457" y="1835716"/>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09" name="Oval 2266">
                  <a:extLst>
                    <a:ext uri="{FF2B5EF4-FFF2-40B4-BE49-F238E27FC236}">
                      <a16:creationId xmlns:a16="http://schemas.microsoft.com/office/drawing/2014/main" id="{068D6BE1-7A3C-F40F-E0CB-9BCA28B0E59A}"/>
                    </a:ext>
                  </a:extLst>
                </p:cNvPr>
                <p:cNvSpPr/>
                <p:nvPr/>
              </p:nvSpPr>
              <p:spPr>
                <a:xfrm rot="11068304" flipH="1" flipV="1">
                  <a:off x="5956238" y="167334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10" name="Oval 2267">
                  <a:extLst>
                    <a:ext uri="{FF2B5EF4-FFF2-40B4-BE49-F238E27FC236}">
                      <a16:creationId xmlns:a16="http://schemas.microsoft.com/office/drawing/2014/main" id="{54212B28-C648-A533-0F4F-E94890D75A3A}"/>
                    </a:ext>
                  </a:extLst>
                </p:cNvPr>
                <p:cNvSpPr/>
                <p:nvPr/>
              </p:nvSpPr>
              <p:spPr>
                <a:xfrm rot="11068304" flipH="1" flipV="1">
                  <a:off x="6311475" y="189707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11" name="Oval 2268">
                  <a:extLst>
                    <a:ext uri="{FF2B5EF4-FFF2-40B4-BE49-F238E27FC236}">
                      <a16:creationId xmlns:a16="http://schemas.microsoft.com/office/drawing/2014/main" id="{14AFE145-6FC4-689E-BA2E-D333E0D7316C}"/>
                    </a:ext>
                  </a:extLst>
                </p:cNvPr>
                <p:cNvSpPr/>
                <p:nvPr/>
              </p:nvSpPr>
              <p:spPr>
                <a:xfrm rot="11068304" flipH="1" flipV="1">
                  <a:off x="5924273" y="1799716"/>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12" name="Oval 2269">
                  <a:extLst>
                    <a:ext uri="{FF2B5EF4-FFF2-40B4-BE49-F238E27FC236}">
                      <a16:creationId xmlns:a16="http://schemas.microsoft.com/office/drawing/2014/main" id="{FE18B177-17F3-F565-E888-13406788592B}"/>
                    </a:ext>
                  </a:extLst>
                </p:cNvPr>
                <p:cNvSpPr/>
                <p:nvPr/>
              </p:nvSpPr>
              <p:spPr>
                <a:xfrm rot="11068304" flipH="1" flipV="1">
                  <a:off x="5995790" y="1932415"/>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13" name="Oval 2270">
                  <a:extLst>
                    <a:ext uri="{FF2B5EF4-FFF2-40B4-BE49-F238E27FC236}">
                      <a16:creationId xmlns:a16="http://schemas.microsoft.com/office/drawing/2014/main" id="{5CEFE7EC-EC04-B7D0-5934-EBF908000B61}"/>
                    </a:ext>
                  </a:extLst>
                </p:cNvPr>
                <p:cNvSpPr/>
                <p:nvPr/>
              </p:nvSpPr>
              <p:spPr>
                <a:xfrm rot="11068304" flipH="1" flipV="1">
                  <a:off x="6217729" y="1897481"/>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14" name="Arc 313">
                  <a:extLst>
                    <a:ext uri="{FF2B5EF4-FFF2-40B4-BE49-F238E27FC236}">
                      <a16:creationId xmlns:a16="http://schemas.microsoft.com/office/drawing/2014/main" id="{C1EFEA41-C4E6-9807-4CE5-FFE37CA78F44}"/>
                    </a:ext>
                  </a:extLst>
                </p:cNvPr>
                <p:cNvSpPr/>
                <p:nvPr/>
              </p:nvSpPr>
              <p:spPr>
                <a:xfrm rot="11068304" flipH="1" flipV="1">
                  <a:off x="5765043" y="1817350"/>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15" name="Arc 314">
                  <a:extLst>
                    <a:ext uri="{FF2B5EF4-FFF2-40B4-BE49-F238E27FC236}">
                      <a16:creationId xmlns:a16="http://schemas.microsoft.com/office/drawing/2014/main" id="{0DDED536-2975-1B71-FC62-028190C071F0}"/>
                    </a:ext>
                  </a:extLst>
                </p:cNvPr>
                <p:cNvSpPr/>
                <p:nvPr/>
              </p:nvSpPr>
              <p:spPr>
                <a:xfrm rot="8700619" flipH="1" flipV="1">
                  <a:off x="6169297" y="169631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16" name="Arc 315">
                  <a:extLst>
                    <a:ext uri="{FF2B5EF4-FFF2-40B4-BE49-F238E27FC236}">
                      <a16:creationId xmlns:a16="http://schemas.microsoft.com/office/drawing/2014/main" id="{42B8D4E9-78D0-A950-1BF7-7B8ECA2B34CD}"/>
                    </a:ext>
                  </a:extLst>
                </p:cNvPr>
                <p:cNvSpPr/>
                <p:nvPr/>
              </p:nvSpPr>
              <p:spPr>
                <a:xfrm rot="7526084" flipH="1" flipV="1">
                  <a:off x="5952750" y="1892039"/>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17" name="Arc 316">
                  <a:extLst>
                    <a:ext uri="{FF2B5EF4-FFF2-40B4-BE49-F238E27FC236}">
                      <a16:creationId xmlns:a16="http://schemas.microsoft.com/office/drawing/2014/main" id="{FB67330E-6A4E-6980-0FFE-1FEDCAFCA00B}"/>
                    </a:ext>
                  </a:extLst>
                </p:cNvPr>
                <p:cNvSpPr/>
                <p:nvPr/>
              </p:nvSpPr>
              <p:spPr>
                <a:xfrm rot="5211940" flipH="1" flipV="1">
                  <a:off x="6237990" y="174846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18" name="Arc 317">
                  <a:extLst>
                    <a:ext uri="{FF2B5EF4-FFF2-40B4-BE49-F238E27FC236}">
                      <a16:creationId xmlns:a16="http://schemas.microsoft.com/office/drawing/2014/main" id="{6A48B40A-797B-9643-722E-72646857E571}"/>
                    </a:ext>
                  </a:extLst>
                </p:cNvPr>
                <p:cNvSpPr/>
                <p:nvPr/>
              </p:nvSpPr>
              <p:spPr>
                <a:xfrm rot="11068304" flipH="1" flipV="1">
                  <a:off x="6134747" y="155617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19" name="Arc 318">
                  <a:extLst>
                    <a:ext uri="{FF2B5EF4-FFF2-40B4-BE49-F238E27FC236}">
                      <a16:creationId xmlns:a16="http://schemas.microsoft.com/office/drawing/2014/main" id="{E2D3D565-EAB5-072C-858F-B4EC46062788}"/>
                    </a:ext>
                  </a:extLst>
                </p:cNvPr>
                <p:cNvSpPr/>
                <p:nvPr/>
              </p:nvSpPr>
              <p:spPr>
                <a:xfrm rot="15722459" flipH="1" flipV="1">
                  <a:off x="5896129" y="166204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20" name="Arc 319">
                  <a:extLst>
                    <a:ext uri="{FF2B5EF4-FFF2-40B4-BE49-F238E27FC236}">
                      <a16:creationId xmlns:a16="http://schemas.microsoft.com/office/drawing/2014/main" id="{4708F995-8DC5-26F9-D4E4-B2C904670477}"/>
                    </a:ext>
                  </a:extLst>
                </p:cNvPr>
                <p:cNvSpPr/>
                <p:nvPr/>
              </p:nvSpPr>
              <p:spPr>
                <a:xfrm rot="11068304" flipH="1" flipV="1">
                  <a:off x="5757253" y="16958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21" name="Isosceles Triangle 2278">
                  <a:extLst>
                    <a:ext uri="{FF2B5EF4-FFF2-40B4-BE49-F238E27FC236}">
                      <a16:creationId xmlns:a16="http://schemas.microsoft.com/office/drawing/2014/main" id="{AC6C81AF-DED7-1A01-662D-D7DD162EDB92}"/>
                    </a:ext>
                  </a:extLst>
                </p:cNvPr>
                <p:cNvSpPr/>
                <p:nvPr/>
              </p:nvSpPr>
              <p:spPr>
                <a:xfrm rot="11068304" flipH="1" flipV="1">
                  <a:off x="5896499" y="1700138"/>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2" name="Isosceles Triangle 2279">
                  <a:extLst>
                    <a:ext uri="{FF2B5EF4-FFF2-40B4-BE49-F238E27FC236}">
                      <a16:creationId xmlns:a16="http://schemas.microsoft.com/office/drawing/2014/main" id="{A374BACE-4918-8297-8831-2E323119B942}"/>
                    </a:ext>
                  </a:extLst>
                </p:cNvPr>
                <p:cNvSpPr/>
                <p:nvPr/>
              </p:nvSpPr>
              <p:spPr>
                <a:xfrm rot="11068304" flipH="1" flipV="1">
                  <a:off x="6053757" y="1639604"/>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3" name="Isosceles Triangle 2280">
                  <a:extLst>
                    <a:ext uri="{FF2B5EF4-FFF2-40B4-BE49-F238E27FC236}">
                      <a16:creationId xmlns:a16="http://schemas.microsoft.com/office/drawing/2014/main" id="{E9F13C25-1690-3729-2684-69B0C7928E49}"/>
                    </a:ext>
                  </a:extLst>
                </p:cNvPr>
                <p:cNvSpPr/>
                <p:nvPr/>
              </p:nvSpPr>
              <p:spPr>
                <a:xfrm rot="11068304" flipH="1" flipV="1">
                  <a:off x="5879406" y="189204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4" name="Isosceles Triangle 2281">
                  <a:extLst>
                    <a:ext uri="{FF2B5EF4-FFF2-40B4-BE49-F238E27FC236}">
                      <a16:creationId xmlns:a16="http://schemas.microsoft.com/office/drawing/2014/main" id="{4A8B98CE-B3D0-E19D-CD22-A98C0FCDE435}"/>
                    </a:ext>
                  </a:extLst>
                </p:cNvPr>
                <p:cNvSpPr/>
                <p:nvPr/>
              </p:nvSpPr>
              <p:spPr>
                <a:xfrm rot="11068304" flipH="1" flipV="1">
                  <a:off x="6358257" y="1661148"/>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5" name="Isosceles Triangle 2282">
                  <a:extLst>
                    <a:ext uri="{FF2B5EF4-FFF2-40B4-BE49-F238E27FC236}">
                      <a16:creationId xmlns:a16="http://schemas.microsoft.com/office/drawing/2014/main" id="{FCFD9EDD-E3D2-16ED-92BF-34E61D7EE8B5}"/>
                    </a:ext>
                  </a:extLst>
                </p:cNvPr>
                <p:cNvSpPr/>
                <p:nvPr/>
              </p:nvSpPr>
              <p:spPr>
                <a:xfrm rot="7654181" flipH="1" flipV="1">
                  <a:off x="6061147" y="1910804"/>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6" name="Isosceles Triangle 2283">
                  <a:extLst>
                    <a:ext uri="{FF2B5EF4-FFF2-40B4-BE49-F238E27FC236}">
                      <a16:creationId xmlns:a16="http://schemas.microsoft.com/office/drawing/2014/main" id="{D263AE39-A736-C823-12E1-5CEF74D02184}"/>
                    </a:ext>
                  </a:extLst>
                </p:cNvPr>
                <p:cNvSpPr/>
                <p:nvPr/>
              </p:nvSpPr>
              <p:spPr>
                <a:xfrm rot="7146475" flipH="1" flipV="1">
                  <a:off x="6397226" y="1866342"/>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7" name="Isosceles Triangle 2284">
                  <a:extLst>
                    <a:ext uri="{FF2B5EF4-FFF2-40B4-BE49-F238E27FC236}">
                      <a16:creationId xmlns:a16="http://schemas.microsoft.com/office/drawing/2014/main" id="{8FAA0D62-AEF6-E91C-A326-323298F09707}"/>
                    </a:ext>
                  </a:extLst>
                </p:cNvPr>
                <p:cNvSpPr/>
                <p:nvPr/>
              </p:nvSpPr>
              <p:spPr>
                <a:xfrm rot="8037705" flipH="1" flipV="1">
                  <a:off x="6293229" y="16088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8" name="Oval 2285">
                  <a:extLst>
                    <a:ext uri="{FF2B5EF4-FFF2-40B4-BE49-F238E27FC236}">
                      <a16:creationId xmlns:a16="http://schemas.microsoft.com/office/drawing/2014/main" id="{D8CC0204-14E4-C078-8F0E-A0D27B75120E}"/>
                    </a:ext>
                  </a:extLst>
                </p:cNvPr>
                <p:cNvSpPr/>
                <p:nvPr/>
              </p:nvSpPr>
              <p:spPr>
                <a:xfrm rot="11068304">
                  <a:off x="5773660" y="170165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29" name="Oval 2286">
                  <a:extLst>
                    <a:ext uri="{FF2B5EF4-FFF2-40B4-BE49-F238E27FC236}">
                      <a16:creationId xmlns:a16="http://schemas.microsoft.com/office/drawing/2014/main" id="{29620374-8EA6-8D87-04FB-0EBCB4FE940A}"/>
                    </a:ext>
                  </a:extLst>
                </p:cNvPr>
                <p:cNvSpPr/>
                <p:nvPr/>
              </p:nvSpPr>
              <p:spPr>
                <a:xfrm rot="11068304">
                  <a:off x="6421091" y="161358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0" name="Oval 2287">
                  <a:extLst>
                    <a:ext uri="{FF2B5EF4-FFF2-40B4-BE49-F238E27FC236}">
                      <a16:creationId xmlns:a16="http://schemas.microsoft.com/office/drawing/2014/main" id="{87B56FCA-60CC-CB15-98FC-533E19A753ED}"/>
                    </a:ext>
                  </a:extLst>
                </p:cNvPr>
                <p:cNvSpPr/>
                <p:nvPr/>
              </p:nvSpPr>
              <p:spPr>
                <a:xfrm rot="11068304">
                  <a:off x="6149591" y="1955089"/>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1" name="Oval 2288">
                  <a:extLst>
                    <a:ext uri="{FF2B5EF4-FFF2-40B4-BE49-F238E27FC236}">
                      <a16:creationId xmlns:a16="http://schemas.microsoft.com/office/drawing/2014/main" id="{90E73D9E-B1A2-0FC6-13E7-86770BDBBC08}"/>
                    </a:ext>
                  </a:extLst>
                </p:cNvPr>
                <p:cNvSpPr/>
                <p:nvPr/>
              </p:nvSpPr>
              <p:spPr>
                <a:xfrm rot="11068304">
                  <a:off x="6296901" y="1814418"/>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2" name="Oval 2289">
                  <a:extLst>
                    <a:ext uri="{FF2B5EF4-FFF2-40B4-BE49-F238E27FC236}">
                      <a16:creationId xmlns:a16="http://schemas.microsoft.com/office/drawing/2014/main" id="{DC603A4B-9230-0271-C437-176A75FCBB3E}"/>
                    </a:ext>
                  </a:extLst>
                </p:cNvPr>
                <p:cNvSpPr/>
                <p:nvPr/>
              </p:nvSpPr>
              <p:spPr>
                <a:xfrm rot="11068304">
                  <a:off x="6354949" y="171723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3" name="Oval 2290">
                  <a:extLst>
                    <a:ext uri="{FF2B5EF4-FFF2-40B4-BE49-F238E27FC236}">
                      <a16:creationId xmlns:a16="http://schemas.microsoft.com/office/drawing/2014/main" id="{756DBD53-0B7D-8DA6-477C-7933BAB1DDD1}"/>
                    </a:ext>
                  </a:extLst>
                </p:cNvPr>
                <p:cNvSpPr/>
                <p:nvPr/>
              </p:nvSpPr>
              <p:spPr>
                <a:xfrm rot="11068304">
                  <a:off x="6457091" y="167334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4" name="Oval 2291">
                  <a:extLst>
                    <a:ext uri="{FF2B5EF4-FFF2-40B4-BE49-F238E27FC236}">
                      <a16:creationId xmlns:a16="http://schemas.microsoft.com/office/drawing/2014/main" id="{DBA1018A-9B8C-44B8-CCB8-B97D6F3122F1}"/>
                    </a:ext>
                  </a:extLst>
                </p:cNvPr>
                <p:cNvSpPr/>
                <p:nvPr/>
              </p:nvSpPr>
              <p:spPr>
                <a:xfrm rot="11068304">
                  <a:off x="6012717" y="1778418"/>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5" name="Oval 2292">
                  <a:extLst>
                    <a:ext uri="{FF2B5EF4-FFF2-40B4-BE49-F238E27FC236}">
                      <a16:creationId xmlns:a16="http://schemas.microsoft.com/office/drawing/2014/main" id="{0388B36E-CD5E-F21E-9B5A-4DE8FAB504EE}"/>
                    </a:ext>
                  </a:extLst>
                </p:cNvPr>
                <p:cNvSpPr/>
                <p:nvPr/>
              </p:nvSpPr>
              <p:spPr>
                <a:xfrm rot="11068304">
                  <a:off x="6547910" y="1742418"/>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6" name="Oval 2293">
                  <a:extLst>
                    <a:ext uri="{FF2B5EF4-FFF2-40B4-BE49-F238E27FC236}">
                      <a16:creationId xmlns:a16="http://schemas.microsoft.com/office/drawing/2014/main" id="{1E47C435-EEF7-32A4-AADC-D71E9C10ED72}"/>
                    </a:ext>
                  </a:extLst>
                </p:cNvPr>
                <p:cNvSpPr/>
                <p:nvPr/>
              </p:nvSpPr>
              <p:spPr>
                <a:xfrm rot="11068304">
                  <a:off x="6260901" y="166712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37" name="Arc 336">
                  <a:extLst>
                    <a:ext uri="{FF2B5EF4-FFF2-40B4-BE49-F238E27FC236}">
                      <a16:creationId xmlns:a16="http://schemas.microsoft.com/office/drawing/2014/main" id="{0053D20A-FF13-DF39-2643-CFE1A3EEB9B1}"/>
                    </a:ext>
                  </a:extLst>
                </p:cNvPr>
                <p:cNvSpPr/>
                <p:nvPr/>
              </p:nvSpPr>
              <p:spPr>
                <a:xfrm rot="11068304">
                  <a:off x="6469389" y="1739522"/>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38" name="Arc 337">
                  <a:extLst>
                    <a:ext uri="{FF2B5EF4-FFF2-40B4-BE49-F238E27FC236}">
                      <a16:creationId xmlns:a16="http://schemas.microsoft.com/office/drawing/2014/main" id="{05C17D4D-7EA7-4726-20BC-F0C0CF3730A0}"/>
                    </a:ext>
                  </a:extLst>
                </p:cNvPr>
                <p:cNvSpPr/>
                <p:nvPr/>
              </p:nvSpPr>
              <p:spPr>
                <a:xfrm rot="8700619">
                  <a:off x="5732586" y="1652233"/>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39" name="Arc 338">
                  <a:extLst>
                    <a:ext uri="{FF2B5EF4-FFF2-40B4-BE49-F238E27FC236}">
                      <a16:creationId xmlns:a16="http://schemas.microsoft.com/office/drawing/2014/main" id="{695E5E57-3142-27DC-65D9-BD3EC0565306}"/>
                    </a:ext>
                  </a:extLst>
                </p:cNvPr>
                <p:cNvSpPr/>
                <p:nvPr/>
              </p:nvSpPr>
              <p:spPr>
                <a:xfrm rot="7526084">
                  <a:off x="6407915" y="1646187"/>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40" name="Arc 339">
                  <a:extLst>
                    <a:ext uri="{FF2B5EF4-FFF2-40B4-BE49-F238E27FC236}">
                      <a16:creationId xmlns:a16="http://schemas.microsoft.com/office/drawing/2014/main" id="{555CA0EC-02AA-028E-33FF-70D1754FAA84}"/>
                    </a:ext>
                  </a:extLst>
                </p:cNvPr>
                <p:cNvSpPr/>
                <p:nvPr/>
              </p:nvSpPr>
              <p:spPr>
                <a:xfrm rot="5211940">
                  <a:off x="6276429" y="190065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41" name="Arc 340">
                  <a:extLst>
                    <a:ext uri="{FF2B5EF4-FFF2-40B4-BE49-F238E27FC236}">
                      <a16:creationId xmlns:a16="http://schemas.microsoft.com/office/drawing/2014/main" id="{5206888B-6C66-258F-08D1-E1D314A4EB38}"/>
                    </a:ext>
                  </a:extLst>
                </p:cNvPr>
                <p:cNvSpPr/>
                <p:nvPr/>
              </p:nvSpPr>
              <p:spPr>
                <a:xfrm rot="11068304">
                  <a:off x="6299602" y="1665454"/>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42" name="Arc 341">
                  <a:extLst>
                    <a:ext uri="{FF2B5EF4-FFF2-40B4-BE49-F238E27FC236}">
                      <a16:creationId xmlns:a16="http://schemas.microsoft.com/office/drawing/2014/main" id="{92578204-A287-3BD2-74D1-A630D7427917}"/>
                    </a:ext>
                  </a:extLst>
                </p:cNvPr>
                <p:cNvSpPr/>
                <p:nvPr/>
              </p:nvSpPr>
              <p:spPr>
                <a:xfrm rot="15722459">
                  <a:off x="6523759" y="170912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43" name="Arc 342">
                  <a:extLst>
                    <a:ext uri="{FF2B5EF4-FFF2-40B4-BE49-F238E27FC236}">
                      <a16:creationId xmlns:a16="http://schemas.microsoft.com/office/drawing/2014/main" id="{5BCE0EA8-4F46-10FB-40D1-36DEF2B52B09}"/>
                    </a:ext>
                  </a:extLst>
                </p:cNvPr>
                <p:cNvSpPr/>
                <p:nvPr/>
              </p:nvSpPr>
              <p:spPr>
                <a:xfrm rot="11068304">
                  <a:off x="6060581" y="17862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914446">
                    <a:defRPr/>
                  </a:pPr>
                  <a:endParaRPr lang="en-GB">
                    <a:solidFill>
                      <a:prstClr val="black"/>
                    </a:solidFill>
                    <a:latin typeface="Brown-light"/>
                  </a:endParaRPr>
                </a:p>
              </p:txBody>
            </p:sp>
            <p:sp>
              <p:nvSpPr>
                <p:cNvPr id="344" name="Isosceles Triangle 2301">
                  <a:extLst>
                    <a:ext uri="{FF2B5EF4-FFF2-40B4-BE49-F238E27FC236}">
                      <a16:creationId xmlns:a16="http://schemas.microsoft.com/office/drawing/2014/main" id="{BDD46A20-3136-69DD-807D-6655855D7352}"/>
                    </a:ext>
                  </a:extLst>
                </p:cNvPr>
                <p:cNvSpPr/>
                <p:nvPr/>
              </p:nvSpPr>
              <p:spPr>
                <a:xfrm rot="11068304">
                  <a:off x="6136188" y="169372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45" name="Isosceles Triangle 2302">
                  <a:extLst>
                    <a:ext uri="{FF2B5EF4-FFF2-40B4-BE49-F238E27FC236}">
                      <a16:creationId xmlns:a16="http://schemas.microsoft.com/office/drawing/2014/main" id="{C0B265E8-3C0D-9177-920B-2058B0921F3C}"/>
                    </a:ext>
                  </a:extLst>
                </p:cNvPr>
                <p:cNvSpPr/>
                <p:nvPr/>
              </p:nvSpPr>
              <p:spPr>
                <a:xfrm rot="11068304">
                  <a:off x="6142201" y="1618306"/>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46" name="Isosceles Triangle 2303">
                  <a:extLst>
                    <a:ext uri="{FF2B5EF4-FFF2-40B4-BE49-F238E27FC236}">
                      <a16:creationId xmlns:a16="http://schemas.microsoft.com/office/drawing/2014/main" id="{2DC1F4CD-F5DB-F92E-8FC3-8450EE431140}"/>
                    </a:ext>
                  </a:extLst>
                </p:cNvPr>
                <p:cNvSpPr/>
                <p:nvPr/>
              </p:nvSpPr>
              <p:spPr>
                <a:xfrm rot="11068304">
                  <a:off x="6187735" y="1770706"/>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47" name="Isosceles Triangle 2304">
                  <a:extLst>
                    <a:ext uri="{FF2B5EF4-FFF2-40B4-BE49-F238E27FC236}">
                      <a16:creationId xmlns:a16="http://schemas.microsoft.com/office/drawing/2014/main" id="{27CADE40-22D7-8D0D-96BC-AE50118F4CB1}"/>
                    </a:ext>
                  </a:extLst>
                </p:cNvPr>
                <p:cNvSpPr/>
                <p:nvPr/>
              </p:nvSpPr>
              <p:spPr>
                <a:xfrm rot="11068304">
                  <a:off x="6340135" y="1923106"/>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48" name="Isosceles Triangle 2305">
                  <a:extLst>
                    <a:ext uri="{FF2B5EF4-FFF2-40B4-BE49-F238E27FC236}">
                      <a16:creationId xmlns:a16="http://schemas.microsoft.com/office/drawing/2014/main" id="{5FC687A1-F2C8-B025-2DD5-ACE6AB502239}"/>
                    </a:ext>
                  </a:extLst>
                </p:cNvPr>
                <p:cNvSpPr/>
                <p:nvPr/>
              </p:nvSpPr>
              <p:spPr>
                <a:xfrm rot="7654181">
                  <a:off x="6149591" y="1889506"/>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49" name="Isosceles Triangle 2306">
                  <a:extLst>
                    <a:ext uri="{FF2B5EF4-FFF2-40B4-BE49-F238E27FC236}">
                      <a16:creationId xmlns:a16="http://schemas.microsoft.com/office/drawing/2014/main" id="{97E53208-2451-0EF3-4328-1362EC2117AF}"/>
                    </a:ext>
                  </a:extLst>
                </p:cNvPr>
                <p:cNvSpPr/>
                <p:nvPr/>
              </p:nvSpPr>
              <p:spPr>
                <a:xfrm rot="7146475">
                  <a:off x="6403091" y="1788036"/>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sp>
              <p:nvSpPr>
                <p:cNvPr id="350" name="Isosceles Triangle 2307">
                  <a:extLst>
                    <a:ext uri="{FF2B5EF4-FFF2-40B4-BE49-F238E27FC236}">
                      <a16:creationId xmlns:a16="http://schemas.microsoft.com/office/drawing/2014/main" id="{F8A648E9-478A-B190-A419-3C8BFFA53227}"/>
                    </a:ext>
                  </a:extLst>
                </p:cNvPr>
                <p:cNvSpPr/>
                <p:nvPr/>
              </p:nvSpPr>
              <p:spPr>
                <a:xfrm rot="8037705">
                  <a:off x="6479700" y="1886621"/>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GB">
                    <a:solidFill>
                      <a:srgbClr val="FFFFFF"/>
                    </a:solidFill>
                    <a:latin typeface="Brown-light"/>
                  </a:endParaRPr>
                </a:p>
              </p:txBody>
            </p:sp>
          </p:grpSp>
          <p:pic>
            <p:nvPicPr>
              <p:cNvPr id="212" name="Picture 6" descr="Premium Vector | Two capsule pills white and red color on white background.  one open and close. background for pharmacy shop or drugstore. element of  for medical or pharmaceutics concept">
                <a:extLst>
                  <a:ext uri="{FF2B5EF4-FFF2-40B4-BE49-F238E27FC236}">
                    <a16:creationId xmlns:a16="http://schemas.microsoft.com/office/drawing/2014/main" id="{EE1BEF37-39DF-E6C6-A7BD-3F45F469EF29}"/>
                  </a:ext>
                </a:extLst>
              </p:cNvPr>
              <p:cNvPicPr>
                <a:picLocks noChangeAspect="1" noChangeArrowheads="1"/>
              </p:cNvPicPr>
              <p:nvPr/>
            </p:nvPicPr>
            <p:blipFill rotWithShape="1">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8000"/>
                        </a14:imgEffect>
                      </a14:imgLayer>
                    </a14:imgProps>
                  </a:ext>
                  <a:ext uri="{28A0092B-C50C-407E-A947-70E740481C1C}">
                    <a14:useLocalDpi xmlns:a14="http://schemas.microsoft.com/office/drawing/2010/main"/>
                  </a:ext>
                </a:extLst>
              </a:blip>
              <a:srcRect l="19416" t="54244" r="17734" b="16886"/>
              <a:stretch/>
            </p:blipFill>
            <p:spPr bwMode="auto">
              <a:xfrm>
                <a:off x="7986778" y="2221215"/>
                <a:ext cx="1198214" cy="55040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51" name="Espace réservé du texte 5">
            <a:extLst>
              <a:ext uri="{FF2B5EF4-FFF2-40B4-BE49-F238E27FC236}">
                <a16:creationId xmlns:a16="http://schemas.microsoft.com/office/drawing/2014/main" id="{6F1F8A4B-D61A-4071-3757-B94F131951C9}"/>
              </a:ext>
            </a:extLst>
          </p:cNvPr>
          <p:cNvSpPr txBox="1">
            <a:spLocks/>
          </p:cNvSpPr>
          <p:nvPr/>
        </p:nvSpPr>
        <p:spPr>
          <a:xfrm>
            <a:off x="584420" y="1481390"/>
            <a:ext cx="1157848" cy="3795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11" indent="-228611" algn="ctr" defTabSz="914446">
              <a:defRPr/>
            </a:pPr>
            <a:r>
              <a:rPr lang="fr-CH" sz="1867" b="1">
                <a:solidFill>
                  <a:srgbClr val="304E8F"/>
                </a:solidFill>
                <a:latin typeface="Brown-bold"/>
              </a:rPr>
              <a:t>OM-85</a:t>
            </a:r>
          </a:p>
        </p:txBody>
      </p:sp>
      <p:pic>
        <p:nvPicPr>
          <p:cNvPr id="352" name="Image 172">
            <a:extLst>
              <a:ext uri="{FF2B5EF4-FFF2-40B4-BE49-F238E27FC236}">
                <a16:creationId xmlns:a16="http://schemas.microsoft.com/office/drawing/2014/main" id="{5083234C-824E-613C-FA78-EF2FF18CFBAA}"/>
              </a:ext>
            </a:extLst>
          </p:cNvPr>
          <p:cNvPicPr>
            <a:picLocks noChangeAspect="1"/>
          </p:cNvPicPr>
          <p:nvPr/>
        </p:nvPicPr>
        <p:blipFill rotWithShape="1">
          <a:blip r:embed="rId10"/>
          <a:srcRect l="2222" t="34507" r="975"/>
          <a:stretch/>
        </p:blipFill>
        <p:spPr>
          <a:xfrm>
            <a:off x="7924801" y="2057400"/>
            <a:ext cx="3616915" cy="2188561"/>
          </a:xfrm>
          <a:prstGeom prst="rect">
            <a:avLst/>
          </a:prstGeom>
        </p:spPr>
      </p:pic>
      <p:sp>
        <p:nvSpPr>
          <p:cNvPr id="354" name="Text Placeholder 1">
            <a:extLst>
              <a:ext uri="{FF2B5EF4-FFF2-40B4-BE49-F238E27FC236}">
                <a16:creationId xmlns:a16="http://schemas.microsoft.com/office/drawing/2014/main" id="{560B6CCF-4DDF-FD84-D32F-EDE9290E3964}"/>
              </a:ext>
            </a:extLst>
          </p:cNvPr>
          <p:cNvSpPr txBox="1">
            <a:spLocks/>
          </p:cNvSpPr>
          <p:nvPr/>
        </p:nvSpPr>
        <p:spPr>
          <a:xfrm rot="19402919">
            <a:off x="2743560" y="2969218"/>
            <a:ext cx="5250375" cy="534035"/>
          </a:xfrm>
          <a:prstGeom prst="roundRect">
            <a:avLst>
              <a:gd name="adj" fmla="val 50000"/>
            </a:avLst>
          </a:prstGeom>
          <a:solidFill>
            <a:schemeClr val="bg1">
              <a:alpha val="90000"/>
            </a:schemeClr>
          </a:solidFill>
          <a:ln w="28575">
            <a:solidFill>
              <a:schemeClr val="accent3"/>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3600" b="1"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11" indent="-228611" algn="ctr" defTabSz="914446"/>
            <a:r>
              <a:rPr lang="en-US" sz="2000" b="0" dirty="0">
                <a:solidFill>
                  <a:schemeClr val="accent2"/>
                </a:solidFill>
                <a:latin typeface="Brown" pitchFamily="2" charset="0"/>
              </a:rPr>
              <a:t>OM-85 is </a:t>
            </a:r>
            <a:r>
              <a:rPr lang="en-US" sz="2000" dirty="0">
                <a:solidFill>
                  <a:schemeClr val="accent2"/>
                </a:solidFill>
                <a:latin typeface="Brown-bold"/>
              </a:rPr>
              <a:t>different from </a:t>
            </a:r>
            <a:r>
              <a:rPr lang="en-US" sz="2000" b="0" dirty="0">
                <a:solidFill>
                  <a:schemeClr val="accent2"/>
                </a:solidFill>
                <a:latin typeface="Brown" pitchFamily="2" charset="0"/>
              </a:rPr>
              <a:t>a classical vaccine!</a:t>
            </a:r>
          </a:p>
        </p:txBody>
      </p:sp>
      <p:sp>
        <p:nvSpPr>
          <p:cNvPr id="355" name="Espace réservé du texte 5">
            <a:extLst>
              <a:ext uri="{FF2B5EF4-FFF2-40B4-BE49-F238E27FC236}">
                <a16:creationId xmlns:a16="http://schemas.microsoft.com/office/drawing/2014/main" id="{C7601649-BB23-DF1F-E01A-DAD08D8978C6}"/>
              </a:ext>
            </a:extLst>
          </p:cNvPr>
          <p:cNvSpPr txBox="1">
            <a:spLocks/>
          </p:cNvSpPr>
          <p:nvPr/>
        </p:nvSpPr>
        <p:spPr>
          <a:xfrm>
            <a:off x="7924801" y="1262085"/>
            <a:ext cx="3682779" cy="7953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46">
              <a:lnSpc>
                <a:spcPct val="100000"/>
              </a:lnSpc>
              <a:defRPr/>
            </a:pPr>
            <a:r>
              <a:rPr lang="fr-CH" sz="1867" b="1">
                <a:solidFill>
                  <a:srgbClr val="000000"/>
                </a:solidFill>
                <a:latin typeface="Brown-bold"/>
              </a:rPr>
              <a:t>RICARD FAMILY, 1937</a:t>
            </a:r>
            <a:br>
              <a:rPr lang="fr-CH" sz="1867" b="1">
                <a:solidFill>
                  <a:srgbClr val="000000"/>
                </a:solidFill>
                <a:latin typeface="Brown-bold"/>
              </a:rPr>
            </a:br>
            <a:r>
              <a:rPr lang="fr-CH" sz="1333" b="1">
                <a:solidFill>
                  <a:srgbClr val="000000"/>
                </a:solidFill>
                <a:latin typeface="Brown-light"/>
              </a:rPr>
              <a:t>The invention and vision: </a:t>
            </a:r>
            <a:r>
              <a:rPr lang="fr-CH" sz="1333" b="1" err="1">
                <a:solidFill>
                  <a:srgbClr val="000000"/>
                </a:solidFill>
                <a:latin typeface="Brown-light"/>
              </a:rPr>
              <a:t>create</a:t>
            </a:r>
            <a:br>
              <a:rPr lang="fr-CH" sz="1333" b="1">
                <a:solidFill>
                  <a:srgbClr val="000000"/>
                </a:solidFill>
                <a:latin typeface="Brown-light"/>
              </a:rPr>
            </a:br>
            <a:r>
              <a:rPr lang="fr-CH" sz="1333" b="1">
                <a:solidFill>
                  <a:srgbClr val="000000"/>
                </a:solidFill>
                <a:latin typeface="Brown-light"/>
              </a:rPr>
              <a:t>an oral vaccine for </a:t>
            </a:r>
            <a:r>
              <a:rPr lang="fr-CH" sz="1333" b="1" err="1">
                <a:solidFill>
                  <a:srgbClr val="000000"/>
                </a:solidFill>
                <a:latin typeface="Brown-light"/>
              </a:rPr>
              <a:t>bacterial</a:t>
            </a:r>
            <a:r>
              <a:rPr lang="fr-CH" sz="1333" b="1">
                <a:solidFill>
                  <a:srgbClr val="000000"/>
                </a:solidFill>
                <a:latin typeface="Brown-light"/>
              </a:rPr>
              <a:t> infections</a:t>
            </a:r>
            <a:endParaRPr lang="fr-CH" sz="1600" b="1">
              <a:solidFill>
                <a:srgbClr val="000000"/>
              </a:solidFill>
              <a:latin typeface="Brown-light"/>
            </a:endParaRPr>
          </a:p>
        </p:txBody>
      </p:sp>
    </p:spTree>
    <p:extLst>
      <p:ext uri="{BB962C8B-B14F-4D97-AF65-F5344CB8AC3E}">
        <p14:creationId xmlns:p14="http://schemas.microsoft.com/office/powerpoint/2010/main" val="142834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barn(inVertical)">
                                      <p:cBhvr>
                                        <p:cTn id="7" dur="500"/>
                                        <p:tgtEl>
                                          <p:spTgt spid="18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54"/>
                                        </p:tgtEl>
                                        <p:attrNameLst>
                                          <p:attrName>style.visibility</p:attrName>
                                        </p:attrNameLst>
                                      </p:cBhvr>
                                      <p:to>
                                        <p:strVal val="visible"/>
                                      </p:to>
                                    </p:set>
                                    <p:animEffect transition="in" filter="wipe(left)">
                                      <p:cBhvr>
                                        <p:cTn id="12" dur="5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3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AB450-2562-C75C-1905-0AA8CE112BC2}"/>
            </a:ext>
          </a:extLst>
        </p:cNvPr>
        <p:cNvGrpSpPr/>
        <p:nvPr/>
      </p:nvGrpSpPr>
      <p:grpSpPr>
        <a:xfrm>
          <a:off x="0" y="0"/>
          <a:ext cx="0" cy="0"/>
          <a:chOff x="0" y="0"/>
          <a:chExt cx="0" cy="0"/>
        </a:xfrm>
      </p:grpSpPr>
      <p:sp>
        <p:nvSpPr>
          <p:cNvPr id="29" name="Rettangolo 28">
            <a:extLst>
              <a:ext uri="{FF2B5EF4-FFF2-40B4-BE49-F238E27FC236}">
                <a16:creationId xmlns:a16="http://schemas.microsoft.com/office/drawing/2014/main" id="{788F8542-8073-C16D-7C5F-762E94D39A60}"/>
              </a:ext>
            </a:extLst>
          </p:cNvPr>
          <p:cNvSpPr/>
          <p:nvPr/>
        </p:nvSpPr>
        <p:spPr>
          <a:xfrm>
            <a:off x="3934115" y="1661247"/>
            <a:ext cx="822653" cy="4045121"/>
          </a:xfrm>
          <a:prstGeom prst="rect">
            <a:avLst/>
          </a:prstGeom>
          <a:gradFill flip="none" rotWithShape="1">
            <a:gsLst>
              <a:gs pos="0">
                <a:schemeClr val="accent2">
                  <a:lumMod val="20000"/>
                  <a:lumOff val="80000"/>
                  <a:alpha val="49000"/>
                </a:schemeClr>
              </a:gs>
              <a:gs pos="45000">
                <a:schemeClr val="accent1">
                  <a:lumMod val="30000"/>
                  <a:lumOff val="7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itolo 1">
            <a:extLst>
              <a:ext uri="{FF2B5EF4-FFF2-40B4-BE49-F238E27FC236}">
                <a16:creationId xmlns:a16="http://schemas.microsoft.com/office/drawing/2014/main" id="{4BF1AAB7-E8A9-E4C1-470F-F218751C3670}"/>
              </a:ext>
            </a:extLst>
          </p:cNvPr>
          <p:cNvSpPr>
            <a:spLocks noGrp="1"/>
          </p:cNvSpPr>
          <p:nvPr>
            <p:ph type="title"/>
          </p:nvPr>
        </p:nvSpPr>
        <p:spPr>
          <a:xfrm>
            <a:off x="280783" y="143393"/>
            <a:ext cx="10404555" cy="822854"/>
          </a:xfrm>
        </p:spPr>
        <p:txBody>
          <a:bodyPr/>
          <a:lstStyle/>
          <a:p>
            <a:pPr marL="0" indent="0">
              <a:buFont typeface="Arial" panose="020B0604020202020204" pitchFamily="34" charset="0"/>
              <a:buNone/>
            </a:pPr>
            <a:r>
              <a:rPr lang="en-US" sz="2400" b="1" dirty="0">
                <a:solidFill>
                  <a:srgbClr val="0071CE"/>
                </a:solidFill>
                <a:latin typeface="Arial" panose="020B0604020202020204" pitchFamily="34" charset="0"/>
                <a:cs typeface="Arial" panose="020B0604020202020204" pitchFamily="34" charset="0"/>
              </a:rPr>
              <a:t>TO AN IMMUNOMODULATOR : TRAINER</a:t>
            </a:r>
            <a:r>
              <a:rPr lang="en-US" sz="2400" dirty="0">
                <a:solidFill>
                  <a:srgbClr val="0071CE"/>
                </a:solidFill>
                <a:latin typeface="Arial" panose="020B0604020202020204" pitchFamily="34" charset="0"/>
                <a:cs typeface="Arial" panose="020B0604020202020204" pitchFamily="34" charset="0"/>
              </a:rPr>
              <a:t> OF IMMUNE SYSTEM</a:t>
            </a:r>
            <a:br>
              <a:rPr lang="en-US" b="1" dirty="0">
                <a:solidFill>
                  <a:srgbClr val="0071CE"/>
                </a:solidFill>
                <a:latin typeface="Arial" panose="020B0604020202020204" pitchFamily="34" charset="0"/>
                <a:cs typeface="Arial" panose="020B0604020202020204" pitchFamily="34" charset="0"/>
              </a:rPr>
            </a:br>
            <a:endParaRPr lang="en-US" b="1" dirty="0">
              <a:solidFill>
                <a:srgbClr val="0071CE"/>
              </a:solidFill>
              <a:latin typeface="Arial" panose="020B0604020202020204" pitchFamily="34" charset="0"/>
              <a:cs typeface="Arial" panose="020B0604020202020204" pitchFamily="34" charset="0"/>
            </a:endParaRPr>
          </a:p>
        </p:txBody>
      </p:sp>
      <p:sp>
        <p:nvSpPr>
          <p:cNvPr id="61" name="ZoneTexte 58">
            <a:extLst>
              <a:ext uri="{FF2B5EF4-FFF2-40B4-BE49-F238E27FC236}">
                <a16:creationId xmlns:a16="http://schemas.microsoft.com/office/drawing/2014/main" id="{8182B529-9352-3C78-0B52-E46977E6C855}"/>
              </a:ext>
            </a:extLst>
          </p:cNvPr>
          <p:cNvSpPr txBox="1"/>
          <p:nvPr/>
        </p:nvSpPr>
        <p:spPr>
          <a:xfrm>
            <a:off x="3551705" y="679389"/>
            <a:ext cx="4014741" cy="693479"/>
          </a:xfrm>
          <a:prstGeom prst="roundRect">
            <a:avLst>
              <a:gd name="adj" fmla="val 50000"/>
            </a:avLst>
          </a:prstGeom>
          <a:solidFill>
            <a:schemeClr val="accent2"/>
          </a:solidFill>
          <a:ln w="15875">
            <a:solidFill>
              <a:schemeClr val="accent2">
                <a:lumMod val="75000"/>
              </a:schemeClr>
            </a:solidFill>
          </a:ln>
          <a:effectLst>
            <a:innerShdw blurRad="63500" dist="50800" dir="16200000">
              <a:prstClr val="black">
                <a:alpha val="29324"/>
              </a:prstClr>
            </a:innerShdw>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CH" sz="2000" b="1" i="0" u="none" strike="noStrike" kern="1200" cap="none" spc="0" normalizeH="0" baseline="0" noProof="0">
                <a:ln>
                  <a:noFill/>
                </a:ln>
                <a:solidFill>
                  <a:srgbClr val="FFFFFF"/>
                </a:solidFill>
                <a:effectLst/>
                <a:uLnTx/>
                <a:uFillTx/>
                <a:latin typeface="Calibri" panose="020F0502020204030204"/>
                <a:ea typeface="+mn-ea"/>
                <a:cs typeface="Calibri Light"/>
              </a:rPr>
              <a:t>IMMUNE TRAINING </a:t>
            </a:r>
            <a:br>
              <a:rPr kumimoji="0" lang="fr-CH" sz="2000" b="1" i="0" u="none" strike="noStrike" kern="1200" cap="none" spc="0" normalizeH="0" baseline="0" noProof="0">
                <a:ln>
                  <a:noFill/>
                </a:ln>
                <a:solidFill>
                  <a:srgbClr val="FFFFFF"/>
                </a:solidFill>
                <a:effectLst/>
                <a:uLnTx/>
                <a:uFillTx/>
                <a:latin typeface="Calibri" panose="020F0502020204030204"/>
                <a:ea typeface="+mn-ea"/>
                <a:cs typeface="Calibri Light"/>
              </a:rPr>
            </a:br>
            <a:r>
              <a:rPr kumimoji="0" lang="fr-CH" sz="1800" b="1" i="0" u="none" strike="noStrike" kern="1200" cap="none" spc="0" normalizeH="0" baseline="0" noProof="0">
                <a:ln>
                  <a:noFill/>
                </a:ln>
                <a:solidFill>
                  <a:srgbClr val="FFFFFF"/>
                </a:solidFill>
                <a:effectLst/>
                <a:uLnTx/>
                <a:uFillTx/>
                <a:latin typeface="Calibri" panose="020F0502020204030204"/>
                <a:ea typeface="+mn-ea"/>
                <a:cs typeface="Calibri Light"/>
              </a:rPr>
              <a:t>BY OM-85 IN PROPHYLACTIC USE</a:t>
            </a:r>
            <a:endParaRPr kumimoji="0" lang="fr-CH" sz="2000" b="1" i="0" u="none" strike="noStrike" kern="1200" cap="none" spc="0" normalizeH="0" baseline="0" noProof="0">
              <a:ln>
                <a:noFill/>
              </a:ln>
              <a:solidFill>
                <a:srgbClr val="FFFFFF"/>
              </a:solidFill>
              <a:effectLst/>
              <a:uLnTx/>
              <a:uFillTx/>
              <a:latin typeface="Calibri" panose="020F0502020204030204"/>
              <a:ea typeface="+mn-ea"/>
              <a:cs typeface="Calibri Light"/>
            </a:endParaRPr>
          </a:p>
        </p:txBody>
      </p:sp>
      <p:sp>
        <p:nvSpPr>
          <p:cNvPr id="3" name="Rettangolo 2">
            <a:extLst>
              <a:ext uri="{FF2B5EF4-FFF2-40B4-BE49-F238E27FC236}">
                <a16:creationId xmlns:a16="http://schemas.microsoft.com/office/drawing/2014/main" id="{3D762641-2948-0563-842B-3E6DCD3FAC9B}"/>
              </a:ext>
            </a:extLst>
          </p:cNvPr>
          <p:cNvSpPr/>
          <p:nvPr/>
        </p:nvSpPr>
        <p:spPr>
          <a:xfrm>
            <a:off x="4593320" y="1675554"/>
            <a:ext cx="1929815" cy="1753445"/>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72">
            <a:extLst>
              <a:ext uri="{FF2B5EF4-FFF2-40B4-BE49-F238E27FC236}">
                <a16:creationId xmlns:a16="http://schemas.microsoft.com/office/drawing/2014/main" id="{00346EB6-E610-2A49-6D27-A234A5F5533F}"/>
              </a:ext>
            </a:extLst>
          </p:cNvPr>
          <p:cNvSpPr txBox="1"/>
          <p:nvPr/>
        </p:nvSpPr>
        <p:spPr>
          <a:xfrm>
            <a:off x="4731150" y="1742505"/>
            <a:ext cx="1616909" cy="563231"/>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95BBD8">
                    <a:lumMod val="75000"/>
                  </a:srgbClr>
                </a:solidFill>
                <a:effectLst/>
                <a:uLnTx/>
                <a:uFillTx/>
                <a:latin typeface="Calibri" panose="020F0502020204030204"/>
                <a:ea typeface="+mn-ea"/>
                <a:cs typeface="+mn-cs"/>
              </a:rPr>
              <a:t>PRIME</a:t>
            </a:r>
            <a:r>
              <a:rPr kumimoji="0" lang="en-GB" sz="2000" b="1" i="0" u="none" strike="noStrike" kern="0" cap="none" spc="0" normalizeH="0" baseline="0" noProof="0">
                <a:ln>
                  <a:noFill/>
                </a:ln>
                <a:solidFill>
                  <a:srgbClr val="95BBD8">
                    <a:lumMod val="75000"/>
                  </a:srgbClr>
                </a:solidFill>
                <a:effectLst/>
                <a:uLnTx/>
                <a:uFillTx/>
                <a:latin typeface="Calibri" panose="020F0502020204030204"/>
                <a:ea typeface="+mn-ea"/>
                <a:cs typeface="+mn-cs"/>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0" i="0" u="none" strike="noStrike" kern="100" cap="none" spc="0" normalizeH="0" baseline="0" noProof="0">
                <a:ln>
                  <a:noFill/>
                </a:ln>
                <a:solidFill>
                  <a:srgbClr val="3C3C3B"/>
                </a:solidFill>
                <a:effectLst/>
                <a:uLnTx/>
                <a:uFillTx/>
                <a:latin typeface="Calibri" panose="020F0502020204030204"/>
                <a:ea typeface="+mn-ea"/>
                <a:cs typeface="Times New Roman" panose="02020603050405020304" pitchFamily="18" charset="0"/>
              </a:rPr>
              <a:t>innate immunity</a:t>
            </a:r>
          </a:p>
        </p:txBody>
      </p:sp>
      <p:sp>
        <p:nvSpPr>
          <p:cNvPr id="5" name="TextBox 72">
            <a:extLst>
              <a:ext uri="{FF2B5EF4-FFF2-40B4-BE49-F238E27FC236}">
                <a16:creationId xmlns:a16="http://schemas.microsoft.com/office/drawing/2014/main" id="{8C9E75F0-00AA-FBF0-D7AB-9050F3CD189C}"/>
              </a:ext>
            </a:extLst>
          </p:cNvPr>
          <p:cNvSpPr txBox="1"/>
          <p:nvPr/>
        </p:nvSpPr>
        <p:spPr>
          <a:xfrm>
            <a:off x="4731150" y="2751054"/>
            <a:ext cx="1736559" cy="535531"/>
          </a:xfrm>
          <a:prstGeom prst="rect">
            <a:avLst/>
          </a:prstGeom>
          <a:noFill/>
        </p:spPr>
        <p:txBody>
          <a:bodyPr wrap="square" anchor="ctr" anchorCtr="0">
            <a:spAutoFit/>
          </a:bodyPr>
          <a:lstStyle/>
          <a:p>
            <a:pPr lvl="0" algn="ctr">
              <a:lnSpc>
                <a:spcPct val="90000"/>
              </a:lnSpc>
              <a:defRPr/>
            </a:pPr>
            <a:r>
              <a:rPr kumimoji="0" lang="en-GB" sz="1800" b="1" i="0" u="none" strike="noStrike" kern="0" cap="none" spc="0" normalizeH="0" baseline="0" noProof="0" dirty="0">
                <a:ln>
                  <a:noFill/>
                </a:ln>
                <a:solidFill>
                  <a:srgbClr val="95BBD8">
                    <a:lumMod val="75000"/>
                  </a:srgbClr>
                </a:solidFill>
                <a:effectLst/>
                <a:uLnTx/>
                <a:uFillTx/>
                <a:latin typeface="Calibri" panose="020F0502020204030204"/>
                <a:ea typeface="+mn-ea"/>
                <a:cs typeface="+mn-cs"/>
              </a:rPr>
              <a:t>REINFORCE </a:t>
            </a:r>
            <a:r>
              <a:rPr kumimoji="0" lang="en-GB" sz="1400" b="0" i="0" u="none" strike="noStrike" kern="100" cap="none" spc="0" normalizeH="0" baseline="0" noProof="0" dirty="0">
                <a:ln>
                  <a:noFill/>
                </a:ln>
                <a:solidFill>
                  <a:srgbClr val="3C3C3B"/>
                </a:solidFill>
                <a:effectLst/>
                <a:uLnTx/>
                <a:uFillTx/>
                <a:latin typeface="Calibri" panose="020F0502020204030204"/>
                <a:ea typeface="+mn-ea"/>
                <a:cs typeface="Times New Roman" panose="02020603050405020304" pitchFamily="18" charset="0"/>
              </a:rPr>
              <a:t>adaptive immunity</a:t>
            </a:r>
            <a:r>
              <a:rPr lang="en-US" sz="1400" baseline="30000" dirty="0"/>
              <a:t>‡</a:t>
            </a:r>
            <a:endParaRPr kumimoji="0" lang="en-GB" sz="1400" b="0" i="0" u="none" strike="noStrike" kern="100" cap="none" spc="0" normalizeH="0" baseline="0" noProof="0" dirty="0">
              <a:ln>
                <a:noFill/>
              </a:ln>
              <a:solidFill>
                <a:srgbClr val="3C3C3B"/>
              </a:solidFill>
              <a:effectLst/>
              <a:uLnTx/>
              <a:uFillTx/>
              <a:latin typeface="Calibri" panose="020F0502020204030204"/>
              <a:ea typeface="+mn-ea"/>
              <a:cs typeface="Times New Roman" panose="02020603050405020304" pitchFamily="18" charset="0"/>
            </a:endParaRPr>
          </a:p>
        </p:txBody>
      </p:sp>
      <p:cxnSp>
        <p:nvCxnSpPr>
          <p:cNvPr id="6" name="Straight Connector 74">
            <a:extLst>
              <a:ext uri="{FF2B5EF4-FFF2-40B4-BE49-F238E27FC236}">
                <a16:creationId xmlns:a16="http://schemas.microsoft.com/office/drawing/2014/main" id="{30254B60-3578-4EF9-4FD3-1BCF944C5962}"/>
              </a:ext>
            </a:extLst>
          </p:cNvPr>
          <p:cNvCxnSpPr>
            <a:cxnSpLocks/>
          </p:cNvCxnSpPr>
          <p:nvPr/>
        </p:nvCxnSpPr>
        <p:spPr>
          <a:xfrm flipH="1">
            <a:off x="4924004" y="2522711"/>
            <a:ext cx="12312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 name="Gruppo 6">
            <a:extLst>
              <a:ext uri="{FF2B5EF4-FFF2-40B4-BE49-F238E27FC236}">
                <a16:creationId xmlns:a16="http://schemas.microsoft.com/office/drawing/2014/main" id="{A2872EAF-36DA-4256-6298-995205207B13}"/>
              </a:ext>
            </a:extLst>
          </p:cNvPr>
          <p:cNvGrpSpPr/>
          <p:nvPr/>
        </p:nvGrpSpPr>
        <p:grpSpPr>
          <a:xfrm>
            <a:off x="5362851" y="2335667"/>
            <a:ext cx="390751" cy="390751"/>
            <a:chOff x="6551174" y="3157911"/>
            <a:chExt cx="390751" cy="390751"/>
          </a:xfrm>
        </p:grpSpPr>
        <p:sp>
          <p:nvSpPr>
            <p:cNvPr id="8" name="Ovale 7">
              <a:extLst>
                <a:ext uri="{FF2B5EF4-FFF2-40B4-BE49-F238E27FC236}">
                  <a16:creationId xmlns:a16="http://schemas.microsoft.com/office/drawing/2014/main" id="{11DD1FA4-894A-3A8B-7841-F1B3ED985FDB}"/>
                </a:ext>
              </a:extLst>
            </p:cNvPr>
            <p:cNvSpPr/>
            <p:nvPr/>
          </p:nvSpPr>
          <p:spPr>
            <a:xfrm>
              <a:off x="6551174" y="3157911"/>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Graphic 110" descr="Add with solid fill">
              <a:extLst>
                <a:ext uri="{FF2B5EF4-FFF2-40B4-BE49-F238E27FC236}">
                  <a16:creationId xmlns:a16="http://schemas.microsoft.com/office/drawing/2014/main" id="{9FD472A5-6E58-5F36-35A5-8160E18320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9161" y="3243280"/>
              <a:ext cx="220014" cy="220011"/>
            </a:xfrm>
            <a:prstGeom prst="rect">
              <a:avLst/>
            </a:prstGeom>
          </p:spPr>
        </p:pic>
      </p:grpSp>
      <p:sp>
        <p:nvSpPr>
          <p:cNvPr id="11" name="Rettangolo 10">
            <a:extLst>
              <a:ext uri="{FF2B5EF4-FFF2-40B4-BE49-F238E27FC236}">
                <a16:creationId xmlns:a16="http://schemas.microsoft.com/office/drawing/2014/main" id="{2C993059-6403-BE50-B463-A8855AFFB3DF}"/>
              </a:ext>
            </a:extLst>
          </p:cNvPr>
          <p:cNvSpPr/>
          <p:nvPr/>
        </p:nvSpPr>
        <p:spPr>
          <a:xfrm>
            <a:off x="4593320" y="3956778"/>
            <a:ext cx="1929815" cy="1753445"/>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Box 72">
            <a:extLst>
              <a:ext uri="{FF2B5EF4-FFF2-40B4-BE49-F238E27FC236}">
                <a16:creationId xmlns:a16="http://schemas.microsoft.com/office/drawing/2014/main" id="{36CF2016-913E-DE28-CE71-B1B6C3E1A0A7}"/>
              </a:ext>
            </a:extLst>
          </p:cNvPr>
          <p:cNvSpPr txBox="1"/>
          <p:nvPr/>
        </p:nvSpPr>
        <p:spPr>
          <a:xfrm>
            <a:off x="4731150" y="4037579"/>
            <a:ext cx="1616909" cy="535531"/>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E7792B"/>
                </a:solidFill>
                <a:effectLst/>
                <a:uLnTx/>
                <a:uFillTx/>
                <a:latin typeface="Calibri" panose="020F0502020204030204"/>
                <a:ea typeface="+mn-ea"/>
                <a:cs typeface="+mn-cs"/>
              </a:rPr>
              <a:t>STRENGTHEN </a:t>
            </a:r>
            <a:r>
              <a:rPr kumimoji="0" lang="en-GB" sz="1400" b="0" i="0" u="none" strike="noStrike" kern="100" cap="none" spc="0" normalizeH="0" baseline="0" noProof="0">
                <a:ln>
                  <a:noFill/>
                </a:ln>
                <a:solidFill>
                  <a:srgbClr val="3C3C3B"/>
                </a:solidFill>
                <a:effectLst/>
                <a:uLnTx/>
                <a:uFillTx/>
                <a:latin typeface="Aptos" panose="020B0004020202020204" pitchFamily="34" charset="0"/>
                <a:ea typeface="+mn-ea"/>
                <a:cs typeface="Times New Roman" panose="02020603050405020304" pitchFamily="18" charset="0"/>
              </a:rPr>
              <a:t>immune action</a:t>
            </a:r>
            <a:endParaRPr kumimoji="0" lang="en-GB" sz="1400" b="0" i="0" u="none" strike="noStrike" kern="100" cap="none" spc="0" normalizeH="0" baseline="0" noProof="0">
              <a:ln>
                <a:noFill/>
              </a:ln>
              <a:solidFill>
                <a:srgbClr val="3C3C3B"/>
              </a:solidFill>
              <a:effectLst/>
              <a:uLnTx/>
              <a:uFillTx/>
              <a:latin typeface="Calibri" panose="020F0502020204030204"/>
              <a:ea typeface="+mn-ea"/>
              <a:cs typeface="Times New Roman" panose="02020603050405020304" pitchFamily="18" charset="0"/>
            </a:endParaRPr>
          </a:p>
        </p:txBody>
      </p:sp>
      <p:sp>
        <p:nvSpPr>
          <p:cNvPr id="13" name="TextBox 72">
            <a:extLst>
              <a:ext uri="{FF2B5EF4-FFF2-40B4-BE49-F238E27FC236}">
                <a16:creationId xmlns:a16="http://schemas.microsoft.com/office/drawing/2014/main" id="{5BCE07DB-4E4C-9586-1190-F669ACF67C98}"/>
              </a:ext>
            </a:extLst>
          </p:cNvPr>
          <p:cNvSpPr txBox="1"/>
          <p:nvPr/>
        </p:nvSpPr>
        <p:spPr>
          <a:xfrm>
            <a:off x="4731150" y="5032278"/>
            <a:ext cx="1616909" cy="535531"/>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E7792B"/>
                </a:solidFill>
                <a:effectLst/>
                <a:uLnTx/>
                <a:uFillTx/>
                <a:latin typeface="Calibri" panose="020F0502020204030204"/>
                <a:ea typeface="+mn-ea"/>
                <a:cs typeface="+mn-cs"/>
              </a:rPr>
              <a:t>BALANCE</a:t>
            </a:r>
            <a:br>
              <a:rPr kumimoji="0" lang="en-GB" sz="1800" b="1" i="0" u="none" strike="noStrike" kern="0" cap="none" spc="0" normalizeH="0" baseline="0" noProof="0">
                <a:ln>
                  <a:noFill/>
                </a:ln>
                <a:solidFill>
                  <a:srgbClr val="95BBD8">
                    <a:lumMod val="75000"/>
                  </a:srgbClr>
                </a:solidFill>
                <a:effectLst/>
                <a:uLnTx/>
                <a:uFillTx/>
                <a:latin typeface="Calibri" panose="020F0502020204030204"/>
                <a:ea typeface="+mn-ea"/>
                <a:cs typeface="+mn-cs"/>
              </a:rPr>
            </a:br>
            <a:r>
              <a:rPr kumimoji="0" lang="en-GB" sz="1400" b="0" i="0" u="none" strike="noStrike" kern="100" cap="none" spc="0" normalizeH="0" baseline="0" noProof="0">
                <a:ln>
                  <a:noFill/>
                </a:ln>
                <a:solidFill>
                  <a:srgbClr val="3C3C3B"/>
                </a:solidFill>
                <a:effectLst/>
                <a:uLnTx/>
                <a:uFillTx/>
                <a:latin typeface="Aptos" panose="020B0004020202020204" pitchFamily="34" charset="0"/>
                <a:ea typeface="+mn-ea"/>
                <a:cs typeface="Times New Roman" panose="02020603050405020304" pitchFamily="18" charset="0"/>
              </a:rPr>
              <a:t>inflammation</a:t>
            </a:r>
          </a:p>
        </p:txBody>
      </p:sp>
      <p:cxnSp>
        <p:nvCxnSpPr>
          <p:cNvPr id="14" name="Straight Connector 74">
            <a:extLst>
              <a:ext uri="{FF2B5EF4-FFF2-40B4-BE49-F238E27FC236}">
                <a16:creationId xmlns:a16="http://schemas.microsoft.com/office/drawing/2014/main" id="{65A0A10B-BC6C-76C1-1FF5-8AC08945C428}"/>
              </a:ext>
            </a:extLst>
          </p:cNvPr>
          <p:cNvCxnSpPr>
            <a:cxnSpLocks/>
          </p:cNvCxnSpPr>
          <p:nvPr/>
        </p:nvCxnSpPr>
        <p:spPr>
          <a:xfrm flipH="1">
            <a:off x="4924004" y="4803935"/>
            <a:ext cx="12312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5F3C54C0-8232-AFA5-9293-4C724DD0BDD7}"/>
              </a:ext>
            </a:extLst>
          </p:cNvPr>
          <p:cNvGrpSpPr/>
          <p:nvPr/>
        </p:nvGrpSpPr>
        <p:grpSpPr>
          <a:xfrm>
            <a:off x="5362851" y="4616891"/>
            <a:ext cx="390751" cy="390751"/>
            <a:chOff x="6551174" y="3157911"/>
            <a:chExt cx="390751" cy="390751"/>
          </a:xfrm>
        </p:grpSpPr>
        <p:sp>
          <p:nvSpPr>
            <p:cNvPr id="16" name="Ovale 15">
              <a:extLst>
                <a:ext uri="{FF2B5EF4-FFF2-40B4-BE49-F238E27FC236}">
                  <a16:creationId xmlns:a16="http://schemas.microsoft.com/office/drawing/2014/main" id="{6C02656A-C88F-34E9-79A6-24878E32B51B}"/>
                </a:ext>
              </a:extLst>
            </p:cNvPr>
            <p:cNvSpPr/>
            <p:nvPr/>
          </p:nvSpPr>
          <p:spPr>
            <a:xfrm>
              <a:off x="6551174" y="3157911"/>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7" name="Graphic 110" descr="Add with solid fill">
              <a:extLst>
                <a:ext uri="{FF2B5EF4-FFF2-40B4-BE49-F238E27FC236}">
                  <a16:creationId xmlns:a16="http://schemas.microsoft.com/office/drawing/2014/main" id="{9FD76D97-6B91-4BC5-6495-DFBDCD49CA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9161" y="3243280"/>
              <a:ext cx="220014" cy="220011"/>
            </a:xfrm>
            <a:prstGeom prst="rect">
              <a:avLst/>
            </a:prstGeom>
          </p:spPr>
        </p:pic>
      </p:grpSp>
      <p:grpSp>
        <p:nvGrpSpPr>
          <p:cNvPr id="34" name="Gruppo 33">
            <a:extLst>
              <a:ext uri="{FF2B5EF4-FFF2-40B4-BE49-F238E27FC236}">
                <a16:creationId xmlns:a16="http://schemas.microsoft.com/office/drawing/2014/main" id="{874F03D1-F9CD-F5F5-DEE8-DABCBA56EDFF}"/>
              </a:ext>
            </a:extLst>
          </p:cNvPr>
          <p:cNvGrpSpPr/>
          <p:nvPr/>
        </p:nvGrpSpPr>
        <p:grpSpPr>
          <a:xfrm>
            <a:off x="1199198" y="3927314"/>
            <a:ext cx="2212279" cy="1753445"/>
            <a:chOff x="2987389" y="1507648"/>
            <a:chExt cx="2244900" cy="1779301"/>
          </a:xfrm>
        </p:grpSpPr>
        <p:sp>
          <p:nvSpPr>
            <p:cNvPr id="56" name="Ellipse 4">
              <a:extLst>
                <a:ext uri="{FF2B5EF4-FFF2-40B4-BE49-F238E27FC236}">
                  <a16:creationId xmlns:a16="http://schemas.microsoft.com/office/drawing/2014/main" id="{B160787C-5C38-228F-069C-CB1AA1FABDA0}"/>
                </a:ext>
              </a:extLst>
            </p:cNvPr>
            <p:cNvSpPr/>
            <p:nvPr/>
          </p:nvSpPr>
          <p:spPr>
            <a:xfrm>
              <a:off x="3189148" y="1507648"/>
              <a:ext cx="1848581" cy="1779301"/>
            </a:xfrm>
            <a:prstGeom prst="ellipse">
              <a:avLst/>
            </a:prstGeom>
            <a:gradFill flip="none" rotWithShape="1">
              <a:gsLst>
                <a:gs pos="0">
                  <a:schemeClr val="accent1">
                    <a:lumMod val="0"/>
                    <a:lumOff val="100000"/>
                  </a:schemeClr>
                </a:gs>
                <a:gs pos="63000">
                  <a:schemeClr val="accent1">
                    <a:lumMod val="0"/>
                    <a:lumOff val="100000"/>
                  </a:schemeClr>
                </a:gs>
                <a:gs pos="98000">
                  <a:srgbClr val="F4AC6C">
                    <a:alpha val="47059"/>
                  </a:srgbClr>
                </a:gs>
              </a:gsLst>
              <a:path path="circle">
                <a:fillToRect l="50000" t="-80000" r="50000" b="180000"/>
              </a:path>
              <a:tileRect/>
            </a:gradFill>
            <a:ln w="22225">
              <a:solidFill>
                <a:srgbClr val="F47100"/>
              </a:solidFill>
              <a:prstDash val="solid"/>
            </a:ln>
            <a:effectLst>
              <a:outerShdw blurRad="342900" dist="38100" dir="2700000" algn="tl" rotWithShape="0">
                <a:srgbClr val="F48800">
                  <a:alpha val="5055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2800" b="1" i="0" u="none" strike="noStrike" kern="1200" cap="none" spc="0" normalizeH="0" baseline="0" noProof="0">
                <a:ln>
                  <a:noFill/>
                </a:ln>
                <a:solidFill>
                  <a:srgbClr val="BFDDA0">
                    <a:lumMod val="75000"/>
                  </a:srgbClr>
                </a:solidFill>
                <a:effectLst/>
                <a:uLnTx/>
                <a:uFillTx/>
                <a:latin typeface="Calibri" panose="020F0502020204030204"/>
                <a:ea typeface="+mn-ea"/>
                <a:cs typeface="+mn-cs"/>
              </a:endParaRPr>
            </a:p>
          </p:txBody>
        </p:sp>
        <p:sp>
          <p:nvSpPr>
            <p:cNvPr id="57" name="ZoneTexte 8">
              <a:extLst>
                <a:ext uri="{FF2B5EF4-FFF2-40B4-BE49-F238E27FC236}">
                  <a16:creationId xmlns:a16="http://schemas.microsoft.com/office/drawing/2014/main" id="{394D331F-6E19-1CCC-BD48-0C313C1BA749}"/>
                </a:ext>
              </a:extLst>
            </p:cNvPr>
            <p:cNvSpPr txBox="1"/>
            <p:nvPr/>
          </p:nvSpPr>
          <p:spPr>
            <a:xfrm>
              <a:off x="2987389" y="2171266"/>
              <a:ext cx="2244900" cy="37477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1" i="0" u="none" strike="noStrike" kern="1200" cap="none" spc="0" normalizeH="0" baseline="0" noProof="0" dirty="0">
                  <a:ln>
                    <a:noFill/>
                  </a:ln>
                  <a:solidFill>
                    <a:srgbClr val="E7792B"/>
                  </a:solidFill>
                  <a:effectLst/>
                  <a:uLnTx/>
                  <a:uFillTx/>
                  <a:latin typeface="Calibri" panose="020F0502020204030204"/>
                  <a:ea typeface="+mn-ea"/>
                  <a:cs typeface="+mn-cs"/>
                </a:rPr>
                <a:t>INFECTION</a:t>
              </a:r>
              <a:r>
                <a:rPr kumimoji="0" lang="fr-CH" sz="1800" b="1" i="0" u="none" strike="noStrike" kern="1200" cap="none" spc="0" normalizeH="0" baseline="30000" noProof="0" dirty="0">
                  <a:ln>
                    <a:noFill/>
                  </a:ln>
                  <a:solidFill>
                    <a:srgbClr val="E7792B"/>
                  </a:solidFill>
                  <a:effectLst/>
                  <a:uLnTx/>
                  <a:uFillTx/>
                  <a:latin typeface="Calibri" panose="020F0502020204030204"/>
                  <a:ea typeface="+mn-ea"/>
                  <a:cs typeface="+mn-cs"/>
                </a:rPr>
                <a:t>*</a:t>
              </a:r>
              <a:endParaRPr kumimoji="0" lang="fr-CH" sz="1800" b="1" i="0" u="none" strike="noStrike" kern="1200" cap="none" spc="0" normalizeH="0" baseline="0" noProof="0" dirty="0">
                <a:ln>
                  <a:noFill/>
                </a:ln>
                <a:solidFill>
                  <a:srgbClr val="E7792B"/>
                </a:solidFill>
                <a:effectLst/>
                <a:uLnTx/>
                <a:uFillTx/>
                <a:latin typeface="Calibri" panose="020F0502020204030204"/>
                <a:ea typeface="+mn-ea"/>
                <a:cs typeface="+mn-cs"/>
              </a:endParaRPr>
            </a:p>
          </p:txBody>
        </p:sp>
      </p:grpSp>
      <p:grpSp>
        <p:nvGrpSpPr>
          <p:cNvPr id="35" name="Gruppo 34">
            <a:extLst>
              <a:ext uri="{FF2B5EF4-FFF2-40B4-BE49-F238E27FC236}">
                <a16:creationId xmlns:a16="http://schemas.microsoft.com/office/drawing/2014/main" id="{D9E62AF9-445A-D6FC-1F6C-9FDA79DDFEBE}"/>
              </a:ext>
            </a:extLst>
          </p:cNvPr>
          <p:cNvGrpSpPr/>
          <p:nvPr/>
        </p:nvGrpSpPr>
        <p:grpSpPr>
          <a:xfrm>
            <a:off x="567193" y="1279395"/>
            <a:ext cx="2521657" cy="2149605"/>
            <a:chOff x="7572337" y="3754853"/>
            <a:chExt cx="2893365" cy="2466470"/>
          </a:xfrm>
        </p:grpSpPr>
        <p:sp>
          <p:nvSpPr>
            <p:cNvPr id="51" name="Ovale 50">
              <a:extLst>
                <a:ext uri="{FF2B5EF4-FFF2-40B4-BE49-F238E27FC236}">
                  <a16:creationId xmlns:a16="http://schemas.microsoft.com/office/drawing/2014/main" id="{26C87A0A-68D6-7B36-7C01-5517D900DC23}"/>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rgbClr val="BFDDA0">
                    <a:lumMod val="75000"/>
                  </a:srgbClr>
                </a:solidFill>
                <a:effectLst/>
                <a:uLnTx/>
                <a:uFillTx/>
                <a:latin typeface="Calibri" panose="020F0502020204030204"/>
                <a:ea typeface="+mn-ea"/>
                <a:cs typeface="+mn-cs"/>
              </a:endParaRPr>
            </a:p>
          </p:txBody>
        </p:sp>
        <p:sp>
          <p:nvSpPr>
            <p:cNvPr id="52" name="Ovale 51">
              <a:extLst>
                <a:ext uri="{FF2B5EF4-FFF2-40B4-BE49-F238E27FC236}">
                  <a16:creationId xmlns:a16="http://schemas.microsoft.com/office/drawing/2014/main" id="{0D661A20-3BEF-F045-07DC-C42395D3F8D6}"/>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95BBD8">
                      <a:lumMod val="75000"/>
                    </a:srgbClr>
                  </a:solidFill>
                  <a:effectLst/>
                  <a:uLnTx/>
                  <a:uFillTx/>
                  <a:latin typeface="Calibri" panose="020F0502020204030204"/>
                  <a:ea typeface="+mn-ea"/>
                  <a:cs typeface="+mn-cs"/>
                </a:rPr>
                <a:t>VULNERABLE HEALTH</a:t>
              </a:r>
            </a:p>
          </p:txBody>
        </p:sp>
      </p:grpSp>
      <p:sp>
        <p:nvSpPr>
          <p:cNvPr id="44" name="Arco 43">
            <a:extLst>
              <a:ext uri="{FF2B5EF4-FFF2-40B4-BE49-F238E27FC236}">
                <a16:creationId xmlns:a16="http://schemas.microsoft.com/office/drawing/2014/main" id="{8A7FB2CC-0BC0-9297-E6B9-6D7A82DCD8DA}"/>
              </a:ext>
            </a:extLst>
          </p:cNvPr>
          <p:cNvSpPr/>
          <p:nvPr/>
        </p:nvSpPr>
        <p:spPr>
          <a:xfrm rot="14222050">
            <a:off x="593727" y="3106796"/>
            <a:ext cx="1414305" cy="1035711"/>
          </a:xfrm>
          <a:prstGeom prst="arc">
            <a:avLst>
              <a:gd name="adj1" fmla="val 11969378"/>
              <a:gd name="adj2" fmla="val 21262433"/>
            </a:avLst>
          </a:prstGeom>
          <a:ln w="57150">
            <a:gradFill flip="none" rotWithShape="1">
              <a:gsLst>
                <a:gs pos="17000">
                  <a:schemeClr val="accent1"/>
                </a:gs>
                <a:gs pos="58000">
                  <a:srgbClr val="F48800"/>
                </a:gs>
              </a:gsLst>
              <a:lin ang="10800000" scaled="1"/>
              <a:tileRect/>
            </a:gradFill>
            <a:prstDash val="sysDash"/>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46" name="Gruppo 45">
            <a:extLst>
              <a:ext uri="{FF2B5EF4-FFF2-40B4-BE49-F238E27FC236}">
                <a16:creationId xmlns:a16="http://schemas.microsoft.com/office/drawing/2014/main" id="{FEB1107A-1E3E-7C7A-4F10-51B83DA9DAD5}"/>
              </a:ext>
            </a:extLst>
          </p:cNvPr>
          <p:cNvGrpSpPr/>
          <p:nvPr/>
        </p:nvGrpSpPr>
        <p:grpSpPr>
          <a:xfrm>
            <a:off x="2676060" y="5079604"/>
            <a:ext cx="765821" cy="748170"/>
            <a:chOff x="8368953" y="401371"/>
            <a:chExt cx="902864" cy="882054"/>
          </a:xfrm>
        </p:grpSpPr>
        <p:sp>
          <p:nvSpPr>
            <p:cNvPr id="49" name="Ovale 48">
              <a:extLst>
                <a:ext uri="{FF2B5EF4-FFF2-40B4-BE49-F238E27FC236}">
                  <a16:creationId xmlns:a16="http://schemas.microsoft.com/office/drawing/2014/main" id="{05D1D12C-F192-BD9E-F43A-AACB8FF439B8}"/>
                </a:ext>
              </a:extLst>
            </p:cNvPr>
            <p:cNvSpPr/>
            <p:nvPr/>
          </p:nvSpPr>
          <p:spPr>
            <a:xfrm>
              <a:off x="8368953" y="442614"/>
              <a:ext cx="840811" cy="840811"/>
            </a:xfrm>
            <a:prstGeom prst="ellipse">
              <a:avLst/>
            </a:prstGeom>
            <a:solidFill>
              <a:schemeClr val="bg1"/>
            </a:solidFill>
            <a:ln w="19050">
              <a:solidFill>
                <a:srgbClr val="F48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0" name="Immagine 49">
              <a:extLst>
                <a:ext uri="{FF2B5EF4-FFF2-40B4-BE49-F238E27FC236}">
                  <a16:creationId xmlns:a16="http://schemas.microsoft.com/office/drawing/2014/main" id="{71290C15-AFDD-FC02-151F-6EA2356E00BC}"/>
                </a:ext>
              </a:extLst>
            </p:cNvPr>
            <p:cNvPicPr>
              <a:picLocks noChangeAspect="1"/>
            </p:cNvPicPr>
            <p:nvPr/>
          </p:nvPicPr>
          <p:blipFill>
            <a:blip r:embed="rId5"/>
            <a:srcRect/>
            <a:stretch/>
          </p:blipFill>
          <p:spPr>
            <a:xfrm>
              <a:off x="8533782" y="401371"/>
              <a:ext cx="738035" cy="738924"/>
            </a:xfrm>
            <a:prstGeom prst="rect">
              <a:avLst/>
            </a:prstGeom>
          </p:spPr>
        </p:pic>
      </p:grpSp>
      <p:pic>
        <p:nvPicPr>
          <p:cNvPr id="43" name="Graphic 28">
            <a:extLst>
              <a:ext uri="{FF2B5EF4-FFF2-40B4-BE49-F238E27FC236}">
                <a16:creationId xmlns:a16="http://schemas.microsoft.com/office/drawing/2014/main" id="{2D427525-F655-DE89-BBBC-0B8087F1481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9552" y="2678529"/>
            <a:ext cx="743539" cy="743539"/>
          </a:xfrm>
          <a:prstGeom prst="rect">
            <a:avLst/>
          </a:prstGeom>
        </p:spPr>
      </p:pic>
      <p:sp>
        <p:nvSpPr>
          <p:cNvPr id="97" name="Figura a mano libera 96">
            <a:extLst>
              <a:ext uri="{FF2B5EF4-FFF2-40B4-BE49-F238E27FC236}">
                <a16:creationId xmlns:a16="http://schemas.microsoft.com/office/drawing/2014/main" id="{E04F0C35-B352-DE91-0D89-3FB3AD1ED85B}"/>
              </a:ext>
            </a:extLst>
          </p:cNvPr>
          <p:cNvSpPr/>
          <p:nvPr/>
        </p:nvSpPr>
        <p:spPr>
          <a:xfrm>
            <a:off x="4066689" y="1666410"/>
            <a:ext cx="183639" cy="4030815"/>
          </a:xfrm>
          <a:custGeom>
            <a:avLst/>
            <a:gdLst>
              <a:gd name="connsiteX0" fmla="*/ 145473 w 145473"/>
              <a:gd name="connsiteY0" fmla="*/ 0 h 4073236"/>
              <a:gd name="connsiteX1" fmla="*/ 0 w 145473"/>
              <a:gd name="connsiteY1" fmla="*/ 0 h 4073236"/>
              <a:gd name="connsiteX2" fmla="*/ 0 w 145473"/>
              <a:gd name="connsiteY2" fmla="*/ 4073236 h 4073236"/>
              <a:gd name="connsiteX3" fmla="*/ 135082 w 145473"/>
              <a:gd name="connsiteY3" fmla="*/ 4073236 h 4073236"/>
            </a:gdLst>
            <a:ahLst/>
            <a:cxnLst>
              <a:cxn ang="0">
                <a:pos x="connsiteX0" y="connsiteY0"/>
              </a:cxn>
              <a:cxn ang="0">
                <a:pos x="connsiteX1" y="connsiteY1"/>
              </a:cxn>
              <a:cxn ang="0">
                <a:pos x="connsiteX2" y="connsiteY2"/>
              </a:cxn>
              <a:cxn ang="0">
                <a:pos x="connsiteX3" y="connsiteY3"/>
              </a:cxn>
            </a:cxnLst>
            <a:rect l="l" t="t" r="r" b="b"/>
            <a:pathLst>
              <a:path w="145473" h="4073236">
                <a:moveTo>
                  <a:pt x="145473" y="0"/>
                </a:moveTo>
                <a:lnTo>
                  <a:pt x="0" y="0"/>
                </a:lnTo>
                <a:lnTo>
                  <a:pt x="0" y="4073236"/>
                </a:lnTo>
                <a:lnTo>
                  <a:pt x="135082" y="4073236"/>
                </a:ln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Figura a mano libera 96">
            <a:extLst>
              <a:ext uri="{FF2B5EF4-FFF2-40B4-BE49-F238E27FC236}">
                <a16:creationId xmlns:a16="http://schemas.microsoft.com/office/drawing/2014/main" id="{3FA15432-F654-1DF3-471D-395B65E427F5}"/>
              </a:ext>
            </a:extLst>
          </p:cNvPr>
          <p:cNvSpPr/>
          <p:nvPr/>
        </p:nvSpPr>
        <p:spPr>
          <a:xfrm flipH="1">
            <a:off x="6974149" y="1668399"/>
            <a:ext cx="183639" cy="4030815"/>
          </a:xfrm>
          <a:custGeom>
            <a:avLst/>
            <a:gdLst>
              <a:gd name="connsiteX0" fmla="*/ 145473 w 145473"/>
              <a:gd name="connsiteY0" fmla="*/ 0 h 4073236"/>
              <a:gd name="connsiteX1" fmla="*/ 0 w 145473"/>
              <a:gd name="connsiteY1" fmla="*/ 0 h 4073236"/>
              <a:gd name="connsiteX2" fmla="*/ 0 w 145473"/>
              <a:gd name="connsiteY2" fmla="*/ 4073236 h 4073236"/>
              <a:gd name="connsiteX3" fmla="*/ 135082 w 145473"/>
              <a:gd name="connsiteY3" fmla="*/ 4073236 h 4073236"/>
            </a:gdLst>
            <a:ahLst/>
            <a:cxnLst>
              <a:cxn ang="0">
                <a:pos x="connsiteX0" y="connsiteY0"/>
              </a:cxn>
              <a:cxn ang="0">
                <a:pos x="connsiteX1" y="connsiteY1"/>
              </a:cxn>
              <a:cxn ang="0">
                <a:pos x="connsiteX2" y="connsiteY2"/>
              </a:cxn>
              <a:cxn ang="0">
                <a:pos x="connsiteX3" y="connsiteY3"/>
              </a:cxn>
            </a:cxnLst>
            <a:rect l="l" t="t" r="r" b="b"/>
            <a:pathLst>
              <a:path w="145473" h="4073236">
                <a:moveTo>
                  <a:pt x="145473" y="0"/>
                </a:moveTo>
                <a:lnTo>
                  <a:pt x="0" y="0"/>
                </a:lnTo>
                <a:lnTo>
                  <a:pt x="0" y="4073236"/>
                </a:lnTo>
                <a:lnTo>
                  <a:pt x="135082" y="4073236"/>
                </a:ln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0" name="Gruppo 19">
            <a:extLst>
              <a:ext uri="{FF2B5EF4-FFF2-40B4-BE49-F238E27FC236}">
                <a16:creationId xmlns:a16="http://schemas.microsoft.com/office/drawing/2014/main" id="{7F52E4D9-E7DD-0A36-708F-7CDEBDE01011}"/>
              </a:ext>
            </a:extLst>
          </p:cNvPr>
          <p:cNvGrpSpPr/>
          <p:nvPr/>
        </p:nvGrpSpPr>
        <p:grpSpPr>
          <a:xfrm>
            <a:off x="6973858" y="2293717"/>
            <a:ext cx="390751" cy="390751"/>
            <a:chOff x="5107154" y="4839187"/>
            <a:chExt cx="478956" cy="478956"/>
          </a:xfrm>
        </p:grpSpPr>
        <p:sp>
          <p:nvSpPr>
            <p:cNvPr id="21" name="Ovale 20">
              <a:extLst>
                <a:ext uri="{FF2B5EF4-FFF2-40B4-BE49-F238E27FC236}">
                  <a16:creationId xmlns:a16="http://schemas.microsoft.com/office/drawing/2014/main" id="{D9B19293-B8E8-D99D-1568-5B58A67A89F9}"/>
                </a:ext>
              </a:extLst>
            </p:cNvPr>
            <p:cNvSpPr/>
            <p:nvPr/>
          </p:nvSpPr>
          <p:spPr>
            <a:xfrm>
              <a:off x="5107154" y="4839187"/>
              <a:ext cx="478956" cy="478956"/>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Freeform 26">
              <a:extLst>
                <a:ext uri="{FF2B5EF4-FFF2-40B4-BE49-F238E27FC236}">
                  <a16:creationId xmlns:a16="http://schemas.microsoft.com/office/drawing/2014/main" id="{8F192BF4-11E6-C5D2-81D4-552E10576F79}"/>
                </a:ext>
              </a:extLst>
            </p:cNvPr>
            <p:cNvSpPr/>
            <p:nvPr/>
          </p:nvSpPr>
          <p:spPr>
            <a:xfrm>
              <a:off x="5294322" y="4880452"/>
              <a:ext cx="198698" cy="396425"/>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39" name="Gruppo 7">
            <a:extLst>
              <a:ext uri="{FF2B5EF4-FFF2-40B4-BE49-F238E27FC236}">
                <a16:creationId xmlns:a16="http://schemas.microsoft.com/office/drawing/2014/main" id="{CBDD3318-4A84-42FB-1157-0B992467B008}"/>
              </a:ext>
            </a:extLst>
          </p:cNvPr>
          <p:cNvGrpSpPr/>
          <p:nvPr/>
        </p:nvGrpSpPr>
        <p:grpSpPr>
          <a:xfrm>
            <a:off x="1437755" y="999897"/>
            <a:ext cx="790759" cy="790759"/>
            <a:chOff x="10012052" y="2460551"/>
            <a:chExt cx="734951" cy="734951"/>
          </a:xfrm>
        </p:grpSpPr>
        <p:sp>
          <p:nvSpPr>
            <p:cNvPr id="40" name="Ovale 8">
              <a:extLst>
                <a:ext uri="{FF2B5EF4-FFF2-40B4-BE49-F238E27FC236}">
                  <a16:creationId xmlns:a16="http://schemas.microsoft.com/office/drawing/2014/main" id="{8405C1CA-63BB-F7E6-5076-636E4A0FCF42}"/>
                </a:ext>
              </a:extLst>
            </p:cNvPr>
            <p:cNvSpPr/>
            <p:nvPr/>
          </p:nvSpPr>
          <p:spPr>
            <a:xfrm>
              <a:off x="10012052" y="2460551"/>
              <a:ext cx="734951" cy="734951"/>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1" name="Immagine 9">
              <a:extLst>
                <a:ext uri="{FF2B5EF4-FFF2-40B4-BE49-F238E27FC236}">
                  <a16:creationId xmlns:a16="http://schemas.microsoft.com/office/drawing/2014/main" id="{46C390C2-8247-42CF-0AC8-10F1E09ACC21}"/>
                </a:ext>
              </a:extLst>
            </p:cNvPr>
            <p:cNvPicPr>
              <a:picLocks noChangeAspect="1"/>
            </p:cNvPicPr>
            <p:nvPr/>
          </p:nvPicPr>
          <p:blipFill>
            <a:blip r:embed="rId8"/>
            <a:srcRect/>
            <a:stretch/>
          </p:blipFill>
          <p:spPr>
            <a:xfrm>
              <a:off x="10181793" y="2501040"/>
              <a:ext cx="442685" cy="635673"/>
            </a:xfrm>
            <a:prstGeom prst="rect">
              <a:avLst/>
            </a:prstGeom>
            <a:ln>
              <a:noFill/>
            </a:ln>
          </p:spPr>
        </p:pic>
      </p:grpSp>
      <p:sp>
        <p:nvSpPr>
          <p:cNvPr id="18" name="TextBox 17">
            <a:extLst>
              <a:ext uri="{FF2B5EF4-FFF2-40B4-BE49-F238E27FC236}">
                <a16:creationId xmlns:a16="http://schemas.microsoft.com/office/drawing/2014/main" id="{5C47E5F6-EA4D-7EBD-7DA3-8F79DB33F86D}"/>
              </a:ext>
            </a:extLst>
          </p:cNvPr>
          <p:cNvSpPr txBox="1"/>
          <p:nvPr/>
        </p:nvSpPr>
        <p:spPr>
          <a:xfrm>
            <a:off x="94089" y="6322232"/>
            <a:ext cx="12122229" cy="253916"/>
          </a:xfrm>
          <a:prstGeom prst="rect">
            <a:avLst/>
          </a:prstGeom>
          <a:noFill/>
        </p:spPr>
        <p:txBody>
          <a:bodyPr wrap="none" rtlCol="0">
            <a:spAutoFit/>
          </a:bodyPr>
          <a:lstStyle/>
          <a:p>
            <a:r>
              <a:rPr lang="en-US" sz="1050" baseline="30000" dirty="0"/>
              <a:t>‡</a:t>
            </a:r>
            <a:r>
              <a:rPr lang="en-US" sz="1050" dirty="0"/>
              <a:t>Non-specific adaptive immunity; *</a:t>
            </a:r>
            <a:r>
              <a:rPr lang="fr-CH" sz="1050" dirty="0"/>
              <a:t>OM-85 </a:t>
            </a:r>
            <a:r>
              <a:rPr lang="fr-CH" sz="1050" dirty="0" err="1"/>
              <a:t>is</a:t>
            </a:r>
            <a:r>
              <a:rPr lang="fr-CH" sz="1050" dirty="0"/>
              <a:t> </a:t>
            </a:r>
            <a:r>
              <a:rPr lang="fr-CH" sz="1050" dirty="0" err="1"/>
              <a:t>indicated</a:t>
            </a:r>
            <a:r>
              <a:rPr lang="fr-CH" sz="1050" dirty="0"/>
              <a:t> for the </a:t>
            </a:r>
            <a:r>
              <a:rPr lang="fr-CH" sz="1050" dirty="0" err="1"/>
              <a:t>prophylaxis</a:t>
            </a:r>
            <a:r>
              <a:rPr lang="fr-CH" sz="1050" dirty="0"/>
              <a:t> of </a:t>
            </a:r>
            <a:r>
              <a:rPr lang="fr-CH" sz="1050" dirty="0" err="1"/>
              <a:t>recurrent</a:t>
            </a:r>
            <a:r>
              <a:rPr lang="fr-CH" sz="1050" dirty="0"/>
              <a:t> </a:t>
            </a:r>
            <a:r>
              <a:rPr lang="fr-CH" sz="1050" dirty="0" err="1"/>
              <a:t>respiratory</a:t>
            </a:r>
            <a:r>
              <a:rPr lang="fr-CH" sz="1050" dirty="0"/>
              <a:t> tract infections. </a:t>
            </a:r>
            <a:r>
              <a:rPr lang="en-US" sz="1050" dirty="0"/>
              <a:t>Based on preclinical research studies; these data should not be extrapolated to any clinical applications.</a:t>
            </a:r>
            <a:r>
              <a:rPr lang="fr-CH" sz="1050" dirty="0"/>
              <a:t> </a:t>
            </a:r>
            <a:endParaRPr lang="en-US" sz="1050" dirty="0"/>
          </a:p>
        </p:txBody>
      </p:sp>
      <p:sp>
        <p:nvSpPr>
          <p:cNvPr id="24" name="Rectangle 29">
            <a:extLst>
              <a:ext uri="{FF2B5EF4-FFF2-40B4-BE49-F238E27FC236}">
                <a16:creationId xmlns:a16="http://schemas.microsoft.com/office/drawing/2014/main" id="{9FE0595E-4690-AD9C-E0FB-C4029301E25C}"/>
              </a:ext>
            </a:extLst>
          </p:cNvPr>
          <p:cNvSpPr/>
          <p:nvPr/>
        </p:nvSpPr>
        <p:spPr>
          <a:xfrm>
            <a:off x="7635964" y="997304"/>
            <a:ext cx="4026390" cy="2090434"/>
          </a:xfrm>
          <a:prstGeom prst="snip2DiagRect">
            <a:avLst/>
          </a:prstGeom>
          <a:gradFill flip="none" rotWithShape="1">
            <a:gsLst>
              <a:gs pos="0">
                <a:schemeClr val="accent3">
                  <a:lumMod val="0"/>
                  <a:lumOff val="100000"/>
                </a:schemeClr>
              </a:gs>
              <a:gs pos="63000">
                <a:schemeClr val="accent3">
                  <a:lumMod val="0"/>
                  <a:lumOff val="100000"/>
                </a:schemeClr>
              </a:gs>
              <a:gs pos="100000">
                <a:schemeClr val="accent2">
                  <a:lumMod val="20000"/>
                  <a:lumOff val="80000"/>
                </a:schemeClr>
              </a:gs>
            </a:gsLst>
            <a:lin ang="2700000" scaled="1"/>
            <a:tileRect/>
          </a:gradFill>
          <a:ln w="15875">
            <a:gradFill flip="none" rotWithShape="1">
              <a:gsLst>
                <a:gs pos="0">
                  <a:schemeClr val="accent2"/>
                </a:gs>
                <a:gs pos="66000">
                  <a:schemeClr val="accent1">
                    <a:lumMod val="30000"/>
                    <a:lumOff val="70000"/>
                    <a:alpha val="0"/>
                  </a:schemeClr>
                </a:gs>
              </a:gsLst>
              <a:lin ang="0" scaled="1"/>
              <a:tileRect/>
            </a:gradFill>
          </a:ln>
          <a:effectLst>
            <a:outerShdw blurRad="522024" dist="63500" dir="2700000" algn="tl" rotWithShape="0">
              <a:schemeClr val="accent2">
                <a:alpha val="2817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Autofit/>
          </a:bodyPr>
          <a:lstStyle/>
          <a:p>
            <a:pPr marL="0" marR="0" lvl="0" indent="0" algn="l" defTabSz="554492" rtl="0" eaLnBrk="1" fontAlgn="auto" latinLnBrk="0" hangingPunct="1">
              <a:lnSpc>
                <a:spcPct val="100000"/>
              </a:lnSpc>
              <a:spcBef>
                <a:spcPts val="0"/>
              </a:spcBef>
              <a:spcAft>
                <a:spcPts val="600"/>
              </a:spcAft>
              <a:buClrTx/>
              <a:buSzTx/>
              <a:buFontTx/>
              <a:buNone/>
              <a:tabLst>
                <a:tab pos="122065" algn="l"/>
              </a:tabLst>
              <a:defRPr/>
            </a:pPr>
            <a:endParaRPr kumimoji="0" lang="en-GB" sz="2000" b="0" i="0" u="none" strike="noStrike" kern="1200" cap="none" spc="-3" normalizeH="0" baseline="0" noProof="0">
              <a:ln>
                <a:noFill/>
              </a:ln>
              <a:solidFill>
                <a:srgbClr val="3C3C3B"/>
              </a:solidFill>
              <a:effectLst/>
              <a:uLnTx/>
              <a:uFillTx/>
              <a:latin typeface="Calibri" panose="020F0502020204030204"/>
              <a:ea typeface="+mn-ea"/>
              <a:cs typeface="Calibri"/>
            </a:endParaRPr>
          </a:p>
        </p:txBody>
      </p:sp>
      <p:sp>
        <p:nvSpPr>
          <p:cNvPr id="25" name="TextBox 8">
            <a:extLst>
              <a:ext uri="{FF2B5EF4-FFF2-40B4-BE49-F238E27FC236}">
                <a16:creationId xmlns:a16="http://schemas.microsoft.com/office/drawing/2014/main" id="{70D7F83C-E2F3-26AC-F1C6-49E2B4C989A5}"/>
              </a:ext>
            </a:extLst>
          </p:cNvPr>
          <p:cNvSpPr txBox="1"/>
          <p:nvPr/>
        </p:nvSpPr>
        <p:spPr>
          <a:xfrm>
            <a:off x="7803956" y="1322630"/>
            <a:ext cx="3811065" cy="1508105"/>
          </a:xfrm>
          <a:prstGeom prst="rect">
            <a:avLst/>
          </a:prstGeom>
          <a:noFill/>
        </p:spPr>
        <p:txBody>
          <a:bodyPr wrap="square" anchor="ctr">
            <a:spAutoFit/>
          </a:bodyPr>
          <a:lstStyle>
            <a:defPPr>
              <a:defRPr lang="fr-FR"/>
            </a:defPPr>
            <a:lvl1pPr marR="0" lvl="0" indent="0" fontAlgn="ctr">
              <a:lnSpc>
                <a:spcPct val="100000"/>
              </a:lnSpc>
              <a:spcBef>
                <a:spcPts val="0"/>
              </a:spcBef>
              <a:spcAft>
                <a:spcPts val="300"/>
              </a:spcAft>
              <a:buClr>
                <a:srgbClr val="E7E6E6">
                  <a:lumMod val="90000"/>
                </a:srgbClr>
              </a:buClr>
              <a:buSzTx/>
              <a:buFontTx/>
              <a:buNone/>
              <a:tabLst>
                <a:tab pos="3057525" algn="l"/>
              </a:tabLst>
              <a:defRPr kumimoji="0" sz="1600" b="1" i="0" u="none" strike="noStrike" kern="0" cap="none" spc="0" normalizeH="0" baseline="0">
                <a:ln>
                  <a:noFill/>
                </a:ln>
                <a:solidFill>
                  <a:srgbClr val="FFFFFF"/>
                </a:solidFill>
                <a:effectLst/>
                <a:uLnTx/>
                <a:uFillTx/>
                <a:latin typeface="Tenorite" pitchFamily="2" charset="0"/>
              </a:defRPr>
            </a:lvl1pPr>
            <a:lvl2pPr marL="360000" lvl="1" indent="-180000">
              <a:lnSpc>
                <a:spcPct val="100000"/>
              </a:lnSpc>
              <a:spcBef>
                <a:spcPts val="0"/>
              </a:spcBef>
              <a:spcAft>
                <a:spcPts val="600"/>
              </a:spcAft>
              <a:buClr>
                <a:schemeClr val="accent5"/>
              </a:buClr>
              <a:buFont typeface="Arial" panose="020B0604020202020204" pitchFamily="34" charset="0"/>
              <a:buChar char="•"/>
              <a:defRPr sz="1200">
                <a:solidFill>
                  <a:schemeClr val="tx1">
                    <a:lumMod val="85000"/>
                    <a:lumOff val="15000"/>
                  </a:schemeClr>
                </a:solidFill>
                <a:latin typeface="Tenorite" pitchFamily="2" charset="0"/>
              </a:defRPr>
            </a:lvl2pPr>
            <a:lvl3pPr marL="540000" indent="-180000">
              <a:lnSpc>
                <a:spcPct val="100000"/>
              </a:lnSpc>
              <a:spcBef>
                <a:spcPts val="500"/>
              </a:spcBef>
              <a:buClr>
                <a:schemeClr val="accent2"/>
              </a:buClr>
              <a:buFont typeface="Arial" panose="020B0604020202020204" pitchFamily="34" charset="0"/>
              <a:buChar char="•"/>
              <a:defRPr sz="2000">
                <a:solidFill>
                  <a:schemeClr val="tx1">
                    <a:lumMod val="65000"/>
                    <a:lumOff val="35000"/>
                  </a:schemeClr>
                </a:solidFill>
                <a:latin typeface="Tenorite" pitchFamily="2" charset="0"/>
              </a:defRPr>
            </a:lvl3pPr>
            <a:lvl4pPr marL="72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4pPr>
            <a:lvl5pPr marL="90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ctr" latinLnBrk="0" hangingPunct="1">
              <a:lnSpc>
                <a:spcPct val="100000"/>
              </a:lnSpc>
              <a:spcBef>
                <a:spcPts val="0"/>
              </a:spcBef>
              <a:spcAft>
                <a:spcPts val="0"/>
              </a:spcAft>
              <a:buClr>
                <a:srgbClr val="E7E6E6">
                  <a:lumMod val="90000"/>
                </a:srgbClr>
              </a:buClr>
              <a:buSzTx/>
              <a:buFontTx/>
              <a:buNone/>
              <a:tabLst>
                <a:tab pos="3057525" algn="l"/>
              </a:tabLst>
              <a:defRPr/>
            </a:pPr>
            <a:r>
              <a:rPr kumimoji="0" lang="en-GB" sz="1600" b="1" i="0" u="none" strike="noStrike" kern="0" cap="none" spc="0" normalizeH="0" baseline="0" noProof="0" dirty="0">
                <a:ln>
                  <a:noFill/>
                </a:ln>
                <a:solidFill>
                  <a:srgbClr val="3C3C3B"/>
                </a:solidFill>
                <a:effectLst/>
                <a:uLnTx/>
                <a:uFillTx/>
                <a:latin typeface="Calibri" panose="020F0502020204030204"/>
                <a:ea typeface="+mn-ea"/>
                <a:cs typeface="+mn-cs"/>
              </a:rPr>
              <a:t>Robust antiviral and antibacterial </a:t>
            </a:r>
            <a:r>
              <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rPr>
              <a:t>state</a:t>
            </a:r>
            <a:r>
              <a:rPr kumimoji="0" lang="en-GB" sz="1600" b="1" i="0" u="none" strike="noStrike" kern="0" cap="none" spc="0" normalizeH="0" baseline="30000" noProof="0" dirty="0">
                <a:ln>
                  <a:noFill/>
                </a:ln>
                <a:solidFill>
                  <a:srgbClr val="3C3C3B"/>
                </a:solidFill>
                <a:effectLst/>
                <a:uLnTx/>
                <a:uFillTx/>
                <a:latin typeface="Calibri" panose="020F0502020204030204"/>
                <a:ea typeface="+mn-ea"/>
                <a:cs typeface="+mn-cs"/>
              </a:rPr>
              <a:t>1-16</a:t>
            </a:r>
          </a:p>
          <a:p>
            <a:pPr marL="0" marR="0" lvl="0" indent="0" algn="l" defTabSz="914400" rtl="0" eaLnBrk="1" fontAlgn="ctr" latinLnBrk="0" hangingPunct="1">
              <a:lnSpc>
                <a:spcPct val="100000"/>
              </a:lnSpc>
              <a:spcBef>
                <a:spcPts val="0"/>
              </a:spcBef>
              <a:spcAft>
                <a:spcPts val="0"/>
              </a:spcAft>
              <a:buClr>
                <a:srgbClr val="E7E6E6">
                  <a:lumMod val="90000"/>
                </a:srgbClr>
              </a:buClr>
              <a:buSzTx/>
              <a:buFontTx/>
              <a:buNone/>
              <a:tabLst>
                <a:tab pos="3057525" algn="l"/>
              </a:tabLst>
              <a:defRPr/>
            </a:pPr>
            <a:endPar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endParaRPr>
          </a:p>
          <a:p>
            <a:pPr marL="0" marR="0" lvl="0" indent="0" algn="l" defTabSz="914400" rtl="0" eaLnBrk="1" fontAlgn="ctr" latinLnBrk="0" hangingPunct="1">
              <a:lnSpc>
                <a:spcPct val="100000"/>
              </a:lnSpc>
              <a:spcBef>
                <a:spcPts val="0"/>
              </a:spcBef>
              <a:spcAft>
                <a:spcPts val="0"/>
              </a:spcAft>
              <a:buClr>
                <a:srgbClr val="E7E6E6">
                  <a:lumMod val="90000"/>
                </a:srgbClr>
              </a:buClr>
              <a:buSzTx/>
              <a:buFontTx/>
              <a:buNone/>
              <a:tabLst>
                <a:tab pos="3057525" algn="l"/>
              </a:tabLst>
              <a:defRPr/>
            </a:pPr>
            <a:endParaRPr kumimoji="0" lang="en-GB" sz="1100" b="0" i="0" u="none" strike="noStrike" kern="0" cap="none" spc="0" normalizeH="0" baseline="0" noProof="0" dirty="0">
              <a:ln>
                <a:noFill/>
              </a:ln>
              <a:solidFill>
                <a:srgbClr val="3C3C3B"/>
              </a:solidFill>
              <a:effectLst/>
              <a:uLnTx/>
              <a:uFillTx/>
              <a:latin typeface="Calibri" panose="020F0502020204030204"/>
              <a:ea typeface="+mn-ea"/>
              <a:cs typeface="+mn-cs"/>
            </a:endParaRPr>
          </a:p>
          <a:p>
            <a:pPr marL="0" marR="0" lvl="0" indent="0" algn="l" defTabSz="914400" rtl="0" eaLnBrk="1" fontAlgn="ctr" latinLnBrk="0" hangingPunct="1">
              <a:lnSpc>
                <a:spcPct val="100000"/>
              </a:lnSpc>
              <a:spcBef>
                <a:spcPts val="0"/>
              </a:spcBef>
              <a:spcAft>
                <a:spcPts val="0"/>
              </a:spcAft>
              <a:buClr>
                <a:srgbClr val="E7E6E6">
                  <a:lumMod val="90000"/>
                </a:srgbClr>
              </a:buClr>
              <a:buSzTx/>
              <a:buFontTx/>
              <a:buNone/>
              <a:tabLst>
                <a:tab pos="3057525" algn="l"/>
              </a:tabLst>
              <a:defRPr/>
            </a:pPr>
            <a:r>
              <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rPr>
              <a:t>Prepare the body to prevent recurrent infections and respond with agility and strength</a:t>
            </a:r>
            <a:r>
              <a:rPr kumimoji="0" lang="en-GB" sz="1600" b="0" i="0" u="none" strike="noStrike" kern="0" cap="none" spc="0" normalizeH="0" baseline="30000" noProof="0" dirty="0">
                <a:ln>
                  <a:noFill/>
                </a:ln>
                <a:solidFill>
                  <a:srgbClr val="3C3C3B"/>
                </a:solidFill>
                <a:effectLst/>
                <a:uLnTx/>
                <a:uFillTx/>
                <a:latin typeface="Calibri" panose="020F0502020204030204"/>
                <a:ea typeface="+mn-ea"/>
                <a:cs typeface="+mn-cs"/>
              </a:rPr>
              <a:t>3,9, 17-20</a:t>
            </a:r>
            <a:endParaRPr kumimoji="0" lang="fr-CH" sz="1600" b="0" i="0" u="none" strike="noStrike" kern="0" cap="none" spc="0" normalizeH="0" baseline="30000" noProof="0" dirty="0">
              <a:ln>
                <a:noFill/>
              </a:ln>
              <a:solidFill>
                <a:srgbClr val="3C3C3B"/>
              </a:solidFill>
              <a:effectLst/>
              <a:uLnTx/>
              <a:uFillTx/>
              <a:latin typeface="Calibri" panose="020F0502020204030204"/>
              <a:ea typeface="+mn-ea"/>
              <a:cs typeface="+mn-cs"/>
            </a:endParaRPr>
          </a:p>
        </p:txBody>
      </p:sp>
      <p:cxnSp>
        <p:nvCxnSpPr>
          <p:cNvPr id="30" name="Straight Connector 29">
            <a:extLst>
              <a:ext uri="{FF2B5EF4-FFF2-40B4-BE49-F238E27FC236}">
                <a16:creationId xmlns:a16="http://schemas.microsoft.com/office/drawing/2014/main" id="{B13C82F7-926A-E15F-FEC2-4C6F14D4F177}"/>
              </a:ext>
            </a:extLst>
          </p:cNvPr>
          <p:cNvCxnSpPr>
            <a:cxnSpLocks/>
          </p:cNvCxnSpPr>
          <p:nvPr/>
        </p:nvCxnSpPr>
        <p:spPr>
          <a:xfrm>
            <a:off x="7876079" y="1852791"/>
            <a:ext cx="3404197" cy="0"/>
          </a:xfrm>
          <a:prstGeom prst="line">
            <a:avLst/>
          </a:prstGeom>
          <a:ln w="19050">
            <a:solidFill>
              <a:schemeClr val="accent1"/>
            </a:solidFill>
            <a:prstDash val="sysDot"/>
          </a:ln>
        </p:spPr>
        <p:style>
          <a:lnRef idx="1">
            <a:schemeClr val="accent1"/>
          </a:lnRef>
          <a:fillRef idx="0">
            <a:schemeClr val="accent1"/>
          </a:fillRef>
          <a:effectRef idx="0">
            <a:schemeClr val="accent1"/>
          </a:effectRef>
          <a:fontRef idx="minor">
            <a:schemeClr val="tx1"/>
          </a:fontRef>
        </p:style>
      </p:cxnSp>
      <p:grpSp>
        <p:nvGrpSpPr>
          <p:cNvPr id="31" name="Gruppo 57">
            <a:extLst>
              <a:ext uri="{FF2B5EF4-FFF2-40B4-BE49-F238E27FC236}">
                <a16:creationId xmlns:a16="http://schemas.microsoft.com/office/drawing/2014/main" id="{4CF0D196-8C4C-8550-C6E3-4FEC416DC6F9}"/>
              </a:ext>
            </a:extLst>
          </p:cNvPr>
          <p:cNvGrpSpPr/>
          <p:nvPr/>
        </p:nvGrpSpPr>
        <p:grpSpPr>
          <a:xfrm>
            <a:off x="8029478" y="2913358"/>
            <a:ext cx="3632877" cy="602908"/>
            <a:chOff x="7895871" y="3065846"/>
            <a:chExt cx="3632877" cy="602908"/>
          </a:xfrm>
        </p:grpSpPr>
        <p:sp>
          <p:nvSpPr>
            <p:cNvPr id="33" name="Parallelogram 114">
              <a:extLst>
                <a:ext uri="{FF2B5EF4-FFF2-40B4-BE49-F238E27FC236}">
                  <a16:creationId xmlns:a16="http://schemas.microsoft.com/office/drawing/2014/main" id="{430592E5-C5F4-0558-17B7-5728696695C3}"/>
                </a:ext>
              </a:extLst>
            </p:cNvPr>
            <p:cNvSpPr/>
            <p:nvPr/>
          </p:nvSpPr>
          <p:spPr>
            <a:xfrm rot="10800000">
              <a:off x="7895871" y="3065846"/>
              <a:ext cx="3632877" cy="602908"/>
            </a:xfrm>
            <a:prstGeom prst="snip2DiagRect">
              <a:avLst>
                <a:gd name="adj1" fmla="val 0"/>
                <a:gd name="adj2" fmla="val 48110"/>
              </a:avLst>
            </a:prstGeom>
            <a:solidFill>
              <a:schemeClr val="accent2"/>
            </a:solidFill>
            <a:ln>
              <a:noFill/>
            </a:ln>
            <a:effectLst>
              <a:outerShdw blurRad="139513" dist="38100" dir="2700000" sx="98976" sy="98976"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5227EAB6-2FF0-6BC5-F44D-C256135A0003}"/>
                </a:ext>
              </a:extLst>
            </p:cNvPr>
            <p:cNvSpPr/>
            <p:nvPr/>
          </p:nvSpPr>
          <p:spPr>
            <a:xfrm>
              <a:off x="8223955" y="3154307"/>
              <a:ext cx="2914575" cy="4431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CH" sz="1600" b="1" i="0" u="none" strike="noStrike" kern="1200" cap="none" spc="0" normalizeH="0" baseline="0" noProof="0">
                  <a:ln>
                    <a:noFill/>
                  </a:ln>
                  <a:solidFill>
                    <a:srgbClr val="FFFFFF"/>
                  </a:solidFill>
                  <a:effectLst/>
                  <a:uLnTx/>
                  <a:uFillTx/>
                  <a:latin typeface="Calibri" panose="020F0502020204030204"/>
                  <a:ea typeface="+mn-ea"/>
                  <a:cs typeface="Calibri Light"/>
                </a:rPr>
                <a:t>DECREASING THE SUSCEPTIBILITY TO RESPIRATORY INFECTIONS</a:t>
              </a:r>
            </a:p>
          </p:txBody>
        </p:sp>
      </p:grpSp>
      <p:sp>
        <p:nvSpPr>
          <p:cNvPr id="38" name="Rectangle 29">
            <a:extLst>
              <a:ext uri="{FF2B5EF4-FFF2-40B4-BE49-F238E27FC236}">
                <a16:creationId xmlns:a16="http://schemas.microsoft.com/office/drawing/2014/main" id="{7C4B84AB-F1CE-D14B-B258-02254B9B18A6}"/>
              </a:ext>
            </a:extLst>
          </p:cNvPr>
          <p:cNvSpPr/>
          <p:nvPr/>
        </p:nvSpPr>
        <p:spPr>
          <a:xfrm>
            <a:off x="7695986" y="3746433"/>
            <a:ext cx="4026390" cy="1911654"/>
          </a:xfrm>
          <a:prstGeom prst="snip2DiagRect">
            <a:avLst/>
          </a:prstGeom>
          <a:gradFill flip="none" rotWithShape="1">
            <a:gsLst>
              <a:gs pos="0">
                <a:schemeClr val="accent3">
                  <a:lumMod val="0"/>
                  <a:lumOff val="100000"/>
                </a:schemeClr>
              </a:gs>
              <a:gs pos="63000">
                <a:schemeClr val="accent3">
                  <a:lumMod val="0"/>
                  <a:lumOff val="100000"/>
                </a:schemeClr>
              </a:gs>
              <a:gs pos="100000">
                <a:schemeClr val="accent2">
                  <a:lumMod val="20000"/>
                  <a:lumOff val="80000"/>
                </a:schemeClr>
              </a:gs>
            </a:gsLst>
            <a:lin ang="2700000" scaled="1"/>
            <a:tileRect/>
          </a:gradFill>
          <a:ln w="15875">
            <a:gradFill flip="none" rotWithShape="1">
              <a:gsLst>
                <a:gs pos="0">
                  <a:schemeClr val="accent2"/>
                </a:gs>
                <a:gs pos="66000">
                  <a:schemeClr val="accent1">
                    <a:lumMod val="30000"/>
                    <a:lumOff val="70000"/>
                    <a:alpha val="0"/>
                  </a:schemeClr>
                </a:gs>
              </a:gsLst>
              <a:lin ang="0" scaled="1"/>
              <a:tileRect/>
            </a:gradFill>
          </a:ln>
          <a:effectLst>
            <a:outerShdw blurRad="522024" dist="63500" dir="2700000" algn="tl" rotWithShape="0">
              <a:schemeClr val="accent2">
                <a:alpha val="2817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0" rIns="72000" bIns="0" rtlCol="0" anchor="ctr">
            <a:noAutofit/>
          </a:bodyPr>
          <a:lstStyle/>
          <a:p>
            <a:pPr marL="0" marR="0" lvl="0" indent="0" algn="l" defTabSz="554492" rtl="0" eaLnBrk="1" fontAlgn="auto" latinLnBrk="0" hangingPunct="1">
              <a:lnSpc>
                <a:spcPct val="100000"/>
              </a:lnSpc>
              <a:spcBef>
                <a:spcPts val="0"/>
              </a:spcBef>
              <a:spcAft>
                <a:spcPts val="600"/>
              </a:spcAft>
              <a:buClrTx/>
              <a:buSzTx/>
              <a:buFontTx/>
              <a:buNone/>
              <a:tabLst>
                <a:tab pos="122065" algn="l"/>
              </a:tabLst>
              <a:defRPr/>
            </a:pPr>
            <a:endParaRPr kumimoji="0" lang="en-GB" sz="2000" b="0" i="0" u="none" strike="noStrike" kern="1200" cap="none" spc="-3" normalizeH="0" baseline="0" noProof="0">
              <a:ln>
                <a:noFill/>
              </a:ln>
              <a:solidFill>
                <a:srgbClr val="3C3C3B"/>
              </a:solidFill>
              <a:effectLst/>
              <a:uLnTx/>
              <a:uFillTx/>
              <a:latin typeface="Calibri" panose="020F0502020204030204"/>
              <a:ea typeface="+mn-ea"/>
              <a:cs typeface="Calibri"/>
            </a:endParaRPr>
          </a:p>
        </p:txBody>
      </p:sp>
      <p:sp>
        <p:nvSpPr>
          <p:cNvPr id="42" name="TextBox 8">
            <a:extLst>
              <a:ext uri="{FF2B5EF4-FFF2-40B4-BE49-F238E27FC236}">
                <a16:creationId xmlns:a16="http://schemas.microsoft.com/office/drawing/2014/main" id="{5CE22A01-F148-FA80-4658-1CAB3A253E38}"/>
              </a:ext>
            </a:extLst>
          </p:cNvPr>
          <p:cNvSpPr txBox="1"/>
          <p:nvPr/>
        </p:nvSpPr>
        <p:spPr>
          <a:xfrm>
            <a:off x="7928130" y="3967908"/>
            <a:ext cx="3695012" cy="1554272"/>
          </a:xfrm>
          <a:prstGeom prst="rect">
            <a:avLst/>
          </a:prstGeom>
          <a:noFill/>
        </p:spPr>
        <p:txBody>
          <a:bodyPr wrap="square" anchor="ctr">
            <a:spAutoFit/>
          </a:bodyPr>
          <a:lstStyle>
            <a:defPPr>
              <a:defRPr lang="fr-FR"/>
            </a:defPPr>
            <a:lvl1pPr marR="0" lvl="0" indent="0" fontAlgn="ctr">
              <a:lnSpc>
                <a:spcPct val="100000"/>
              </a:lnSpc>
              <a:spcBef>
                <a:spcPts val="0"/>
              </a:spcBef>
              <a:spcAft>
                <a:spcPts val="300"/>
              </a:spcAft>
              <a:buClr>
                <a:srgbClr val="E7E6E6">
                  <a:lumMod val="90000"/>
                </a:srgbClr>
              </a:buClr>
              <a:buSzTx/>
              <a:buFontTx/>
              <a:buNone/>
              <a:tabLst>
                <a:tab pos="3057525" algn="l"/>
              </a:tabLst>
              <a:defRPr kumimoji="0" sz="1600" b="1" i="0" u="none" strike="noStrike" kern="0" cap="none" spc="0" normalizeH="0" baseline="0">
                <a:ln>
                  <a:noFill/>
                </a:ln>
                <a:solidFill>
                  <a:srgbClr val="FFFFFF"/>
                </a:solidFill>
                <a:effectLst/>
                <a:uLnTx/>
                <a:uFillTx/>
                <a:latin typeface="Tenorite" pitchFamily="2" charset="0"/>
              </a:defRPr>
            </a:lvl1pPr>
            <a:lvl2pPr marL="360000" lvl="1" indent="-180000">
              <a:lnSpc>
                <a:spcPct val="100000"/>
              </a:lnSpc>
              <a:spcBef>
                <a:spcPts val="0"/>
              </a:spcBef>
              <a:spcAft>
                <a:spcPts val="600"/>
              </a:spcAft>
              <a:buClr>
                <a:schemeClr val="accent5"/>
              </a:buClr>
              <a:buFont typeface="Arial" panose="020B0604020202020204" pitchFamily="34" charset="0"/>
              <a:buChar char="•"/>
              <a:defRPr sz="1200">
                <a:solidFill>
                  <a:schemeClr val="tx1">
                    <a:lumMod val="85000"/>
                    <a:lumOff val="15000"/>
                  </a:schemeClr>
                </a:solidFill>
                <a:latin typeface="Tenorite" pitchFamily="2" charset="0"/>
              </a:defRPr>
            </a:lvl2pPr>
            <a:lvl3pPr marL="540000" indent="-180000">
              <a:lnSpc>
                <a:spcPct val="100000"/>
              </a:lnSpc>
              <a:spcBef>
                <a:spcPts val="500"/>
              </a:spcBef>
              <a:buClr>
                <a:schemeClr val="accent2"/>
              </a:buClr>
              <a:buFont typeface="Arial" panose="020B0604020202020204" pitchFamily="34" charset="0"/>
              <a:buChar char="•"/>
              <a:defRPr sz="2000">
                <a:solidFill>
                  <a:schemeClr val="tx1">
                    <a:lumMod val="65000"/>
                    <a:lumOff val="35000"/>
                  </a:schemeClr>
                </a:solidFill>
                <a:latin typeface="Tenorite" pitchFamily="2" charset="0"/>
              </a:defRPr>
            </a:lvl3pPr>
            <a:lvl4pPr marL="72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4pPr>
            <a:lvl5pPr marL="900000" indent="-180000">
              <a:lnSpc>
                <a:spcPct val="100000"/>
              </a:lnSpc>
              <a:spcBef>
                <a:spcPts val="500"/>
              </a:spcBef>
              <a:buClr>
                <a:schemeClr val="accent2"/>
              </a:buClr>
              <a:buFont typeface="Arial" panose="020B0604020202020204" pitchFamily="34" charset="0"/>
              <a:buChar char="•"/>
              <a:defRPr>
                <a:solidFill>
                  <a:schemeClr val="tx1">
                    <a:lumMod val="65000"/>
                    <a:lumOff val="35000"/>
                  </a:schemeClr>
                </a:solidFill>
                <a:latin typeface="Tenorite"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ctr" latinLnBrk="0" hangingPunct="1">
              <a:lnSpc>
                <a:spcPct val="100000"/>
              </a:lnSpc>
              <a:spcBef>
                <a:spcPts val="0"/>
              </a:spcBef>
              <a:spcAft>
                <a:spcPts val="1800"/>
              </a:spcAft>
              <a:buClr>
                <a:srgbClr val="E7E6E6">
                  <a:lumMod val="90000"/>
                </a:srgbClr>
              </a:buClr>
              <a:buSzTx/>
              <a:buFontTx/>
              <a:buNone/>
              <a:tabLst>
                <a:tab pos="3057525" algn="l"/>
              </a:tabLst>
              <a:defRPr/>
            </a:pPr>
            <a:r>
              <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rPr>
              <a:t>Amplify the immune response to effectively combat infection</a:t>
            </a:r>
            <a:r>
              <a:rPr lang="en-GB" b="0" baseline="30000" dirty="0">
                <a:solidFill>
                  <a:srgbClr val="3C3C3B"/>
                </a:solidFill>
                <a:latin typeface="Calibri" panose="020F0502020204030204"/>
              </a:rPr>
              <a:t>9,11-13,20,21</a:t>
            </a:r>
            <a:endParaRPr kumimoji="0" lang="en-GB" sz="1600" b="0" i="0" u="none" strike="noStrike" kern="0" cap="none" spc="0" normalizeH="0" baseline="30000" noProof="0" dirty="0">
              <a:ln>
                <a:noFill/>
              </a:ln>
              <a:solidFill>
                <a:srgbClr val="3C3C3B"/>
              </a:solidFill>
              <a:effectLst/>
              <a:uLnTx/>
              <a:uFillTx/>
              <a:latin typeface="Calibri" panose="020F0502020204030204"/>
              <a:ea typeface="+mn-ea"/>
              <a:cs typeface="+mn-cs"/>
            </a:endParaRPr>
          </a:p>
          <a:p>
            <a:pPr marL="0" marR="0" lvl="0" indent="0" algn="l" defTabSz="914400" rtl="0" eaLnBrk="1" fontAlgn="ctr" latinLnBrk="0" hangingPunct="1">
              <a:lnSpc>
                <a:spcPct val="100000"/>
              </a:lnSpc>
              <a:spcBef>
                <a:spcPts val="0"/>
              </a:spcBef>
              <a:spcAft>
                <a:spcPts val="1800"/>
              </a:spcAft>
              <a:buClr>
                <a:srgbClr val="E7E6E6">
                  <a:lumMod val="90000"/>
                </a:srgbClr>
              </a:buClr>
              <a:buSzTx/>
              <a:buFontTx/>
              <a:buNone/>
              <a:tabLst>
                <a:tab pos="3057525" algn="l"/>
              </a:tabLst>
              <a:defRPr/>
            </a:pPr>
            <a:r>
              <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rPr>
              <a:t>Maintain a</a:t>
            </a:r>
            <a:r>
              <a:rPr kumimoji="0" lang="en-GB" sz="1600" b="0" i="0" u="none" kern="0" cap="none" spc="0" normalizeH="0" baseline="0" noProof="0" dirty="0">
                <a:ln>
                  <a:noFill/>
                </a:ln>
                <a:solidFill>
                  <a:srgbClr val="3C3C3B"/>
                </a:solidFill>
                <a:effectLst/>
                <a:uLnTx/>
                <a:uFillTx/>
                <a:latin typeface="Calibri" panose="020F0502020204030204"/>
                <a:ea typeface="+mn-ea"/>
                <a:cs typeface="+mn-cs"/>
              </a:rPr>
              <a:t> balance </a:t>
            </a:r>
            <a:r>
              <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rPr>
              <a:t>by</a:t>
            </a:r>
            <a:r>
              <a:rPr kumimoji="0" lang="en-GB" sz="1600" i="0" u="none" strike="noStrike" kern="0" cap="none" spc="0" normalizeH="0" baseline="0" noProof="0" dirty="0">
                <a:ln>
                  <a:noFill/>
                </a:ln>
                <a:solidFill>
                  <a:srgbClr val="3C3C3B"/>
                </a:solidFill>
                <a:effectLst/>
                <a:uLnTx/>
                <a:uFillTx/>
                <a:latin typeface="Calibri" panose="020F0502020204030204"/>
                <a:ea typeface="+mn-ea"/>
                <a:cs typeface="+mn-cs"/>
              </a:rPr>
              <a:t> controlling excessive inflammation </a:t>
            </a:r>
            <a:r>
              <a:rPr kumimoji="0" lang="en-GB" sz="1600" b="0" i="0" u="none" strike="noStrike" kern="0" cap="none" spc="0" normalizeH="0" baseline="0" noProof="0" dirty="0">
                <a:ln>
                  <a:noFill/>
                </a:ln>
                <a:solidFill>
                  <a:srgbClr val="3C3C3B"/>
                </a:solidFill>
                <a:effectLst/>
                <a:uLnTx/>
                <a:uFillTx/>
                <a:latin typeface="Calibri" panose="020F0502020204030204"/>
                <a:ea typeface="+mn-ea"/>
                <a:cs typeface="+mn-cs"/>
              </a:rPr>
              <a:t>to minimise harm to healthy tissues.</a:t>
            </a:r>
            <a:r>
              <a:rPr kumimoji="0" lang="en-GB" sz="1600" b="0" i="0" u="none" strike="noStrike" kern="0" cap="none" spc="0" normalizeH="0" baseline="30000" noProof="0" dirty="0">
                <a:ln>
                  <a:noFill/>
                </a:ln>
                <a:solidFill>
                  <a:srgbClr val="3C3C3B"/>
                </a:solidFill>
                <a:effectLst/>
                <a:uLnTx/>
                <a:uFillTx/>
                <a:latin typeface="Calibri" panose="020F0502020204030204"/>
                <a:ea typeface="+mn-ea"/>
                <a:cs typeface="+mn-cs"/>
              </a:rPr>
              <a:t>1,</a:t>
            </a:r>
            <a:r>
              <a:rPr lang="en-GB" b="0" baseline="30000" dirty="0">
                <a:solidFill>
                  <a:srgbClr val="3C3C3B"/>
                </a:solidFill>
                <a:latin typeface="Calibri" panose="020F0502020204030204"/>
              </a:rPr>
              <a:t>10,20,22-28</a:t>
            </a:r>
            <a:endParaRPr kumimoji="0" lang="en-GB" sz="1600" b="0" i="0" u="none" strike="noStrike" kern="0" cap="none" spc="0" normalizeH="0" baseline="30000" noProof="0" dirty="0">
              <a:ln>
                <a:noFill/>
              </a:ln>
              <a:solidFill>
                <a:srgbClr val="3C3C3B"/>
              </a:solidFill>
              <a:effectLst/>
              <a:uLnTx/>
              <a:uFillTx/>
              <a:latin typeface="Calibri" panose="020F0502020204030204"/>
              <a:ea typeface="+mn-ea"/>
              <a:cs typeface="+mn-cs"/>
            </a:endParaRPr>
          </a:p>
        </p:txBody>
      </p:sp>
      <p:cxnSp>
        <p:nvCxnSpPr>
          <p:cNvPr id="45" name="Straight Connector 92">
            <a:extLst>
              <a:ext uri="{FF2B5EF4-FFF2-40B4-BE49-F238E27FC236}">
                <a16:creationId xmlns:a16="http://schemas.microsoft.com/office/drawing/2014/main" id="{17E1D98A-F1A3-1C38-0EED-A6072B01E5C5}"/>
              </a:ext>
            </a:extLst>
          </p:cNvPr>
          <p:cNvCxnSpPr>
            <a:cxnSpLocks/>
          </p:cNvCxnSpPr>
          <p:nvPr/>
        </p:nvCxnSpPr>
        <p:spPr>
          <a:xfrm>
            <a:off x="8054738" y="4601922"/>
            <a:ext cx="3404197" cy="0"/>
          </a:xfrm>
          <a:prstGeom prst="line">
            <a:avLst/>
          </a:prstGeom>
          <a:ln w="19050">
            <a:solidFill>
              <a:srgbClr val="E7792B"/>
            </a:solidFill>
            <a:prstDash val="sysDot"/>
          </a:ln>
        </p:spPr>
        <p:style>
          <a:lnRef idx="1">
            <a:schemeClr val="accent1"/>
          </a:lnRef>
          <a:fillRef idx="0">
            <a:schemeClr val="accent1"/>
          </a:fillRef>
          <a:effectRef idx="0">
            <a:schemeClr val="accent1"/>
          </a:effectRef>
          <a:fontRef idx="minor">
            <a:schemeClr val="tx1"/>
          </a:fontRef>
        </p:style>
      </p:cxnSp>
      <p:grpSp>
        <p:nvGrpSpPr>
          <p:cNvPr id="47" name="Gruppo 40">
            <a:extLst>
              <a:ext uri="{FF2B5EF4-FFF2-40B4-BE49-F238E27FC236}">
                <a16:creationId xmlns:a16="http://schemas.microsoft.com/office/drawing/2014/main" id="{1E0BF642-08F1-05CF-23CB-E567050DA8FE}"/>
              </a:ext>
            </a:extLst>
          </p:cNvPr>
          <p:cNvGrpSpPr/>
          <p:nvPr/>
        </p:nvGrpSpPr>
        <p:grpSpPr>
          <a:xfrm>
            <a:off x="8069807" y="5613099"/>
            <a:ext cx="3632877" cy="602908"/>
            <a:chOff x="7895871" y="3065846"/>
            <a:chExt cx="3632877" cy="602908"/>
          </a:xfrm>
          <a:solidFill>
            <a:schemeClr val="accent2"/>
          </a:solidFill>
        </p:grpSpPr>
        <p:sp>
          <p:nvSpPr>
            <p:cNvPr id="48" name="Parallelogram 114">
              <a:extLst>
                <a:ext uri="{FF2B5EF4-FFF2-40B4-BE49-F238E27FC236}">
                  <a16:creationId xmlns:a16="http://schemas.microsoft.com/office/drawing/2014/main" id="{7EA212A8-2AA2-5B3A-9447-E8F392EDFE63}"/>
                </a:ext>
              </a:extLst>
            </p:cNvPr>
            <p:cNvSpPr/>
            <p:nvPr/>
          </p:nvSpPr>
          <p:spPr>
            <a:xfrm rot="10800000">
              <a:off x="7895871" y="3065846"/>
              <a:ext cx="3632877" cy="602908"/>
            </a:xfrm>
            <a:prstGeom prst="snip2DiagRect">
              <a:avLst>
                <a:gd name="adj1" fmla="val 0"/>
                <a:gd name="adj2" fmla="val 48110"/>
              </a:avLst>
            </a:prstGeom>
            <a:grpFill/>
            <a:ln>
              <a:noFill/>
            </a:ln>
            <a:effectLst>
              <a:outerShdw blurRad="139513" dist="38100" dir="2700000" sx="98976" sy="98976"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Rectangle 115">
              <a:extLst>
                <a:ext uri="{FF2B5EF4-FFF2-40B4-BE49-F238E27FC236}">
                  <a16:creationId xmlns:a16="http://schemas.microsoft.com/office/drawing/2014/main" id="{B6DC0E7A-1DBD-BD63-904D-CE8024C0D47C}"/>
                </a:ext>
              </a:extLst>
            </p:cNvPr>
            <p:cNvSpPr/>
            <p:nvPr/>
          </p:nvSpPr>
          <p:spPr>
            <a:xfrm>
              <a:off x="8223955" y="3151229"/>
              <a:ext cx="2914575" cy="44935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CH" sz="1600" b="1" i="0" u="none" strike="noStrike" kern="1200" cap="none" spc="0" normalizeH="0" baseline="0" noProof="0">
                  <a:ln>
                    <a:noFill/>
                  </a:ln>
                  <a:solidFill>
                    <a:srgbClr val="FFFFFF"/>
                  </a:solidFill>
                  <a:effectLst/>
                  <a:uLnTx/>
                  <a:uFillTx/>
                  <a:latin typeface="Calibri" panose="020F0502020204030204"/>
                  <a:ea typeface="+mn-ea"/>
                  <a:cs typeface="Calibri Light"/>
                </a:rPr>
                <a:t>OPTIMIZING THE IMMUNE RESPONSE DURING INFECTIONS</a:t>
              </a:r>
            </a:p>
          </p:txBody>
        </p:sp>
      </p:grpSp>
      <p:grpSp>
        <p:nvGrpSpPr>
          <p:cNvPr id="55" name="Gruppo 19">
            <a:extLst>
              <a:ext uri="{FF2B5EF4-FFF2-40B4-BE49-F238E27FC236}">
                <a16:creationId xmlns:a16="http://schemas.microsoft.com/office/drawing/2014/main" id="{6F09BD84-5221-EC95-228C-2E098C39E120}"/>
              </a:ext>
            </a:extLst>
          </p:cNvPr>
          <p:cNvGrpSpPr/>
          <p:nvPr/>
        </p:nvGrpSpPr>
        <p:grpSpPr>
          <a:xfrm>
            <a:off x="6973534" y="4594248"/>
            <a:ext cx="390751" cy="390751"/>
            <a:chOff x="5107154" y="4839187"/>
            <a:chExt cx="478956" cy="478956"/>
          </a:xfrm>
        </p:grpSpPr>
        <p:sp>
          <p:nvSpPr>
            <p:cNvPr id="58" name="Ovale 20">
              <a:extLst>
                <a:ext uri="{FF2B5EF4-FFF2-40B4-BE49-F238E27FC236}">
                  <a16:creationId xmlns:a16="http://schemas.microsoft.com/office/drawing/2014/main" id="{1C4250F8-DE17-0719-0A6B-EC04AD6AFB4A}"/>
                </a:ext>
              </a:extLst>
            </p:cNvPr>
            <p:cNvSpPr/>
            <p:nvPr/>
          </p:nvSpPr>
          <p:spPr>
            <a:xfrm>
              <a:off x="5107154" y="4839187"/>
              <a:ext cx="478956" cy="478956"/>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Freeform 26">
              <a:extLst>
                <a:ext uri="{FF2B5EF4-FFF2-40B4-BE49-F238E27FC236}">
                  <a16:creationId xmlns:a16="http://schemas.microsoft.com/office/drawing/2014/main" id="{7ED87891-214B-E7DF-A5B2-3F8DE709E227}"/>
                </a:ext>
              </a:extLst>
            </p:cNvPr>
            <p:cNvSpPr/>
            <p:nvPr/>
          </p:nvSpPr>
          <p:spPr>
            <a:xfrm>
              <a:off x="5294322" y="4880452"/>
              <a:ext cx="198698" cy="396425"/>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cxnSp>
        <p:nvCxnSpPr>
          <p:cNvPr id="10" name="Straight Connector 74">
            <a:extLst>
              <a:ext uri="{FF2B5EF4-FFF2-40B4-BE49-F238E27FC236}">
                <a16:creationId xmlns:a16="http://schemas.microsoft.com/office/drawing/2014/main" id="{09CC1E36-2FA5-C2F8-E74E-D16F0C66E47A}"/>
              </a:ext>
            </a:extLst>
          </p:cNvPr>
          <p:cNvCxnSpPr>
            <a:cxnSpLocks/>
          </p:cNvCxnSpPr>
          <p:nvPr/>
        </p:nvCxnSpPr>
        <p:spPr>
          <a:xfrm flipH="1">
            <a:off x="7876079" y="1627819"/>
            <a:ext cx="280925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74">
            <a:extLst>
              <a:ext uri="{FF2B5EF4-FFF2-40B4-BE49-F238E27FC236}">
                <a16:creationId xmlns:a16="http://schemas.microsoft.com/office/drawing/2014/main" id="{6CAC43B9-2748-5E46-C34E-71C7F1F43F99}"/>
              </a:ext>
            </a:extLst>
          </p:cNvPr>
          <p:cNvCxnSpPr>
            <a:cxnSpLocks/>
          </p:cNvCxnSpPr>
          <p:nvPr/>
        </p:nvCxnSpPr>
        <p:spPr>
          <a:xfrm flipH="1">
            <a:off x="8029478" y="5216405"/>
            <a:ext cx="1944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Straight Connector 74">
            <a:extLst>
              <a:ext uri="{FF2B5EF4-FFF2-40B4-BE49-F238E27FC236}">
                <a16:creationId xmlns:a16="http://schemas.microsoft.com/office/drawing/2014/main" id="{CB115913-43DB-0EF7-9EED-B34040FC010A}"/>
              </a:ext>
            </a:extLst>
          </p:cNvPr>
          <p:cNvCxnSpPr>
            <a:cxnSpLocks/>
          </p:cNvCxnSpPr>
          <p:nvPr/>
        </p:nvCxnSpPr>
        <p:spPr>
          <a:xfrm flipH="1">
            <a:off x="9619775" y="4958928"/>
            <a:ext cx="1152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ZoneTexte 9">
            <a:extLst>
              <a:ext uri="{FF2B5EF4-FFF2-40B4-BE49-F238E27FC236}">
                <a16:creationId xmlns:a16="http://schemas.microsoft.com/office/drawing/2014/main" id="{C69397DE-9648-5245-F408-BDDA25B991E5}"/>
              </a:ext>
            </a:extLst>
          </p:cNvPr>
          <p:cNvSpPr txBox="1"/>
          <p:nvPr/>
        </p:nvSpPr>
        <p:spPr>
          <a:xfrm>
            <a:off x="138891" y="6593066"/>
            <a:ext cx="2016691" cy="276999"/>
          </a:xfrm>
          <a:prstGeom prst="rect">
            <a:avLst/>
          </a:prstGeom>
          <a:noFill/>
        </p:spPr>
        <p:txBody>
          <a:bodyPr wrap="square" rtlCol="0">
            <a:spAutoFit/>
          </a:bodyPr>
          <a:lstStyle/>
          <a:p>
            <a:r>
              <a:rPr lang="fr-CH" sz="1200" b="1" dirty="0" err="1"/>
              <a:t>See</a:t>
            </a:r>
            <a:r>
              <a:rPr lang="fr-CH" sz="1200" b="1" dirty="0"/>
              <a:t> </a:t>
            </a:r>
            <a:r>
              <a:rPr lang="fr-CH" sz="1200" b="1" dirty="0" err="1"/>
              <a:t>references</a:t>
            </a:r>
            <a:r>
              <a:rPr lang="fr-CH" sz="1200" b="1" dirty="0"/>
              <a:t> in notes</a:t>
            </a:r>
          </a:p>
        </p:txBody>
      </p:sp>
    </p:spTree>
    <p:extLst>
      <p:ext uri="{BB962C8B-B14F-4D97-AF65-F5344CB8AC3E}">
        <p14:creationId xmlns:p14="http://schemas.microsoft.com/office/powerpoint/2010/main" val="256509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7A979-BFFD-8767-AFFA-E564243259E5}"/>
            </a:ext>
          </a:extLst>
        </p:cNvPr>
        <p:cNvGrpSpPr/>
        <p:nvPr/>
      </p:nvGrpSpPr>
      <p:grpSpPr>
        <a:xfrm>
          <a:off x="0" y="0"/>
          <a:ext cx="0" cy="0"/>
          <a:chOff x="0" y="0"/>
          <a:chExt cx="0" cy="0"/>
        </a:xfrm>
      </p:grpSpPr>
      <p:sp>
        <p:nvSpPr>
          <p:cNvPr id="29" name="Rettangolo 28">
            <a:extLst>
              <a:ext uri="{FF2B5EF4-FFF2-40B4-BE49-F238E27FC236}">
                <a16:creationId xmlns:a16="http://schemas.microsoft.com/office/drawing/2014/main" id="{C8480FCF-F732-D6BF-5B5C-412BD160B2B4}"/>
              </a:ext>
            </a:extLst>
          </p:cNvPr>
          <p:cNvSpPr/>
          <p:nvPr/>
        </p:nvSpPr>
        <p:spPr>
          <a:xfrm>
            <a:off x="3930488" y="1661247"/>
            <a:ext cx="822653" cy="4045121"/>
          </a:xfrm>
          <a:prstGeom prst="rect">
            <a:avLst/>
          </a:prstGeom>
          <a:gradFill flip="none" rotWithShape="1">
            <a:gsLst>
              <a:gs pos="0">
                <a:schemeClr val="accent2">
                  <a:lumMod val="20000"/>
                  <a:lumOff val="80000"/>
                  <a:alpha val="49000"/>
                </a:schemeClr>
              </a:gs>
              <a:gs pos="45000">
                <a:schemeClr val="accent1">
                  <a:lumMod val="30000"/>
                  <a:lumOff val="7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itolo 1">
            <a:extLst>
              <a:ext uri="{FF2B5EF4-FFF2-40B4-BE49-F238E27FC236}">
                <a16:creationId xmlns:a16="http://schemas.microsoft.com/office/drawing/2014/main" id="{B1D9A3B5-CA3A-5CEB-DE15-FCB1B5288775}"/>
              </a:ext>
            </a:extLst>
          </p:cNvPr>
          <p:cNvSpPr>
            <a:spLocks noGrp="1"/>
          </p:cNvSpPr>
          <p:nvPr>
            <p:ph type="title"/>
          </p:nvPr>
        </p:nvSpPr>
        <p:spPr>
          <a:xfrm>
            <a:off x="280783" y="143393"/>
            <a:ext cx="10404555" cy="822854"/>
          </a:xfrm>
        </p:spPr>
        <p:txBody>
          <a:bodyPr/>
          <a:lstStyle/>
          <a:p>
            <a:pPr marL="0" indent="0">
              <a:buFont typeface="Arial" panose="020B0604020202020204" pitchFamily="34" charset="0"/>
              <a:buNone/>
            </a:pPr>
            <a:r>
              <a:rPr lang="en-US" sz="2400" b="1" dirty="0">
                <a:solidFill>
                  <a:srgbClr val="0071CE"/>
                </a:solidFill>
                <a:latin typeface="Arial" panose="020B0604020202020204" pitchFamily="34" charset="0"/>
                <a:cs typeface="Arial" panose="020B0604020202020204" pitchFamily="34" charset="0"/>
              </a:rPr>
              <a:t>TO AN IMMUNOMODULATOR : TRAINER</a:t>
            </a:r>
            <a:r>
              <a:rPr lang="en-US" sz="2400" dirty="0">
                <a:solidFill>
                  <a:srgbClr val="0071CE"/>
                </a:solidFill>
                <a:latin typeface="Arial" panose="020B0604020202020204" pitchFamily="34" charset="0"/>
                <a:cs typeface="Arial" panose="020B0604020202020204" pitchFamily="34" charset="0"/>
              </a:rPr>
              <a:t> OF IMMUNE SYSTEM</a:t>
            </a:r>
            <a:br>
              <a:rPr lang="en-US" b="1" dirty="0">
                <a:solidFill>
                  <a:srgbClr val="0071CE"/>
                </a:solidFill>
                <a:latin typeface="Arial" panose="020B0604020202020204" pitchFamily="34" charset="0"/>
                <a:cs typeface="Arial" panose="020B0604020202020204" pitchFamily="34" charset="0"/>
              </a:rPr>
            </a:br>
            <a:endParaRPr lang="en-US" b="1" dirty="0">
              <a:solidFill>
                <a:srgbClr val="0071CE"/>
              </a:solidFill>
              <a:latin typeface="Arial" panose="020B0604020202020204" pitchFamily="34" charset="0"/>
              <a:cs typeface="Arial" panose="020B0604020202020204" pitchFamily="34" charset="0"/>
            </a:endParaRPr>
          </a:p>
        </p:txBody>
      </p:sp>
      <p:sp>
        <p:nvSpPr>
          <p:cNvPr id="61" name="ZoneTexte 58">
            <a:extLst>
              <a:ext uri="{FF2B5EF4-FFF2-40B4-BE49-F238E27FC236}">
                <a16:creationId xmlns:a16="http://schemas.microsoft.com/office/drawing/2014/main" id="{A2482B32-CF4A-F800-97E4-0138EF4666C6}"/>
              </a:ext>
            </a:extLst>
          </p:cNvPr>
          <p:cNvSpPr txBox="1"/>
          <p:nvPr/>
        </p:nvSpPr>
        <p:spPr>
          <a:xfrm>
            <a:off x="3548078" y="679389"/>
            <a:ext cx="4014741" cy="693479"/>
          </a:xfrm>
          <a:prstGeom prst="roundRect">
            <a:avLst>
              <a:gd name="adj" fmla="val 50000"/>
            </a:avLst>
          </a:prstGeom>
          <a:solidFill>
            <a:schemeClr val="accent2"/>
          </a:solidFill>
          <a:ln w="15875">
            <a:solidFill>
              <a:schemeClr val="accent2">
                <a:lumMod val="75000"/>
              </a:schemeClr>
            </a:solidFill>
          </a:ln>
          <a:effectLst>
            <a:innerShdw blurRad="63500" dist="50800" dir="16200000">
              <a:prstClr val="black">
                <a:alpha val="29324"/>
              </a:prstClr>
            </a:innerShdw>
          </a:effectLst>
        </p:spPr>
        <p:txBody>
          <a:bodyPr wrap="square" lIns="90000" anchor="ctr" anchorCtr="0">
            <a:no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schemeClr val="bg1"/>
                </a:solidFill>
                <a:effectLst/>
                <a:uLnTx/>
                <a:uFillTx/>
                <a:latin typeface="+mj-lt"/>
              </a:defRPr>
            </a:lvl1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fr-CH" sz="2000" b="1" i="0" u="none" strike="noStrike" kern="1200" cap="none" spc="0" normalizeH="0" baseline="0" noProof="0">
                <a:ln>
                  <a:noFill/>
                </a:ln>
                <a:solidFill>
                  <a:srgbClr val="FFFFFF"/>
                </a:solidFill>
                <a:effectLst/>
                <a:uLnTx/>
                <a:uFillTx/>
                <a:latin typeface="Calibri" panose="020F0502020204030204"/>
                <a:ea typeface="+mn-ea"/>
                <a:cs typeface="Calibri Light"/>
              </a:rPr>
              <a:t>IMMUNE TRAINING </a:t>
            </a:r>
            <a:br>
              <a:rPr kumimoji="0" lang="fr-CH" sz="2000" b="1" i="0" u="none" strike="noStrike" kern="1200" cap="none" spc="0" normalizeH="0" baseline="0" noProof="0">
                <a:ln>
                  <a:noFill/>
                </a:ln>
                <a:solidFill>
                  <a:srgbClr val="FFFFFF"/>
                </a:solidFill>
                <a:effectLst/>
                <a:uLnTx/>
                <a:uFillTx/>
                <a:latin typeface="Calibri" panose="020F0502020204030204"/>
                <a:ea typeface="+mn-ea"/>
                <a:cs typeface="Calibri Light"/>
              </a:rPr>
            </a:br>
            <a:r>
              <a:rPr kumimoji="0" lang="fr-CH" sz="1800" b="1" i="0" u="none" strike="noStrike" kern="1200" cap="none" spc="0" normalizeH="0" baseline="0" noProof="0">
                <a:ln>
                  <a:noFill/>
                </a:ln>
                <a:solidFill>
                  <a:srgbClr val="FFFFFF"/>
                </a:solidFill>
                <a:effectLst/>
                <a:uLnTx/>
                <a:uFillTx/>
                <a:latin typeface="Calibri" panose="020F0502020204030204"/>
                <a:ea typeface="+mn-ea"/>
                <a:cs typeface="Calibri Light"/>
              </a:rPr>
              <a:t>BY OM-85 IN PROPHYLACTIC USE</a:t>
            </a:r>
            <a:endParaRPr kumimoji="0" lang="fr-CH" sz="2000" b="1" i="0" u="none" strike="noStrike" kern="1200" cap="none" spc="0" normalizeH="0" baseline="0" noProof="0">
              <a:ln>
                <a:noFill/>
              </a:ln>
              <a:solidFill>
                <a:srgbClr val="FFFFFF"/>
              </a:solidFill>
              <a:effectLst/>
              <a:uLnTx/>
              <a:uFillTx/>
              <a:latin typeface="Calibri" panose="020F0502020204030204"/>
              <a:ea typeface="+mn-ea"/>
              <a:cs typeface="Calibri Light"/>
            </a:endParaRPr>
          </a:p>
        </p:txBody>
      </p:sp>
      <p:sp>
        <p:nvSpPr>
          <p:cNvPr id="3" name="Rettangolo 2">
            <a:extLst>
              <a:ext uri="{FF2B5EF4-FFF2-40B4-BE49-F238E27FC236}">
                <a16:creationId xmlns:a16="http://schemas.microsoft.com/office/drawing/2014/main" id="{E9DD4886-425E-A29D-A81A-474DB3ABC1C3}"/>
              </a:ext>
            </a:extLst>
          </p:cNvPr>
          <p:cNvSpPr/>
          <p:nvPr/>
        </p:nvSpPr>
        <p:spPr>
          <a:xfrm>
            <a:off x="4589693" y="1675554"/>
            <a:ext cx="1929815" cy="1753445"/>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72">
            <a:extLst>
              <a:ext uri="{FF2B5EF4-FFF2-40B4-BE49-F238E27FC236}">
                <a16:creationId xmlns:a16="http://schemas.microsoft.com/office/drawing/2014/main" id="{6883B070-6675-A1B3-BA97-6D20ED7466ED}"/>
              </a:ext>
            </a:extLst>
          </p:cNvPr>
          <p:cNvSpPr txBox="1"/>
          <p:nvPr/>
        </p:nvSpPr>
        <p:spPr>
          <a:xfrm>
            <a:off x="4727523" y="1742505"/>
            <a:ext cx="1616909" cy="563231"/>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95BBD8">
                    <a:lumMod val="75000"/>
                  </a:srgbClr>
                </a:solidFill>
                <a:effectLst/>
                <a:uLnTx/>
                <a:uFillTx/>
                <a:latin typeface="Calibri" panose="020F0502020204030204"/>
                <a:ea typeface="+mn-ea"/>
                <a:cs typeface="+mn-cs"/>
              </a:rPr>
              <a:t>PRIME</a:t>
            </a:r>
            <a:r>
              <a:rPr kumimoji="0" lang="en-GB" sz="2000" b="1" i="0" u="none" strike="noStrike" kern="0" cap="none" spc="0" normalizeH="0" baseline="0" noProof="0" dirty="0">
                <a:ln>
                  <a:noFill/>
                </a:ln>
                <a:solidFill>
                  <a:srgbClr val="95BBD8">
                    <a:lumMod val="75000"/>
                  </a:srgbClr>
                </a:solidFill>
                <a:effectLst/>
                <a:uLnTx/>
                <a:uFillTx/>
                <a:latin typeface="Calibri" panose="020F0502020204030204"/>
                <a:ea typeface="+mn-ea"/>
                <a:cs typeface="+mn-cs"/>
              </a:rPr>
              <a:t> </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400" b="0" i="0" u="none" strike="noStrike" kern="100" cap="none" spc="0" normalizeH="0" baseline="0" noProof="0" dirty="0">
                <a:ln>
                  <a:noFill/>
                </a:ln>
                <a:solidFill>
                  <a:srgbClr val="3C3C3B"/>
                </a:solidFill>
                <a:effectLst/>
                <a:uLnTx/>
                <a:uFillTx/>
                <a:latin typeface="Calibri" panose="020F0502020204030204"/>
                <a:ea typeface="+mn-ea"/>
                <a:cs typeface="Times New Roman" panose="02020603050405020304" pitchFamily="18" charset="0"/>
              </a:rPr>
              <a:t>innate immunity</a:t>
            </a:r>
          </a:p>
        </p:txBody>
      </p:sp>
      <p:sp>
        <p:nvSpPr>
          <p:cNvPr id="5" name="TextBox 72">
            <a:extLst>
              <a:ext uri="{FF2B5EF4-FFF2-40B4-BE49-F238E27FC236}">
                <a16:creationId xmlns:a16="http://schemas.microsoft.com/office/drawing/2014/main" id="{4E975A7E-BD1A-8FDF-D472-437EA013AB36}"/>
              </a:ext>
            </a:extLst>
          </p:cNvPr>
          <p:cNvSpPr txBox="1"/>
          <p:nvPr/>
        </p:nvSpPr>
        <p:spPr>
          <a:xfrm>
            <a:off x="4727523" y="2751054"/>
            <a:ext cx="1736559" cy="535531"/>
          </a:xfrm>
          <a:prstGeom prst="rect">
            <a:avLst/>
          </a:prstGeom>
          <a:noFill/>
        </p:spPr>
        <p:txBody>
          <a:bodyPr wrap="square" anchor="ctr" anchorCtr="0">
            <a:spAutoFit/>
          </a:bodyPr>
          <a:lstStyle/>
          <a:p>
            <a:pPr lvl="0" algn="ctr">
              <a:lnSpc>
                <a:spcPct val="90000"/>
              </a:lnSpc>
              <a:defRPr/>
            </a:pPr>
            <a:r>
              <a:rPr kumimoji="0" lang="en-GB" sz="1800" b="1" i="0" u="none" strike="noStrike" kern="0" cap="none" spc="0" normalizeH="0" baseline="0" noProof="0" dirty="0">
                <a:ln>
                  <a:noFill/>
                </a:ln>
                <a:solidFill>
                  <a:srgbClr val="95BBD8">
                    <a:lumMod val="75000"/>
                  </a:srgbClr>
                </a:solidFill>
                <a:effectLst/>
                <a:uLnTx/>
                <a:uFillTx/>
                <a:latin typeface="Calibri" panose="020F0502020204030204"/>
                <a:ea typeface="+mn-ea"/>
                <a:cs typeface="+mn-cs"/>
              </a:rPr>
              <a:t>REINFORCE </a:t>
            </a:r>
            <a:r>
              <a:rPr kumimoji="0" lang="en-GB" sz="1400" b="0" i="0" u="none" strike="noStrike" kern="100" cap="none" spc="0" normalizeH="0" baseline="0" noProof="0" dirty="0">
                <a:ln>
                  <a:noFill/>
                </a:ln>
                <a:solidFill>
                  <a:srgbClr val="3C3C3B"/>
                </a:solidFill>
                <a:effectLst/>
                <a:uLnTx/>
                <a:uFillTx/>
                <a:latin typeface="Calibri" panose="020F0502020204030204"/>
                <a:ea typeface="+mn-ea"/>
                <a:cs typeface="Times New Roman" panose="02020603050405020304" pitchFamily="18" charset="0"/>
              </a:rPr>
              <a:t>adaptive immunity</a:t>
            </a:r>
            <a:r>
              <a:rPr lang="en-US" sz="1400" baseline="30000" dirty="0"/>
              <a:t>‡</a:t>
            </a:r>
            <a:endParaRPr kumimoji="0" lang="en-GB" sz="1400" b="0" i="0" u="none" strike="noStrike" kern="100" cap="none" spc="0" normalizeH="0" baseline="0" noProof="0" dirty="0">
              <a:ln>
                <a:noFill/>
              </a:ln>
              <a:solidFill>
                <a:srgbClr val="3C3C3B"/>
              </a:solidFill>
              <a:effectLst/>
              <a:uLnTx/>
              <a:uFillTx/>
              <a:latin typeface="Calibri" panose="020F0502020204030204"/>
              <a:ea typeface="+mn-ea"/>
              <a:cs typeface="Times New Roman" panose="02020603050405020304" pitchFamily="18" charset="0"/>
            </a:endParaRPr>
          </a:p>
        </p:txBody>
      </p:sp>
      <p:cxnSp>
        <p:nvCxnSpPr>
          <p:cNvPr id="6" name="Straight Connector 74">
            <a:extLst>
              <a:ext uri="{FF2B5EF4-FFF2-40B4-BE49-F238E27FC236}">
                <a16:creationId xmlns:a16="http://schemas.microsoft.com/office/drawing/2014/main" id="{F3F62044-1FE6-C25D-FCDC-CD5D0C942E13}"/>
              </a:ext>
            </a:extLst>
          </p:cNvPr>
          <p:cNvCxnSpPr>
            <a:cxnSpLocks/>
          </p:cNvCxnSpPr>
          <p:nvPr/>
        </p:nvCxnSpPr>
        <p:spPr>
          <a:xfrm flipH="1">
            <a:off x="4920377" y="2522711"/>
            <a:ext cx="12312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7" name="Gruppo 6">
            <a:extLst>
              <a:ext uri="{FF2B5EF4-FFF2-40B4-BE49-F238E27FC236}">
                <a16:creationId xmlns:a16="http://schemas.microsoft.com/office/drawing/2014/main" id="{8DEF203D-2D2D-8A45-C61B-9FF118FE39A0}"/>
              </a:ext>
            </a:extLst>
          </p:cNvPr>
          <p:cNvGrpSpPr/>
          <p:nvPr/>
        </p:nvGrpSpPr>
        <p:grpSpPr>
          <a:xfrm>
            <a:off x="5359224" y="2335667"/>
            <a:ext cx="390751" cy="390751"/>
            <a:chOff x="6551174" y="3157911"/>
            <a:chExt cx="390751" cy="390751"/>
          </a:xfrm>
        </p:grpSpPr>
        <p:sp>
          <p:nvSpPr>
            <p:cNvPr id="8" name="Ovale 7">
              <a:extLst>
                <a:ext uri="{FF2B5EF4-FFF2-40B4-BE49-F238E27FC236}">
                  <a16:creationId xmlns:a16="http://schemas.microsoft.com/office/drawing/2014/main" id="{3F55D241-4E5D-734C-C1AD-A495C1924ECA}"/>
                </a:ext>
              </a:extLst>
            </p:cNvPr>
            <p:cNvSpPr/>
            <p:nvPr/>
          </p:nvSpPr>
          <p:spPr>
            <a:xfrm>
              <a:off x="6551174" y="3157911"/>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Graphic 110" descr="Add with solid fill">
              <a:extLst>
                <a:ext uri="{FF2B5EF4-FFF2-40B4-BE49-F238E27FC236}">
                  <a16:creationId xmlns:a16="http://schemas.microsoft.com/office/drawing/2014/main" id="{B01087E5-5F70-910D-7CD9-E47A7279ED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9161" y="3243280"/>
              <a:ext cx="220014" cy="220011"/>
            </a:xfrm>
            <a:prstGeom prst="rect">
              <a:avLst/>
            </a:prstGeom>
          </p:spPr>
        </p:pic>
      </p:grpSp>
      <p:sp>
        <p:nvSpPr>
          <p:cNvPr id="11" name="Rettangolo 10">
            <a:extLst>
              <a:ext uri="{FF2B5EF4-FFF2-40B4-BE49-F238E27FC236}">
                <a16:creationId xmlns:a16="http://schemas.microsoft.com/office/drawing/2014/main" id="{7D773296-5F63-DBA9-6515-159BBD77D170}"/>
              </a:ext>
            </a:extLst>
          </p:cNvPr>
          <p:cNvSpPr/>
          <p:nvPr/>
        </p:nvSpPr>
        <p:spPr>
          <a:xfrm>
            <a:off x="4589693" y="3956778"/>
            <a:ext cx="1929815" cy="1753445"/>
          </a:xfrm>
          <a:prstGeom prst="rect">
            <a:avLst/>
          </a:prstGeom>
          <a:solidFill>
            <a:schemeClr val="bg1"/>
          </a:solidFill>
          <a:ln w="25400">
            <a:solidFill>
              <a:schemeClr val="accent2"/>
            </a:solidFill>
          </a:ln>
          <a:effectLst>
            <a:innerShdw blurRad="224601">
              <a:schemeClr val="accent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TextBox 72">
            <a:extLst>
              <a:ext uri="{FF2B5EF4-FFF2-40B4-BE49-F238E27FC236}">
                <a16:creationId xmlns:a16="http://schemas.microsoft.com/office/drawing/2014/main" id="{992002A7-A27C-4C98-02ED-B59232E5F8C0}"/>
              </a:ext>
            </a:extLst>
          </p:cNvPr>
          <p:cNvSpPr txBox="1"/>
          <p:nvPr/>
        </p:nvSpPr>
        <p:spPr>
          <a:xfrm>
            <a:off x="4727523" y="4037579"/>
            <a:ext cx="1616909" cy="535531"/>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E7792B"/>
                </a:solidFill>
                <a:effectLst/>
                <a:uLnTx/>
                <a:uFillTx/>
                <a:latin typeface="Calibri" panose="020F0502020204030204"/>
                <a:ea typeface="+mn-ea"/>
                <a:cs typeface="+mn-cs"/>
              </a:rPr>
              <a:t>STRENGTHEN </a:t>
            </a:r>
            <a:r>
              <a:rPr kumimoji="0" lang="en-GB" sz="1400" b="0" i="0" u="none" strike="noStrike" kern="100" cap="none" spc="0" normalizeH="0" baseline="0" noProof="0" dirty="0">
                <a:ln>
                  <a:noFill/>
                </a:ln>
                <a:solidFill>
                  <a:srgbClr val="3C3C3B"/>
                </a:solidFill>
                <a:effectLst/>
                <a:uLnTx/>
                <a:uFillTx/>
                <a:latin typeface="Aptos" panose="020B0004020202020204" pitchFamily="34" charset="0"/>
                <a:ea typeface="+mn-ea"/>
                <a:cs typeface="Times New Roman" panose="02020603050405020304" pitchFamily="18" charset="0"/>
              </a:rPr>
              <a:t>immune action</a:t>
            </a:r>
            <a:endParaRPr kumimoji="0" lang="en-GB" sz="1400" b="0" i="0" u="none" strike="noStrike" kern="100" cap="none" spc="0" normalizeH="0" baseline="0" noProof="0" dirty="0">
              <a:ln>
                <a:noFill/>
              </a:ln>
              <a:solidFill>
                <a:srgbClr val="3C3C3B"/>
              </a:solidFill>
              <a:effectLst/>
              <a:uLnTx/>
              <a:uFillTx/>
              <a:latin typeface="Calibri" panose="020F0502020204030204"/>
              <a:ea typeface="+mn-ea"/>
              <a:cs typeface="Times New Roman" panose="02020603050405020304" pitchFamily="18" charset="0"/>
            </a:endParaRPr>
          </a:p>
        </p:txBody>
      </p:sp>
      <p:sp>
        <p:nvSpPr>
          <p:cNvPr id="13" name="TextBox 72">
            <a:extLst>
              <a:ext uri="{FF2B5EF4-FFF2-40B4-BE49-F238E27FC236}">
                <a16:creationId xmlns:a16="http://schemas.microsoft.com/office/drawing/2014/main" id="{C5AEB831-4EB7-C810-7ABC-7C5A4BC11F1C}"/>
              </a:ext>
            </a:extLst>
          </p:cNvPr>
          <p:cNvSpPr txBox="1"/>
          <p:nvPr/>
        </p:nvSpPr>
        <p:spPr>
          <a:xfrm>
            <a:off x="4727523" y="5032278"/>
            <a:ext cx="1616909" cy="535531"/>
          </a:xfrm>
          <a:prstGeom prst="rect">
            <a:avLst/>
          </a:prstGeom>
          <a:noFill/>
        </p:spPr>
        <p:txBody>
          <a:bodyPr wrap="square" anchor="ctr" anchorCtr="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sz="1800" b="1" i="0" u="none" strike="noStrike" kern="0" cap="none" spc="0" normalizeH="0" baseline="0" noProof="0">
                <a:ln>
                  <a:noFill/>
                </a:ln>
                <a:solidFill>
                  <a:srgbClr val="E7792B"/>
                </a:solidFill>
                <a:effectLst/>
                <a:uLnTx/>
                <a:uFillTx/>
                <a:latin typeface="Calibri" panose="020F0502020204030204"/>
                <a:ea typeface="+mn-ea"/>
                <a:cs typeface="+mn-cs"/>
              </a:rPr>
              <a:t>BALANCE</a:t>
            </a:r>
            <a:br>
              <a:rPr kumimoji="0" lang="en-GB" sz="1800" b="1" i="0" u="none" strike="noStrike" kern="0" cap="none" spc="0" normalizeH="0" baseline="0" noProof="0">
                <a:ln>
                  <a:noFill/>
                </a:ln>
                <a:solidFill>
                  <a:srgbClr val="95BBD8">
                    <a:lumMod val="75000"/>
                  </a:srgbClr>
                </a:solidFill>
                <a:effectLst/>
                <a:uLnTx/>
                <a:uFillTx/>
                <a:latin typeface="Calibri" panose="020F0502020204030204"/>
                <a:ea typeface="+mn-ea"/>
                <a:cs typeface="+mn-cs"/>
              </a:rPr>
            </a:br>
            <a:r>
              <a:rPr kumimoji="0" lang="en-GB" sz="1400" b="0" i="0" u="none" strike="noStrike" kern="100" cap="none" spc="0" normalizeH="0" baseline="0" noProof="0">
                <a:ln>
                  <a:noFill/>
                </a:ln>
                <a:solidFill>
                  <a:srgbClr val="3C3C3B"/>
                </a:solidFill>
                <a:effectLst/>
                <a:uLnTx/>
                <a:uFillTx/>
                <a:latin typeface="Aptos" panose="020B0004020202020204" pitchFamily="34" charset="0"/>
                <a:ea typeface="+mn-ea"/>
                <a:cs typeface="Times New Roman" panose="02020603050405020304" pitchFamily="18" charset="0"/>
              </a:rPr>
              <a:t>inflammation</a:t>
            </a:r>
          </a:p>
        </p:txBody>
      </p:sp>
      <p:cxnSp>
        <p:nvCxnSpPr>
          <p:cNvPr id="14" name="Straight Connector 74">
            <a:extLst>
              <a:ext uri="{FF2B5EF4-FFF2-40B4-BE49-F238E27FC236}">
                <a16:creationId xmlns:a16="http://schemas.microsoft.com/office/drawing/2014/main" id="{B0D3902A-4997-CF9E-7138-4E4CF1EA0D63}"/>
              </a:ext>
            </a:extLst>
          </p:cNvPr>
          <p:cNvCxnSpPr>
            <a:cxnSpLocks/>
          </p:cNvCxnSpPr>
          <p:nvPr/>
        </p:nvCxnSpPr>
        <p:spPr>
          <a:xfrm flipH="1">
            <a:off x="4920377" y="4803935"/>
            <a:ext cx="12312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Gruppo 14">
            <a:extLst>
              <a:ext uri="{FF2B5EF4-FFF2-40B4-BE49-F238E27FC236}">
                <a16:creationId xmlns:a16="http://schemas.microsoft.com/office/drawing/2014/main" id="{3919D99C-016D-9BBC-FC16-0FB0B1EDBC09}"/>
              </a:ext>
            </a:extLst>
          </p:cNvPr>
          <p:cNvGrpSpPr/>
          <p:nvPr/>
        </p:nvGrpSpPr>
        <p:grpSpPr>
          <a:xfrm>
            <a:off x="5359224" y="4616891"/>
            <a:ext cx="390751" cy="390751"/>
            <a:chOff x="6551174" y="3157911"/>
            <a:chExt cx="390751" cy="390751"/>
          </a:xfrm>
        </p:grpSpPr>
        <p:sp>
          <p:nvSpPr>
            <p:cNvPr id="16" name="Ovale 15">
              <a:extLst>
                <a:ext uri="{FF2B5EF4-FFF2-40B4-BE49-F238E27FC236}">
                  <a16:creationId xmlns:a16="http://schemas.microsoft.com/office/drawing/2014/main" id="{B4CCAB3B-0FC6-6BDD-6C52-B7645DFB5EFC}"/>
                </a:ext>
              </a:extLst>
            </p:cNvPr>
            <p:cNvSpPr/>
            <p:nvPr/>
          </p:nvSpPr>
          <p:spPr>
            <a:xfrm>
              <a:off x="6551174" y="3157911"/>
              <a:ext cx="390751" cy="390751"/>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7" name="Graphic 110" descr="Add with solid fill">
              <a:extLst>
                <a:ext uri="{FF2B5EF4-FFF2-40B4-BE49-F238E27FC236}">
                  <a16:creationId xmlns:a16="http://schemas.microsoft.com/office/drawing/2014/main" id="{4A05D82A-5E8C-91BE-3D40-4EE07619DD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39161" y="3243280"/>
              <a:ext cx="220014" cy="220011"/>
            </a:xfrm>
            <a:prstGeom prst="rect">
              <a:avLst/>
            </a:prstGeom>
          </p:spPr>
        </p:pic>
      </p:grpSp>
      <p:grpSp>
        <p:nvGrpSpPr>
          <p:cNvPr id="34" name="Gruppo 33">
            <a:extLst>
              <a:ext uri="{FF2B5EF4-FFF2-40B4-BE49-F238E27FC236}">
                <a16:creationId xmlns:a16="http://schemas.microsoft.com/office/drawing/2014/main" id="{4142CC63-79FF-544D-F764-9178BBCEC122}"/>
              </a:ext>
            </a:extLst>
          </p:cNvPr>
          <p:cNvGrpSpPr/>
          <p:nvPr/>
        </p:nvGrpSpPr>
        <p:grpSpPr>
          <a:xfrm>
            <a:off x="1195571" y="3927314"/>
            <a:ext cx="2212279" cy="1753445"/>
            <a:chOff x="2987389" y="1507648"/>
            <a:chExt cx="2244900" cy="1779301"/>
          </a:xfrm>
        </p:grpSpPr>
        <p:sp>
          <p:nvSpPr>
            <p:cNvPr id="56" name="Ellipse 4">
              <a:extLst>
                <a:ext uri="{FF2B5EF4-FFF2-40B4-BE49-F238E27FC236}">
                  <a16:creationId xmlns:a16="http://schemas.microsoft.com/office/drawing/2014/main" id="{CF16709F-9708-25CE-0782-52A461806604}"/>
                </a:ext>
              </a:extLst>
            </p:cNvPr>
            <p:cNvSpPr/>
            <p:nvPr/>
          </p:nvSpPr>
          <p:spPr>
            <a:xfrm>
              <a:off x="3189148" y="1507648"/>
              <a:ext cx="1848581" cy="1779301"/>
            </a:xfrm>
            <a:prstGeom prst="ellipse">
              <a:avLst/>
            </a:prstGeom>
            <a:gradFill flip="none" rotWithShape="1">
              <a:gsLst>
                <a:gs pos="0">
                  <a:schemeClr val="accent1">
                    <a:lumMod val="0"/>
                    <a:lumOff val="100000"/>
                  </a:schemeClr>
                </a:gs>
                <a:gs pos="63000">
                  <a:schemeClr val="accent1">
                    <a:lumMod val="0"/>
                    <a:lumOff val="100000"/>
                  </a:schemeClr>
                </a:gs>
                <a:gs pos="98000">
                  <a:srgbClr val="F4AC6C">
                    <a:alpha val="47059"/>
                  </a:srgbClr>
                </a:gs>
              </a:gsLst>
              <a:path path="circle">
                <a:fillToRect l="50000" t="-80000" r="50000" b="180000"/>
              </a:path>
              <a:tileRect/>
            </a:gradFill>
            <a:ln w="22225">
              <a:solidFill>
                <a:srgbClr val="F47100"/>
              </a:solidFill>
              <a:prstDash val="solid"/>
            </a:ln>
            <a:effectLst>
              <a:outerShdw blurRad="342900" dist="38100" dir="2700000" algn="tl" rotWithShape="0">
                <a:srgbClr val="F48800">
                  <a:alpha val="5055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2800" b="1" i="0" u="none" strike="noStrike" kern="1200" cap="none" spc="0" normalizeH="0" baseline="0" noProof="0">
                <a:ln>
                  <a:noFill/>
                </a:ln>
                <a:solidFill>
                  <a:srgbClr val="BFDDA0">
                    <a:lumMod val="75000"/>
                  </a:srgbClr>
                </a:solidFill>
                <a:effectLst/>
                <a:uLnTx/>
                <a:uFillTx/>
                <a:latin typeface="Calibri" panose="020F0502020204030204"/>
                <a:ea typeface="+mn-ea"/>
                <a:cs typeface="+mn-cs"/>
              </a:endParaRPr>
            </a:p>
          </p:txBody>
        </p:sp>
        <p:sp>
          <p:nvSpPr>
            <p:cNvPr id="57" name="ZoneTexte 8">
              <a:extLst>
                <a:ext uri="{FF2B5EF4-FFF2-40B4-BE49-F238E27FC236}">
                  <a16:creationId xmlns:a16="http://schemas.microsoft.com/office/drawing/2014/main" id="{6B064AE3-D3E9-CA9D-90E6-FC1F83F75E0C}"/>
                </a:ext>
              </a:extLst>
            </p:cNvPr>
            <p:cNvSpPr txBox="1"/>
            <p:nvPr/>
          </p:nvSpPr>
          <p:spPr>
            <a:xfrm>
              <a:off x="2987389" y="2171266"/>
              <a:ext cx="2244900" cy="374778"/>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1" i="0" u="none" strike="noStrike" kern="1200" cap="none" spc="0" normalizeH="0" baseline="0" noProof="0" dirty="0">
                  <a:ln>
                    <a:noFill/>
                  </a:ln>
                  <a:solidFill>
                    <a:srgbClr val="E7792B"/>
                  </a:solidFill>
                  <a:effectLst/>
                  <a:uLnTx/>
                  <a:uFillTx/>
                  <a:latin typeface="Calibri" panose="020F0502020204030204"/>
                  <a:ea typeface="+mn-ea"/>
                  <a:cs typeface="+mn-cs"/>
                </a:rPr>
                <a:t>INFECTION</a:t>
              </a:r>
              <a:r>
                <a:rPr kumimoji="0" lang="fr-CH" sz="1800" b="1" i="0" u="none" strike="noStrike" kern="1200" cap="none" spc="0" normalizeH="0" baseline="30000" noProof="0" dirty="0">
                  <a:ln>
                    <a:noFill/>
                  </a:ln>
                  <a:solidFill>
                    <a:srgbClr val="E7792B"/>
                  </a:solidFill>
                  <a:effectLst/>
                  <a:uLnTx/>
                  <a:uFillTx/>
                  <a:latin typeface="Calibri" panose="020F0502020204030204"/>
                  <a:ea typeface="+mn-ea"/>
                  <a:cs typeface="+mn-cs"/>
                </a:rPr>
                <a:t>*</a:t>
              </a:r>
              <a:endParaRPr kumimoji="0" lang="fr-CH" sz="1800" b="1" i="0" u="none" strike="noStrike" kern="1200" cap="none" spc="0" normalizeH="0" baseline="0" noProof="0" dirty="0">
                <a:ln>
                  <a:noFill/>
                </a:ln>
                <a:solidFill>
                  <a:srgbClr val="E7792B"/>
                </a:solidFill>
                <a:effectLst/>
                <a:uLnTx/>
                <a:uFillTx/>
                <a:latin typeface="Calibri" panose="020F0502020204030204"/>
                <a:ea typeface="+mn-ea"/>
                <a:cs typeface="+mn-cs"/>
              </a:endParaRPr>
            </a:p>
          </p:txBody>
        </p:sp>
      </p:grpSp>
      <p:grpSp>
        <p:nvGrpSpPr>
          <p:cNvPr id="35" name="Gruppo 34">
            <a:extLst>
              <a:ext uri="{FF2B5EF4-FFF2-40B4-BE49-F238E27FC236}">
                <a16:creationId xmlns:a16="http://schemas.microsoft.com/office/drawing/2014/main" id="{717DD8EE-4164-EDAF-B936-FA7460C44C3C}"/>
              </a:ext>
            </a:extLst>
          </p:cNvPr>
          <p:cNvGrpSpPr/>
          <p:nvPr/>
        </p:nvGrpSpPr>
        <p:grpSpPr>
          <a:xfrm>
            <a:off x="563566" y="1279395"/>
            <a:ext cx="2521657" cy="2149605"/>
            <a:chOff x="7572337" y="3754853"/>
            <a:chExt cx="2893365" cy="2466470"/>
          </a:xfrm>
        </p:grpSpPr>
        <p:sp>
          <p:nvSpPr>
            <p:cNvPr id="51" name="Ovale 50">
              <a:extLst>
                <a:ext uri="{FF2B5EF4-FFF2-40B4-BE49-F238E27FC236}">
                  <a16:creationId xmlns:a16="http://schemas.microsoft.com/office/drawing/2014/main" id="{9BC90E26-8017-A96F-073F-ECD7196E1810}"/>
                </a:ext>
              </a:extLst>
            </p:cNvPr>
            <p:cNvSpPr/>
            <p:nvPr/>
          </p:nvSpPr>
          <p:spPr>
            <a:xfrm>
              <a:off x="7791478" y="3754853"/>
              <a:ext cx="2444789" cy="2444789"/>
            </a:xfrm>
            <a:prstGeom prst="ellipse">
              <a:avLst/>
            </a:prstGeom>
            <a:gradFill flip="none" rotWithShape="1">
              <a:gsLst>
                <a:gs pos="0">
                  <a:schemeClr val="accent1">
                    <a:lumMod val="0"/>
                    <a:lumOff val="100000"/>
                  </a:schemeClr>
                </a:gs>
                <a:gs pos="63000">
                  <a:schemeClr val="accent1">
                    <a:lumMod val="0"/>
                    <a:lumOff val="100000"/>
                  </a:schemeClr>
                </a:gs>
                <a:gs pos="99000">
                  <a:schemeClr val="accent1">
                    <a:lumMod val="100000"/>
                  </a:schemeClr>
                </a:gs>
              </a:gsLst>
              <a:path path="circle">
                <a:fillToRect l="50000" t="-80000" r="50000" b="180000"/>
              </a:path>
              <a:tileRect/>
            </a:gradFill>
            <a:ln w="25400">
              <a:solidFill>
                <a:schemeClr val="accent1"/>
              </a:solidFill>
              <a:prstDash val="sysDash"/>
            </a:ln>
            <a:effectLst>
              <a:outerShdw blurRad="342900" dist="38100" dir="2700000" algn="tl" rotWithShape="0">
                <a:schemeClr val="accent1">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rgbClr val="BFDDA0">
                    <a:lumMod val="75000"/>
                  </a:srgbClr>
                </a:solidFill>
                <a:effectLst/>
                <a:uLnTx/>
                <a:uFillTx/>
                <a:latin typeface="Calibri" panose="020F0502020204030204"/>
                <a:ea typeface="+mn-ea"/>
                <a:cs typeface="+mn-cs"/>
              </a:endParaRPr>
            </a:p>
          </p:txBody>
        </p:sp>
        <p:sp>
          <p:nvSpPr>
            <p:cNvPr id="52" name="Ovale 51">
              <a:extLst>
                <a:ext uri="{FF2B5EF4-FFF2-40B4-BE49-F238E27FC236}">
                  <a16:creationId xmlns:a16="http://schemas.microsoft.com/office/drawing/2014/main" id="{BF6DB5E0-B5D5-9DB4-B261-54316ECA6A0D}"/>
                </a:ext>
              </a:extLst>
            </p:cNvPr>
            <p:cNvSpPr/>
            <p:nvPr/>
          </p:nvSpPr>
          <p:spPr>
            <a:xfrm>
              <a:off x="7572337" y="3776534"/>
              <a:ext cx="2893365" cy="2444789"/>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95BBD8">
                      <a:lumMod val="75000"/>
                    </a:srgbClr>
                  </a:solidFill>
                  <a:effectLst/>
                  <a:uLnTx/>
                  <a:uFillTx/>
                  <a:latin typeface="Calibri" panose="020F0502020204030204"/>
                  <a:ea typeface="+mn-ea"/>
                  <a:cs typeface="+mn-cs"/>
                </a:rPr>
                <a:t>VULNERABLE HEALTH</a:t>
              </a:r>
            </a:p>
          </p:txBody>
        </p:sp>
      </p:grpSp>
      <p:sp>
        <p:nvSpPr>
          <p:cNvPr id="44" name="Arco 43">
            <a:extLst>
              <a:ext uri="{FF2B5EF4-FFF2-40B4-BE49-F238E27FC236}">
                <a16:creationId xmlns:a16="http://schemas.microsoft.com/office/drawing/2014/main" id="{3B10FB57-9C39-4BA1-8D65-1FF9D85F3622}"/>
              </a:ext>
            </a:extLst>
          </p:cNvPr>
          <p:cNvSpPr/>
          <p:nvPr/>
        </p:nvSpPr>
        <p:spPr>
          <a:xfrm rot="14222050">
            <a:off x="590100" y="3106796"/>
            <a:ext cx="1414305" cy="1035711"/>
          </a:xfrm>
          <a:prstGeom prst="arc">
            <a:avLst>
              <a:gd name="adj1" fmla="val 11969378"/>
              <a:gd name="adj2" fmla="val 21262433"/>
            </a:avLst>
          </a:prstGeom>
          <a:ln w="57150">
            <a:gradFill flip="none" rotWithShape="1">
              <a:gsLst>
                <a:gs pos="17000">
                  <a:schemeClr val="accent1"/>
                </a:gs>
                <a:gs pos="58000">
                  <a:srgbClr val="F48800"/>
                </a:gs>
              </a:gsLst>
              <a:lin ang="10800000" scaled="1"/>
              <a:tileRect/>
            </a:gradFill>
            <a:prstDash val="sysDash"/>
            <a:headEnd type="triangle"/>
            <a:tailEnd type="none"/>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46" name="Gruppo 45">
            <a:extLst>
              <a:ext uri="{FF2B5EF4-FFF2-40B4-BE49-F238E27FC236}">
                <a16:creationId xmlns:a16="http://schemas.microsoft.com/office/drawing/2014/main" id="{E4457164-C8FE-D889-9A52-F77878B9F6AD}"/>
              </a:ext>
            </a:extLst>
          </p:cNvPr>
          <p:cNvGrpSpPr/>
          <p:nvPr/>
        </p:nvGrpSpPr>
        <p:grpSpPr>
          <a:xfrm>
            <a:off x="2672433" y="5079604"/>
            <a:ext cx="765821" cy="748170"/>
            <a:chOff x="8368953" y="401371"/>
            <a:chExt cx="902864" cy="882054"/>
          </a:xfrm>
        </p:grpSpPr>
        <p:sp>
          <p:nvSpPr>
            <p:cNvPr id="49" name="Ovale 48">
              <a:extLst>
                <a:ext uri="{FF2B5EF4-FFF2-40B4-BE49-F238E27FC236}">
                  <a16:creationId xmlns:a16="http://schemas.microsoft.com/office/drawing/2014/main" id="{8B3B9C47-F7ED-CF1B-4E5D-78F452124864}"/>
                </a:ext>
              </a:extLst>
            </p:cNvPr>
            <p:cNvSpPr/>
            <p:nvPr/>
          </p:nvSpPr>
          <p:spPr>
            <a:xfrm>
              <a:off x="8368953" y="442614"/>
              <a:ext cx="840811" cy="840811"/>
            </a:xfrm>
            <a:prstGeom prst="ellipse">
              <a:avLst/>
            </a:prstGeom>
            <a:solidFill>
              <a:schemeClr val="bg1"/>
            </a:solidFill>
            <a:ln w="19050">
              <a:solidFill>
                <a:srgbClr val="F48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0" name="Immagine 49">
              <a:extLst>
                <a:ext uri="{FF2B5EF4-FFF2-40B4-BE49-F238E27FC236}">
                  <a16:creationId xmlns:a16="http://schemas.microsoft.com/office/drawing/2014/main" id="{EB5DA630-523E-54D3-3623-9973A5021EA1}"/>
                </a:ext>
              </a:extLst>
            </p:cNvPr>
            <p:cNvPicPr>
              <a:picLocks noChangeAspect="1"/>
            </p:cNvPicPr>
            <p:nvPr/>
          </p:nvPicPr>
          <p:blipFill>
            <a:blip r:embed="rId5"/>
            <a:srcRect/>
            <a:stretch/>
          </p:blipFill>
          <p:spPr>
            <a:xfrm>
              <a:off x="8533782" y="401371"/>
              <a:ext cx="738035" cy="738924"/>
            </a:xfrm>
            <a:prstGeom prst="rect">
              <a:avLst/>
            </a:prstGeom>
          </p:spPr>
        </p:pic>
      </p:grpSp>
      <p:pic>
        <p:nvPicPr>
          <p:cNvPr id="43" name="Graphic 28">
            <a:extLst>
              <a:ext uri="{FF2B5EF4-FFF2-40B4-BE49-F238E27FC236}">
                <a16:creationId xmlns:a16="http://schemas.microsoft.com/office/drawing/2014/main" id="{99FDFF2A-ECEF-B6BF-CF64-5E99740570A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5925" y="2678529"/>
            <a:ext cx="743539" cy="743539"/>
          </a:xfrm>
          <a:prstGeom prst="rect">
            <a:avLst/>
          </a:prstGeom>
        </p:spPr>
      </p:pic>
      <p:sp>
        <p:nvSpPr>
          <p:cNvPr id="97" name="Figura a mano libera 96">
            <a:extLst>
              <a:ext uri="{FF2B5EF4-FFF2-40B4-BE49-F238E27FC236}">
                <a16:creationId xmlns:a16="http://schemas.microsoft.com/office/drawing/2014/main" id="{638D6026-5DFB-0AE3-EBE3-B6C3F295CC7A}"/>
              </a:ext>
            </a:extLst>
          </p:cNvPr>
          <p:cNvSpPr/>
          <p:nvPr/>
        </p:nvSpPr>
        <p:spPr>
          <a:xfrm>
            <a:off x="4063062" y="1666410"/>
            <a:ext cx="183639" cy="4030815"/>
          </a:xfrm>
          <a:custGeom>
            <a:avLst/>
            <a:gdLst>
              <a:gd name="connsiteX0" fmla="*/ 145473 w 145473"/>
              <a:gd name="connsiteY0" fmla="*/ 0 h 4073236"/>
              <a:gd name="connsiteX1" fmla="*/ 0 w 145473"/>
              <a:gd name="connsiteY1" fmla="*/ 0 h 4073236"/>
              <a:gd name="connsiteX2" fmla="*/ 0 w 145473"/>
              <a:gd name="connsiteY2" fmla="*/ 4073236 h 4073236"/>
              <a:gd name="connsiteX3" fmla="*/ 135082 w 145473"/>
              <a:gd name="connsiteY3" fmla="*/ 4073236 h 4073236"/>
            </a:gdLst>
            <a:ahLst/>
            <a:cxnLst>
              <a:cxn ang="0">
                <a:pos x="connsiteX0" y="connsiteY0"/>
              </a:cxn>
              <a:cxn ang="0">
                <a:pos x="connsiteX1" y="connsiteY1"/>
              </a:cxn>
              <a:cxn ang="0">
                <a:pos x="connsiteX2" y="connsiteY2"/>
              </a:cxn>
              <a:cxn ang="0">
                <a:pos x="connsiteX3" y="connsiteY3"/>
              </a:cxn>
            </a:cxnLst>
            <a:rect l="l" t="t" r="r" b="b"/>
            <a:pathLst>
              <a:path w="145473" h="4073236">
                <a:moveTo>
                  <a:pt x="145473" y="0"/>
                </a:moveTo>
                <a:lnTo>
                  <a:pt x="0" y="0"/>
                </a:lnTo>
                <a:lnTo>
                  <a:pt x="0" y="4073236"/>
                </a:lnTo>
                <a:lnTo>
                  <a:pt x="135082" y="4073236"/>
                </a:ln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Figura a mano libera 96">
            <a:extLst>
              <a:ext uri="{FF2B5EF4-FFF2-40B4-BE49-F238E27FC236}">
                <a16:creationId xmlns:a16="http://schemas.microsoft.com/office/drawing/2014/main" id="{5A6C4FAC-D135-C0D0-4291-2858C100524F}"/>
              </a:ext>
            </a:extLst>
          </p:cNvPr>
          <p:cNvSpPr/>
          <p:nvPr/>
        </p:nvSpPr>
        <p:spPr>
          <a:xfrm flipH="1">
            <a:off x="6950515" y="1668400"/>
            <a:ext cx="203646" cy="3086828"/>
          </a:xfrm>
          <a:custGeom>
            <a:avLst/>
            <a:gdLst>
              <a:gd name="connsiteX0" fmla="*/ 145473 w 145473"/>
              <a:gd name="connsiteY0" fmla="*/ 0 h 4073236"/>
              <a:gd name="connsiteX1" fmla="*/ 0 w 145473"/>
              <a:gd name="connsiteY1" fmla="*/ 0 h 4073236"/>
              <a:gd name="connsiteX2" fmla="*/ 0 w 145473"/>
              <a:gd name="connsiteY2" fmla="*/ 4073236 h 4073236"/>
              <a:gd name="connsiteX3" fmla="*/ 135082 w 145473"/>
              <a:gd name="connsiteY3" fmla="*/ 4073236 h 4073236"/>
            </a:gdLst>
            <a:ahLst/>
            <a:cxnLst>
              <a:cxn ang="0">
                <a:pos x="connsiteX0" y="connsiteY0"/>
              </a:cxn>
              <a:cxn ang="0">
                <a:pos x="connsiteX1" y="connsiteY1"/>
              </a:cxn>
              <a:cxn ang="0">
                <a:pos x="connsiteX2" y="connsiteY2"/>
              </a:cxn>
              <a:cxn ang="0">
                <a:pos x="connsiteX3" y="connsiteY3"/>
              </a:cxn>
            </a:cxnLst>
            <a:rect l="l" t="t" r="r" b="b"/>
            <a:pathLst>
              <a:path w="145473" h="4073236">
                <a:moveTo>
                  <a:pt x="145473" y="0"/>
                </a:moveTo>
                <a:lnTo>
                  <a:pt x="0" y="0"/>
                </a:lnTo>
                <a:lnTo>
                  <a:pt x="0" y="4073236"/>
                </a:lnTo>
                <a:lnTo>
                  <a:pt x="135082" y="4073236"/>
                </a:ln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0" name="Gruppo 19">
            <a:extLst>
              <a:ext uri="{FF2B5EF4-FFF2-40B4-BE49-F238E27FC236}">
                <a16:creationId xmlns:a16="http://schemas.microsoft.com/office/drawing/2014/main" id="{9999FC39-5245-23AC-5199-AA71145BCB20}"/>
              </a:ext>
            </a:extLst>
          </p:cNvPr>
          <p:cNvGrpSpPr/>
          <p:nvPr/>
        </p:nvGrpSpPr>
        <p:grpSpPr>
          <a:xfrm>
            <a:off x="6970231" y="3235549"/>
            <a:ext cx="390751" cy="390751"/>
            <a:chOff x="5107154" y="4839187"/>
            <a:chExt cx="478956" cy="478956"/>
          </a:xfrm>
        </p:grpSpPr>
        <p:sp>
          <p:nvSpPr>
            <p:cNvPr id="21" name="Ovale 20">
              <a:extLst>
                <a:ext uri="{FF2B5EF4-FFF2-40B4-BE49-F238E27FC236}">
                  <a16:creationId xmlns:a16="http://schemas.microsoft.com/office/drawing/2014/main" id="{6967A964-7824-A0E2-9C32-97822FFDF58A}"/>
                </a:ext>
              </a:extLst>
            </p:cNvPr>
            <p:cNvSpPr/>
            <p:nvPr/>
          </p:nvSpPr>
          <p:spPr>
            <a:xfrm>
              <a:off x="5107154" y="4839187"/>
              <a:ext cx="478956" cy="478956"/>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Freeform 26">
              <a:extLst>
                <a:ext uri="{FF2B5EF4-FFF2-40B4-BE49-F238E27FC236}">
                  <a16:creationId xmlns:a16="http://schemas.microsoft.com/office/drawing/2014/main" id="{0A3970A9-D8DE-ADEB-0AFA-05D428C3676A}"/>
                </a:ext>
              </a:extLst>
            </p:cNvPr>
            <p:cNvSpPr/>
            <p:nvPr/>
          </p:nvSpPr>
          <p:spPr>
            <a:xfrm>
              <a:off x="5294322" y="4880452"/>
              <a:ext cx="198698" cy="396425"/>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39" name="Gruppo 7">
            <a:extLst>
              <a:ext uri="{FF2B5EF4-FFF2-40B4-BE49-F238E27FC236}">
                <a16:creationId xmlns:a16="http://schemas.microsoft.com/office/drawing/2014/main" id="{BD827742-7057-FD94-5432-DA36E1CCD55A}"/>
              </a:ext>
            </a:extLst>
          </p:cNvPr>
          <p:cNvGrpSpPr/>
          <p:nvPr/>
        </p:nvGrpSpPr>
        <p:grpSpPr>
          <a:xfrm>
            <a:off x="1441748" y="999897"/>
            <a:ext cx="790759" cy="790759"/>
            <a:chOff x="10012052" y="2460551"/>
            <a:chExt cx="734951" cy="734951"/>
          </a:xfrm>
        </p:grpSpPr>
        <p:sp>
          <p:nvSpPr>
            <p:cNvPr id="40" name="Ovale 8">
              <a:extLst>
                <a:ext uri="{FF2B5EF4-FFF2-40B4-BE49-F238E27FC236}">
                  <a16:creationId xmlns:a16="http://schemas.microsoft.com/office/drawing/2014/main" id="{5E5902E4-8AF3-A397-45C8-AE39B32644D6}"/>
                </a:ext>
              </a:extLst>
            </p:cNvPr>
            <p:cNvSpPr/>
            <p:nvPr/>
          </p:nvSpPr>
          <p:spPr>
            <a:xfrm>
              <a:off x="10012052" y="2460551"/>
              <a:ext cx="734951" cy="734951"/>
            </a:xfrm>
            <a:prstGeom prst="ellipse">
              <a:avLst/>
            </a:prstGeom>
            <a:solidFill>
              <a:schemeClr val="bg1"/>
            </a:solidFill>
            <a:ln w="19050">
              <a:solidFill>
                <a:srgbClr val="95BB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1" name="Immagine 9">
              <a:extLst>
                <a:ext uri="{FF2B5EF4-FFF2-40B4-BE49-F238E27FC236}">
                  <a16:creationId xmlns:a16="http://schemas.microsoft.com/office/drawing/2014/main" id="{C6AA2322-70A9-24D3-2850-1B8607BE0A24}"/>
                </a:ext>
              </a:extLst>
            </p:cNvPr>
            <p:cNvPicPr>
              <a:picLocks noChangeAspect="1"/>
            </p:cNvPicPr>
            <p:nvPr/>
          </p:nvPicPr>
          <p:blipFill>
            <a:blip r:embed="rId8"/>
            <a:srcRect/>
            <a:stretch/>
          </p:blipFill>
          <p:spPr>
            <a:xfrm>
              <a:off x="10181793" y="2501040"/>
              <a:ext cx="442685" cy="635673"/>
            </a:xfrm>
            <a:prstGeom prst="rect">
              <a:avLst/>
            </a:prstGeom>
            <a:ln>
              <a:noFill/>
            </a:ln>
          </p:spPr>
        </p:pic>
      </p:grpSp>
      <p:sp>
        <p:nvSpPr>
          <p:cNvPr id="18" name="TextBox 17">
            <a:extLst>
              <a:ext uri="{FF2B5EF4-FFF2-40B4-BE49-F238E27FC236}">
                <a16:creationId xmlns:a16="http://schemas.microsoft.com/office/drawing/2014/main" id="{1CD03B7A-F9A9-2D92-C59A-C2DC7315FAFC}"/>
              </a:ext>
            </a:extLst>
          </p:cNvPr>
          <p:cNvSpPr txBox="1"/>
          <p:nvPr/>
        </p:nvSpPr>
        <p:spPr>
          <a:xfrm>
            <a:off x="280783" y="5922806"/>
            <a:ext cx="12091772" cy="415498"/>
          </a:xfrm>
          <a:prstGeom prst="rect">
            <a:avLst/>
          </a:prstGeom>
          <a:noFill/>
        </p:spPr>
        <p:txBody>
          <a:bodyPr wrap="none" rtlCol="0">
            <a:spAutoFit/>
          </a:bodyPr>
          <a:lstStyle/>
          <a:p>
            <a:r>
              <a:rPr lang="fr-CH" sz="1050" dirty="0"/>
              <a:t>IFNAR1: </a:t>
            </a:r>
            <a:r>
              <a:rPr lang="en-US" sz="1050" dirty="0"/>
              <a:t>Interferon alpha and beta receptor subunit 1</a:t>
            </a:r>
            <a:r>
              <a:rPr lang="fr-CH" sz="1050" dirty="0"/>
              <a:t>; IRF7: </a:t>
            </a:r>
            <a:r>
              <a:rPr lang="fr-CH" sz="1050" dirty="0" err="1"/>
              <a:t>Interferon</a:t>
            </a:r>
            <a:r>
              <a:rPr lang="fr-CH" sz="1050" dirty="0"/>
              <a:t> </a:t>
            </a:r>
            <a:r>
              <a:rPr lang="fr-CH" sz="1050" dirty="0" err="1"/>
              <a:t>regulatory</a:t>
            </a:r>
            <a:r>
              <a:rPr lang="fr-CH" sz="1050" dirty="0"/>
              <a:t> factor 7</a:t>
            </a:r>
            <a:endParaRPr lang="en-US" sz="1050" baseline="30000" dirty="0"/>
          </a:p>
          <a:p>
            <a:r>
              <a:rPr lang="en-US" sz="1050" baseline="30000" dirty="0"/>
              <a:t>‡</a:t>
            </a:r>
            <a:r>
              <a:rPr lang="en-US" sz="1050" dirty="0"/>
              <a:t>Non-specific adaptive immunity; *</a:t>
            </a:r>
            <a:r>
              <a:rPr lang="fr-CH" sz="1050" dirty="0"/>
              <a:t>OM-85 </a:t>
            </a:r>
            <a:r>
              <a:rPr lang="fr-CH" sz="1050" dirty="0" err="1"/>
              <a:t>is</a:t>
            </a:r>
            <a:r>
              <a:rPr lang="fr-CH" sz="1050" dirty="0"/>
              <a:t> </a:t>
            </a:r>
            <a:r>
              <a:rPr lang="fr-CH" sz="1050" dirty="0" err="1"/>
              <a:t>indicated</a:t>
            </a:r>
            <a:r>
              <a:rPr lang="fr-CH" sz="1050" dirty="0"/>
              <a:t> for the </a:t>
            </a:r>
            <a:r>
              <a:rPr lang="fr-CH" sz="1050" dirty="0" err="1"/>
              <a:t>prophylaxis</a:t>
            </a:r>
            <a:r>
              <a:rPr lang="fr-CH" sz="1050" dirty="0"/>
              <a:t> of </a:t>
            </a:r>
            <a:r>
              <a:rPr lang="fr-CH" sz="1050" dirty="0" err="1"/>
              <a:t>recurrent</a:t>
            </a:r>
            <a:r>
              <a:rPr lang="fr-CH" sz="1050" dirty="0"/>
              <a:t> </a:t>
            </a:r>
            <a:r>
              <a:rPr lang="fr-CH" sz="1050" dirty="0" err="1"/>
              <a:t>respiratory</a:t>
            </a:r>
            <a:r>
              <a:rPr lang="fr-CH" sz="1050" dirty="0"/>
              <a:t> tract infections. </a:t>
            </a:r>
            <a:r>
              <a:rPr lang="en-US" sz="1050" dirty="0"/>
              <a:t>Based on preclinical research studies; these data should not be extrapolated to any clinical applications.</a:t>
            </a:r>
            <a:endParaRPr lang="fr-CH" sz="1050" dirty="0"/>
          </a:p>
        </p:txBody>
      </p:sp>
      <p:grpSp>
        <p:nvGrpSpPr>
          <p:cNvPr id="55" name="Gruppo 19">
            <a:extLst>
              <a:ext uri="{FF2B5EF4-FFF2-40B4-BE49-F238E27FC236}">
                <a16:creationId xmlns:a16="http://schemas.microsoft.com/office/drawing/2014/main" id="{E20F8AF4-BC33-2D1A-B1E1-359F8518CE09}"/>
              </a:ext>
            </a:extLst>
          </p:cNvPr>
          <p:cNvGrpSpPr/>
          <p:nvPr/>
        </p:nvGrpSpPr>
        <p:grpSpPr>
          <a:xfrm>
            <a:off x="6970230" y="5161848"/>
            <a:ext cx="390751" cy="390751"/>
            <a:chOff x="5107154" y="4839187"/>
            <a:chExt cx="478956" cy="478956"/>
          </a:xfrm>
        </p:grpSpPr>
        <p:sp>
          <p:nvSpPr>
            <p:cNvPr id="58" name="Ovale 20">
              <a:extLst>
                <a:ext uri="{FF2B5EF4-FFF2-40B4-BE49-F238E27FC236}">
                  <a16:creationId xmlns:a16="http://schemas.microsoft.com/office/drawing/2014/main" id="{8C66E521-02F6-4414-F61E-07A25226F810}"/>
                </a:ext>
              </a:extLst>
            </p:cNvPr>
            <p:cNvSpPr/>
            <p:nvPr/>
          </p:nvSpPr>
          <p:spPr>
            <a:xfrm>
              <a:off x="5107154" y="4839187"/>
              <a:ext cx="478956" cy="478956"/>
            </a:xfrm>
            <a:prstGeom prst="ellipse">
              <a:avLst/>
            </a:prstGeom>
            <a:solidFill>
              <a:schemeClr val="accent2"/>
            </a:solidFill>
            <a:ln>
              <a:solidFill>
                <a:schemeClr val="bg1"/>
              </a:solidFill>
            </a:ln>
            <a:effectLst>
              <a:outerShdw blurRad="169865" dist="38100" dir="2700000" algn="tl" rotWithShape="0">
                <a:prstClr val="black">
                  <a:alpha val="21934"/>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Freeform 26">
              <a:extLst>
                <a:ext uri="{FF2B5EF4-FFF2-40B4-BE49-F238E27FC236}">
                  <a16:creationId xmlns:a16="http://schemas.microsoft.com/office/drawing/2014/main" id="{C6696A79-55CD-95E6-5DE3-F4254A8B3CC9}"/>
                </a:ext>
              </a:extLst>
            </p:cNvPr>
            <p:cNvSpPr/>
            <p:nvPr/>
          </p:nvSpPr>
          <p:spPr>
            <a:xfrm>
              <a:off x="5294322" y="4880452"/>
              <a:ext cx="198698" cy="396425"/>
            </a:xfrm>
            <a:custGeom>
              <a:avLst/>
              <a:gdLst>
                <a:gd name="connsiteX0" fmla="*/ 0 w 280249"/>
                <a:gd name="connsiteY0" fmla="*/ 0 h 559132"/>
                <a:gd name="connsiteX1" fmla="*/ 278883 w 280249"/>
                <a:gd name="connsiteY1" fmla="*/ 278883 h 559132"/>
                <a:gd name="connsiteX2" fmla="*/ 280249 w 280249"/>
                <a:gd name="connsiteY2" fmla="*/ 278883 h 559132"/>
                <a:gd name="connsiteX3" fmla="*/ 279566 w 280249"/>
                <a:gd name="connsiteY3" fmla="*/ 279566 h 559132"/>
                <a:gd name="connsiteX4" fmla="*/ 280249 w 280249"/>
                <a:gd name="connsiteY4" fmla="*/ 280249 h 559132"/>
                <a:gd name="connsiteX5" fmla="*/ 278883 w 280249"/>
                <a:gd name="connsiteY5" fmla="*/ 280249 h 559132"/>
                <a:gd name="connsiteX6" fmla="*/ 0 w 280249"/>
                <a:gd name="connsiteY6" fmla="*/ 559132 h 559132"/>
                <a:gd name="connsiteX7" fmla="*/ 0 w 280249"/>
                <a:gd name="connsiteY7" fmla="*/ 419008 h 559132"/>
                <a:gd name="connsiteX8" fmla="*/ 139442 w 280249"/>
                <a:gd name="connsiteY8" fmla="*/ 279566 h 559132"/>
                <a:gd name="connsiteX9" fmla="*/ 0 w 280249"/>
                <a:gd name="connsiteY9" fmla="*/ 140124 h 559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0249" h="559132">
                  <a:moveTo>
                    <a:pt x="0" y="0"/>
                  </a:moveTo>
                  <a:lnTo>
                    <a:pt x="278883" y="278883"/>
                  </a:lnTo>
                  <a:lnTo>
                    <a:pt x="280249" y="278883"/>
                  </a:lnTo>
                  <a:lnTo>
                    <a:pt x="279566" y="279566"/>
                  </a:lnTo>
                  <a:lnTo>
                    <a:pt x="280249" y="280249"/>
                  </a:lnTo>
                  <a:lnTo>
                    <a:pt x="278883" y="280249"/>
                  </a:lnTo>
                  <a:lnTo>
                    <a:pt x="0" y="559132"/>
                  </a:lnTo>
                  <a:lnTo>
                    <a:pt x="0" y="419008"/>
                  </a:lnTo>
                  <a:lnTo>
                    <a:pt x="139442" y="279566"/>
                  </a:lnTo>
                  <a:lnTo>
                    <a:pt x="0" y="140124"/>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9" name="ZoneTexte 6">
            <a:extLst>
              <a:ext uri="{FF2B5EF4-FFF2-40B4-BE49-F238E27FC236}">
                <a16:creationId xmlns:a16="http://schemas.microsoft.com/office/drawing/2014/main" id="{16EE9C4D-3E85-92A3-4530-3861C3AF420A}"/>
              </a:ext>
            </a:extLst>
          </p:cNvPr>
          <p:cNvSpPr txBox="1"/>
          <p:nvPr/>
        </p:nvSpPr>
        <p:spPr>
          <a:xfrm>
            <a:off x="6996408" y="3185570"/>
            <a:ext cx="2572495" cy="523220"/>
          </a:xfrm>
          <a:prstGeom prst="rect">
            <a:avLst/>
          </a:prstGeom>
          <a:noFill/>
        </p:spPr>
        <p:txBody>
          <a:bodyPr wrap="square">
            <a:spAutoFit/>
          </a:bodyPr>
          <a:lstStyle/>
          <a:p>
            <a:pPr algn="ctr"/>
            <a:r>
              <a:rPr kumimoji="0" lang="en-US" sz="1400" b="1" i="0" u="none" strike="noStrike" kern="1200" cap="none" spc="0" normalizeH="0" baseline="0" noProof="0" dirty="0">
                <a:ln>
                  <a:noFill/>
                </a:ln>
                <a:solidFill>
                  <a:prstClr val="black"/>
                </a:solidFill>
                <a:effectLst/>
                <a:uLnTx/>
                <a:uFillTx/>
                <a:latin typeface="Verdana"/>
                <a:ea typeface="+mn-ea"/>
                <a:cs typeface="+mn-cs"/>
              </a:rPr>
              <a:t>Enhancement </a:t>
            </a:r>
          </a:p>
          <a:p>
            <a:pPr algn="ctr"/>
            <a:r>
              <a:rPr kumimoji="0" lang="en-US" sz="1400" i="0" u="none" strike="noStrike" kern="1200" cap="none" spc="0" normalizeH="0" baseline="0" noProof="0" dirty="0">
                <a:ln>
                  <a:noFill/>
                </a:ln>
                <a:solidFill>
                  <a:prstClr val="black"/>
                </a:solidFill>
                <a:effectLst/>
                <a:uLnTx/>
                <a:uFillTx/>
                <a:latin typeface="Verdana"/>
                <a:ea typeface="+mn-ea"/>
                <a:cs typeface="+mn-cs"/>
              </a:rPr>
              <a:t>of </a:t>
            </a:r>
            <a:r>
              <a:rPr kumimoji="0" lang="en-US" sz="1400" i="0" u="none" strike="noStrike" kern="1200" cap="none" spc="0" normalizeH="0" baseline="0" noProof="0" dirty="0" err="1">
                <a:ln>
                  <a:noFill/>
                </a:ln>
                <a:solidFill>
                  <a:prstClr val="black"/>
                </a:solidFill>
                <a:effectLst/>
                <a:uLnTx/>
                <a:uFillTx/>
                <a:latin typeface="Verdana"/>
                <a:ea typeface="+mn-ea"/>
                <a:cs typeface="+mn-cs"/>
              </a:rPr>
              <a:t>Th1</a:t>
            </a:r>
            <a:r>
              <a:rPr kumimoji="0" lang="en-US" sz="1400" i="0" u="none" strike="noStrike" kern="1200" cap="none" spc="0" normalizeH="0" baseline="0" noProof="0" dirty="0">
                <a:ln>
                  <a:noFill/>
                </a:ln>
                <a:solidFill>
                  <a:prstClr val="black"/>
                </a:solidFill>
                <a:effectLst/>
                <a:uLnTx/>
                <a:uFillTx/>
                <a:latin typeface="Verdana"/>
                <a:ea typeface="+mn-ea"/>
                <a:cs typeface="+mn-cs"/>
              </a:rPr>
              <a:t> responses </a:t>
            </a:r>
            <a:endParaRPr lang="fr-CH" sz="1400" dirty="0"/>
          </a:p>
        </p:txBody>
      </p:sp>
      <p:sp>
        <p:nvSpPr>
          <p:cNvPr id="27" name="ZoneTexte 11">
            <a:extLst>
              <a:ext uri="{FF2B5EF4-FFF2-40B4-BE49-F238E27FC236}">
                <a16:creationId xmlns:a16="http://schemas.microsoft.com/office/drawing/2014/main" id="{401A17A9-650E-3F45-CA38-6F4FDE6943AB}"/>
              </a:ext>
            </a:extLst>
          </p:cNvPr>
          <p:cNvSpPr txBox="1"/>
          <p:nvPr/>
        </p:nvSpPr>
        <p:spPr>
          <a:xfrm>
            <a:off x="7396621" y="5161848"/>
            <a:ext cx="1807062" cy="523220"/>
          </a:xfrm>
          <a:prstGeom prst="rect">
            <a:avLst/>
          </a:prstGeom>
          <a:noFill/>
        </p:spPr>
        <p:txBody>
          <a:bodyPr wrap="square">
            <a:spAutoFit/>
          </a:bodyPr>
          <a:lstStyle/>
          <a:p>
            <a:pPr algn="ctr"/>
            <a:r>
              <a:rPr lang="en-US" sz="1400" b="1" dirty="0">
                <a:solidFill>
                  <a:prstClr val="black"/>
                </a:solidFill>
                <a:latin typeface="Verdana"/>
              </a:rPr>
              <a:t>C</a:t>
            </a:r>
            <a:r>
              <a:rPr kumimoji="0" lang="en-US" sz="1400" b="1" i="0" u="none" strike="noStrike" kern="1200" cap="none" spc="0" normalizeH="0" baseline="0" noProof="0" dirty="0" err="1">
                <a:ln>
                  <a:noFill/>
                </a:ln>
                <a:solidFill>
                  <a:prstClr val="black"/>
                </a:solidFill>
                <a:effectLst/>
                <a:uLnTx/>
                <a:uFillTx/>
                <a:latin typeface="Verdana"/>
                <a:ea typeface="+mn-ea"/>
                <a:cs typeface="+mn-cs"/>
              </a:rPr>
              <a:t>ontrol</a:t>
            </a:r>
            <a:r>
              <a:rPr kumimoji="0" lang="en-US" sz="1400" b="1" i="0" u="none" strike="noStrike" kern="1200" cap="none" spc="0" normalizeH="0" baseline="0" noProof="0" dirty="0">
                <a:ln>
                  <a:noFill/>
                </a:ln>
                <a:solidFill>
                  <a:prstClr val="black"/>
                </a:solidFill>
                <a:effectLst/>
                <a:uLnTx/>
                <a:uFillTx/>
                <a:latin typeface="Verdana"/>
                <a:ea typeface="+mn-ea"/>
                <a:cs typeface="+mn-cs"/>
              </a:rPr>
              <a:t> </a:t>
            </a:r>
            <a:r>
              <a:rPr kumimoji="0" lang="en-US" sz="1400" i="0" u="none" strike="noStrike" kern="1200" cap="none" spc="0" normalizeH="0" baseline="0" noProof="0" dirty="0">
                <a:ln>
                  <a:noFill/>
                </a:ln>
                <a:solidFill>
                  <a:prstClr val="black"/>
                </a:solidFill>
                <a:effectLst/>
                <a:uLnTx/>
                <a:uFillTx/>
                <a:latin typeface="Verdana"/>
                <a:ea typeface="+mn-ea"/>
                <a:cs typeface="+mn-cs"/>
              </a:rPr>
              <a:t>of </a:t>
            </a:r>
            <a:r>
              <a:rPr kumimoji="0" lang="en-US" sz="1400" i="0" u="none" strike="noStrike" kern="1200" cap="none" spc="0" normalizeH="0" baseline="0" noProof="0" dirty="0" err="1">
                <a:ln>
                  <a:noFill/>
                </a:ln>
                <a:solidFill>
                  <a:prstClr val="black"/>
                </a:solidFill>
                <a:effectLst/>
                <a:uLnTx/>
                <a:uFillTx/>
                <a:latin typeface="Verdana"/>
                <a:ea typeface="+mn-ea"/>
                <a:cs typeface="+mn-cs"/>
              </a:rPr>
              <a:t>Th2</a:t>
            </a:r>
            <a:r>
              <a:rPr kumimoji="0" lang="en-US" sz="1400" i="0" u="none" strike="noStrike" kern="1200" cap="none" spc="0" normalizeH="0" baseline="0" noProof="0" dirty="0">
                <a:ln>
                  <a:noFill/>
                </a:ln>
                <a:solidFill>
                  <a:prstClr val="black"/>
                </a:solidFill>
                <a:effectLst/>
                <a:uLnTx/>
                <a:uFillTx/>
                <a:latin typeface="Verdana"/>
                <a:ea typeface="+mn-ea"/>
                <a:cs typeface="+mn-cs"/>
              </a:rPr>
              <a:t> responses</a:t>
            </a:r>
            <a:endParaRPr lang="fr-CH" sz="1400" dirty="0"/>
          </a:p>
        </p:txBody>
      </p:sp>
      <p:sp>
        <p:nvSpPr>
          <p:cNvPr id="37" name="Text Box 1">
            <a:extLst>
              <a:ext uri="{FF2B5EF4-FFF2-40B4-BE49-F238E27FC236}">
                <a16:creationId xmlns:a16="http://schemas.microsoft.com/office/drawing/2014/main" id="{6083C72B-A6E4-334F-2181-5503EBCB7A02}"/>
              </a:ext>
            </a:extLst>
          </p:cNvPr>
          <p:cNvSpPr txBox="1">
            <a:spLocks noChangeArrowheads="1"/>
          </p:cNvSpPr>
          <p:nvPr/>
        </p:nvSpPr>
        <p:spPr bwMode="auto">
          <a:xfrm>
            <a:off x="9239323" y="2788217"/>
            <a:ext cx="2572495" cy="1317926"/>
          </a:xfrm>
          <a:prstGeom prst="rect">
            <a:avLst/>
          </a:prstGeom>
          <a:solidFill>
            <a:srgbClr val="FEFCFA"/>
          </a:solidFill>
          <a:ln w="28575" cap="sq">
            <a:solidFill>
              <a:srgbClr val="FDF0E3"/>
            </a:solidFill>
            <a:miter lim="800000"/>
            <a:headEnd/>
            <a:tailEnd/>
          </a:ln>
          <a:effectLst>
            <a:glow rad="101600">
              <a:srgbClr val="FDF0E3">
                <a:alpha val="40000"/>
              </a:srgbClr>
            </a:glow>
          </a:effectLst>
        </p:spPr>
        <p:txBody>
          <a:bodyPr wrap="square" lIns="90000" tIns="46800" rIns="90000" bIns="46800" anchor="t">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5pPr>
            <a:lvl6pPr marL="25146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6pPr>
            <a:lvl7pPr marL="29718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7pPr>
            <a:lvl8pPr marL="34290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8pPr>
            <a:lvl9pPr marL="38862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9pPr>
          </a:lstStyle>
          <a:p>
            <a:pPr algn="ctr" defTabSz="290322">
              <a:spcBef>
                <a:spcPts val="875"/>
              </a:spcBef>
              <a:tabLst>
                <a:tab pos="0" algn="l"/>
                <a:tab pos="284274" algn="l"/>
                <a:tab pos="569556" algn="l"/>
                <a:tab pos="854837" algn="l"/>
                <a:tab pos="1140119" algn="l"/>
                <a:tab pos="1425400" algn="l"/>
                <a:tab pos="1710682" algn="l"/>
                <a:tab pos="1995964" algn="l"/>
                <a:tab pos="2281246" algn="l"/>
                <a:tab pos="2566527" algn="l"/>
                <a:tab pos="2851809" algn="l"/>
                <a:tab pos="3137091" algn="l"/>
                <a:tab pos="3422373" algn="l"/>
                <a:tab pos="3707654" algn="l"/>
                <a:tab pos="3992936" algn="l"/>
                <a:tab pos="4278217" algn="l"/>
                <a:tab pos="4563499" algn="l"/>
                <a:tab pos="4848781" algn="l"/>
                <a:tab pos="5134063" algn="l"/>
                <a:tab pos="5419344" algn="l"/>
                <a:tab pos="5704626" algn="l"/>
              </a:tabLst>
              <a:defRPr/>
            </a:pPr>
            <a:r>
              <a:rPr lang="en-US" altLang="de-DE" b="1" dirty="0">
                <a:solidFill>
                  <a:srgbClr val="000000"/>
                </a:solidFill>
                <a:latin typeface="+mj-lt"/>
                <a:cs typeface="Arial" panose="020B0604020202020204" pitchFamily="34" charset="0"/>
                <a:sym typeface="Wingdings" panose="05000000000000000000" pitchFamily="2" charset="2"/>
              </a:rPr>
              <a:t>REGULATION OF</a:t>
            </a:r>
            <a:r>
              <a:rPr lang="en-US" altLang="de-DE" b="1" dirty="0">
                <a:solidFill>
                  <a:srgbClr val="000000"/>
                </a:solidFill>
                <a:latin typeface="+mj-lt"/>
                <a:cs typeface="Arial" panose="020B0604020202020204" pitchFamily="34" charset="0"/>
              </a:rPr>
              <a:t> ANTI-MICROBIAL DEFENSE MECHANISMS </a:t>
            </a:r>
          </a:p>
          <a:p>
            <a:pPr lvl="0" algn="ctr" defTabSz="290322">
              <a:spcBef>
                <a:spcPts val="875"/>
              </a:spcBef>
              <a:tabLst>
                <a:tab pos="0" algn="l"/>
                <a:tab pos="284274" algn="l"/>
                <a:tab pos="569556" algn="l"/>
                <a:tab pos="854837" algn="l"/>
                <a:tab pos="1140119" algn="l"/>
                <a:tab pos="1425400" algn="l"/>
                <a:tab pos="1710682" algn="l"/>
                <a:tab pos="1995964" algn="l"/>
                <a:tab pos="2281246" algn="l"/>
                <a:tab pos="2566527" algn="l"/>
                <a:tab pos="2851809" algn="l"/>
                <a:tab pos="3137091" algn="l"/>
                <a:tab pos="3422373" algn="l"/>
                <a:tab pos="3707654" algn="l"/>
                <a:tab pos="3992936" algn="l"/>
                <a:tab pos="4278217" algn="l"/>
                <a:tab pos="4563499" algn="l"/>
                <a:tab pos="4848781" algn="l"/>
                <a:tab pos="5134063" algn="l"/>
                <a:tab pos="5419344" algn="l"/>
                <a:tab pos="5704626" algn="l"/>
              </a:tabLst>
              <a:defRPr/>
            </a:pPr>
            <a:r>
              <a:rPr lang="en-US" altLang="de-DE" dirty="0">
                <a:solidFill>
                  <a:srgbClr val="000000"/>
                </a:solidFill>
                <a:latin typeface="+mj-lt"/>
                <a:ea typeface="Verdana" panose="020B0604030504040204" pitchFamily="34" charset="0"/>
                <a:cs typeface="Arial"/>
              </a:rPr>
              <a:t>Increased expression of type 1 IFN pathway (IFNAR1, IRF7, </a:t>
            </a:r>
            <a:r>
              <a:rPr lang="en-US" altLang="de-DE" dirty="0" err="1">
                <a:solidFill>
                  <a:srgbClr val="000000"/>
                </a:solidFill>
                <a:latin typeface="+mj-lt"/>
                <a:ea typeface="Verdana" panose="020B0604030504040204" pitchFamily="34" charset="0"/>
                <a:cs typeface="Arial"/>
              </a:rPr>
              <a:t>IFN</a:t>
            </a:r>
            <a:r>
              <a:rPr lang="en-US" altLang="de-DE" dirty="0" err="1">
                <a:solidFill>
                  <a:srgbClr val="000000"/>
                </a:solidFill>
                <a:latin typeface="+mj-lt"/>
                <a:ea typeface="Verdana" panose="020B0604030504040204" pitchFamily="34" charset="0"/>
                <a:cs typeface="Arial"/>
                <a:sym typeface="Symbol"/>
              </a:rPr>
              <a:t>a</a:t>
            </a:r>
            <a:r>
              <a:rPr lang="en-US" altLang="de-DE" dirty="0">
                <a:solidFill>
                  <a:srgbClr val="000000"/>
                </a:solidFill>
                <a:latin typeface="+mj-lt"/>
                <a:ea typeface="Verdana" panose="020B0604030504040204" pitchFamily="34" charset="0"/>
                <a:cs typeface="Arial"/>
              </a:rPr>
              <a:t>, </a:t>
            </a:r>
            <a:r>
              <a:rPr lang="en-US" altLang="de-DE" dirty="0" err="1">
                <a:solidFill>
                  <a:srgbClr val="000000"/>
                </a:solidFill>
                <a:latin typeface="+mj-lt"/>
                <a:ea typeface="Verdana" panose="020B0604030504040204" pitchFamily="34" charset="0"/>
                <a:cs typeface="Arial"/>
              </a:rPr>
              <a:t>IFN</a:t>
            </a:r>
            <a:r>
              <a:rPr lang="en-US" altLang="de-DE" dirty="0" err="1">
                <a:solidFill>
                  <a:srgbClr val="000000"/>
                </a:solidFill>
                <a:latin typeface="+mj-lt"/>
                <a:ea typeface="Verdana" panose="020B0604030504040204" pitchFamily="34" charset="0"/>
                <a:cs typeface="Arial"/>
                <a:sym typeface="Symbol"/>
              </a:rPr>
              <a:t>b</a:t>
            </a:r>
            <a:r>
              <a:rPr lang="en-US" altLang="de-DE" dirty="0">
                <a:solidFill>
                  <a:srgbClr val="000000"/>
                </a:solidFill>
                <a:latin typeface="+mj-lt"/>
                <a:ea typeface="Verdana" panose="020B0604030504040204" pitchFamily="34" charset="0"/>
                <a:cs typeface="Arial"/>
              </a:rPr>
              <a:t>) and antibody responses (IgA, IgG) against microbes</a:t>
            </a:r>
            <a:endParaRPr lang="en-US" altLang="de-DE" dirty="0">
              <a:solidFill>
                <a:srgbClr val="000000"/>
              </a:solidFill>
              <a:latin typeface="+mj-lt"/>
              <a:ea typeface="Verdana" panose="020B0604030504040204" pitchFamily="34" charset="0"/>
              <a:cs typeface="Arial" panose="020B0604020202020204" pitchFamily="34" charset="0"/>
              <a:sym typeface="Wingdings" panose="05000000000000000000" pitchFamily="2" charset="2"/>
            </a:endParaRPr>
          </a:p>
        </p:txBody>
      </p:sp>
      <p:sp>
        <p:nvSpPr>
          <p:cNvPr id="60" name="Text Box 1">
            <a:extLst>
              <a:ext uri="{FF2B5EF4-FFF2-40B4-BE49-F238E27FC236}">
                <a16:creationId xmlns:a16="http://schemas.microsoft.com/office/drawing/2014/main" id="{00DF221B-7EE7-431F-21B9-86DCCB66286A}"/>
              </a:ext>
            </a:extLst>
          </p:cNvPr>
          <p:cNvSpPr txBox="1">
            <a:spLocks noChangeArrowheads="1"/>
          </p:cNvSpPr>
          <p:nvPr/>
        </p:nvSpPr>
        <p:spPr bwMode="auto">
          <a:xfrm>
            <a:off x="9239322" y="4728984"/>
            <a:ext cx="2572495" cy="1317926"/>
          </a:xfrm>
          <a:prstGeom prst="rect">
            <a:avLst/>
          </a:prstGeom>
          <a:solidFill>
            <a:srgbClr val="FEFCFA"/>
          </a:solidFill>
          <a:ln w="28575" cap="sq">
            <a:solidFill>
              <a:srgbClr val="FDF0E3"/>
            </a:solidFill>
            <a:miter lim="800000"/>
            <a:headEnd/>
            <a:tailEnd/>
          </a:ln>
          <a:effectLst>
            <a:glow rad="101600">
              <a:srgbClr val="FDF0E3">
                <a:alpha val="40000"/>
              </a:srgbClr>
            </a:glow>
          </a:effectLst>
        </p:spPr>
        <p:txBody>
          <a:bodyPr wrap="square" lIns="90000" tIns="46800" rIns="90000" bIns="46800" anchor="t">
            <a:spAutoFit/>
          </a:bodyPr>
          <a:lstStyle>
            <a:defPPr>
              <a:defRPr lang="en-US"/>
            </a:defPPr>
            <a:lvl1pPr algn="ctr" defTabSz="290322" eaLnBrk="0" hangingPunct="0">
              <a:spcBef>
                <a:spcPts val="875"/>
              </a:spcBef>
              <a:tabLst>
                <a:tab pos="0" algn="l"/>
                <a:tab pos="284274" algn="l"/>
                <a:tab pos="569556" algn="l"/>
                <a:tab pos="854837" algn="l"/>
                <a:tab pos="1140119" algn="l"/>
                <a:tab pos="1425400" algn="l"/>
                <a:tab pos="1710682" algn="l"/>
                <a:tab pos="1995964" algn="l"/>
                <a:tab pos="2281246" algn="l"/>
                <a:tab pos="2566527" algn="l"/>
                <a:tab pos="2851809" algn="l"/>
                <a:tab pos="3137091" algn="l"/>
                <a:tab pos="3422373" algn="l"/>
                <a:tab pos="3707654" algn="l"/>
                <a:tab pos="3992936" algn="l"/>
                <a:tab pos="4278217" algn="l"/>
                <a:tab pos="4563499" algn="l"/>
                <a:tab pos="4848781" algn="l"/>
                <a:tab pos="5134063" algn="l"/>
                <a:tab pos="5419344" algn="l"/>
                <a:tab pos="5704626" algn="l"/>
              </a:tabLst>
              <a:defRPr sz="1400" b="1">
                <a:solidFill>
                  <a:srgbClr val="000000"/>
                </a:solidFill>
                <a:latin typeface="+mj-lt"/>
                <a:ea typeface="Droid Sans Fallback" pitchFamily="34" charset="-128"/>
                <a:cs typeface="Arial" panose="020B0604020202020204" pitchFamily="34"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5pPr>
            <a:lvl6pPr marL="25146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6pPr>
            <a:lvl7pPr marL="29718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7pPr>
            <a:lvl8pPr marL="34290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8pPr>
            <a:lvl9pPr marL="3886200" indent="-228600" algn="ctr" defTabSz="449263" eaLnBrk="0" fontAlgn="base" hangingPunct="0">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bg1"/>
                </a:solidFill>
                <a:latin typeface="Arial" panose="020B0604020202020204" pitchFamily="34" charset="0"/>
                <a:ea typeface="Droid Sans Fallback" pitchFamily="34" charset="-128"/>
              </a:defRPr>
            </a:lvl9pPr>
          </a:lstStyle>
          <a:p>
            <a:r>
              <a:rPr lang="en-US" altLang="de-DE" sz="1200" dirty="0"/>
              <a:t>     </a:t>
            </a:r>
            <a:r>
              <a:rPr lang="en-US" altLang="de-DE" sz="1200" dirty="0">
                <a:sym typeface="Wingdings" panose="05000000000000000000" pitchFamily="2" charset="2"/>
              </a:rPr>
              <a:t>P</a:t>
            </a:r>
            <a:r>
              <a:rPr lang="en-US" altLang="de-DE" sz="1200" dirty="0"/>
              <a:t>REVENTION OF OVER-INFLAMMATORY RESPONSES</a:t>
            </a:r>
          </a:p>
          <a:p>
            <a:r>
              <a:rPr lang="en-US" altLang="de-DE" sz="1200" b="0" dirty="0"/>
              <a:t>Controlled expression of inflammatory mediators (IL-1</a:t>
            </a:r>
            <a:r>
              <a:rPr lang="en-US" altLang="de-DE" sz="1200" b="0" dirty="0">
                <a:sym typeface="Symbol"/>
              </a:rPr>
              <a:t>b</a:t>
            </a:r>
            <a:r>
              <a:rPr lang="en-US" altLang="de-DE" sz="1200" b="0" dirty="0"/>
              <a:t>, </a:t>
            </a:r>
            <a:r>
              <a:rPr lang="en-US" altLang="de-DE" sz="1200" b="0" dirty="0" err="1"/>
              <a:t>TNF</a:t>
            </a:r>
            <a:r>
              <a:rPr lang="en-US" altLang="de-DE" sz="1200" b="0" dirty="0" err="1">
                <a:sym typeface="Symbol"/>
              </a:rPr>
              <a:t>a</a:t>
            </a:r>
            <a:r>
              <a:rPr lang="en-US" altLang="de-DE" sz="1200" b="0" dirty="0"/>
              <a:t>, </a:t>
            </a:r>
            <a:r>
              <a:rPr lang="en-US" altLang="de-DE" sz="1200" b="0" dirty="0" err="1"/>
              <a:t>IFN</a:t>
            </a:r>
            <a:r>
              <a:rPr lang="en-US" altLang="de-DE" sz="1200" b="0" dirty="0" err="1">
                <a:sym typeface="Symbol"/>
              </a:rPr>
              <a:t>g</a:t>
            </a:r>
            <a:r>
              <a:rPr lang="en-US" altLang="de-DE" sz="1200" b="0" dirty="0"/>
              <a:t>, IL-6) and attenuation of TH2 cytokine secretion(IL-4, IL-5, IL-13) </a:t>
            </a:r>
          </a:p>
        </p:txBody>
      </p:sp>
      <p:sp>
        <p:nvSpPr>
          <p:cNvPr id="63" name="TextBox 62">
            <a:extLst>
              <a:ext uri="{FF2B5EF4-FFF2-40B4-BE49-F238E27FC236}">
                <a16:creationId xmlns:a16="http://schemas.microsoft.com/office/drawing/2014/main" id="{2588AD97-6E88-8C95-8CC6-9E07B09A7C42}"/>
              </a:ext>
            </a:extLst>
          </p:cNvPr>
          <p:cNvSpPr txBox="1"/>
          <p:nvPr/>
        </p:nvSpPr>
        <p:spPr>
          <a:xfrm>
            <a:off x="305142" y="6288300"/>
            <a:ext cx="10380196" cy="553998"/>
          </a:xfrm>
          <a:prstGeom prst="rect">
            <a:avLst/>
          </a:prstGeom>
          <a:noFill/>
        </p:spPr>
        <p:txBody>
          <a:bodyPr wrap="square">
            <a:spAutoFit/>
          </a:bodyPr>
          <a:lstStyle/>
          <a:p>
            <a:pPr marL="0" marR="0" lvl="0" indent="0" algn="just" defTabSz="290322" rtl="0" eaLnBrk="1" fontAlgn="auto" latinLnBrk="0" hangingPunct="1">
              <a:lnSpc>
                <a:spcPct val="100000"/>
              </a:lnSpc>
              <a:spcBef>
                <a:spcPts val="0"/>
              </a:spcBef>
              <a:spcAft>
                <a:spcPts val="0"/>
              </a:spcAft>
              <a:buClrTx/>
              <a:buSzTx/>
              <a:buFontTx/>
              <a:buNone/>
              <a:tabLst/>
              <a:defRPr/>
            </a:pPr>
            <a:r>
              <a:rPr kumimoji="0" lang="en-US" sz="1000" i="0" u="none" strike="noStrike" kern="1200" cap="none" spc="0" normalizeH="0" baseline="0" noProof="0" dirty="0">
                <a:ln>
                  <a:noFill/>
                </a:ln>
                <a:solidFill>
                  <a:schemeClr val="bg1">
                    <a:lumMod val="50000"/>
                  </a:schemeClr>
                </a:solidFill>
                <a:effectLst/>
                <a:uLnTx/>
                <a:uFillTx/>
                <a:latin typeface="+mj-lt"/>
                <a:ea typeface="Droid Sans Fallback"/>
                <a:cs typeface="Arial"/>
              </a:rPr>
              <a:t>Scott NM, et al. Mucosal Immunol. 2017 May;10(3):789-801; Dang A, et al. Sci Rep. 2017;7:43844; Salzmann M, et al. J Innate Immun. 2022;14(4):293-305; de Jong E, et al. Front Immunol. 2021;12:699633; Lauzon-</a:t>
            </a:r>
            <a:r>
              <a:rPr kumimoji="0" lang="en-US" sz="1000" i="0" u="none" strike="noStrike" kern="1200" cap="none" spc="0" normalizeH="0" baseline="0" noProof="0" dirty="0" err="1">
                <a:ln>
                  <a:noFill/>
                </a:ln>
                <a:solidFill>
                  <a:schemeClr val="bg1">
                    <a:lumMod val="50000"/>
                  </a:schemeClr>
                </a:solidFill>
                <a:effectLst/>
                <a:uLnTx/>
                <a:uFillTx/>
                <a:latin typeface="+mj-lt"/>
                <a:ea typeface="Droid Sans Fallback"/>
                <a:cs typeface="Arial"/>
              </a:rPr>
              <a:t>Joset</a:t>
            </a:r>
            <a:r>
              <a:rPr kumimoji="0" lang="en-US" sz="1000" i="0" u="none" strike="noStrike" kern="1200" cap="none" spc="0" normalizeH="0" baseline="0" noProof="0" dirty="0">
                <a:ln>
                  <a:noFill/>
                </a:ln>
                <a:solidFill>
                  <a:schemeClr val="bg1">
                    <a:lumMod val="50000"/>
                  </a:schemeClr>
                </a:solidFill>
                <a:effectLst/>
                <a:uLnTx/>
                <a:uFillTx/>
                <a:latin typeface="+mj-lt"/>
                <a:ea typeface="Droid Sans Fallback"/>
                <a:cs typeface="Arial"/>
              </a:rPr>
              <a:t> JF, et al. Clin </a:t>
            </a:r>
            <a:r>
              <a:rPr kumimoji="0" lang="en-US" sz="1000" i="0" u="none" strike="noStrike" kern="1200" cap="none" spc="0" normalizeH="0" baseline="0" noProof="0" dirty="0" err="1">
                <a:ln>
                  <a:noFill/>
                </a:ln>
                <a:solidFill>
                  <a:schemeClr val="bg1">
                    <a:lumMod val="50000"/>
                  </a:schemeClr>
                </a:solidFill>
                <a:effectLst/>
                <a:uLnTx/>
                <a:uFillTx/>
                <a:latin typeface="+mj-lt"/>
                <a:ea typeface="Droid Sans Fallback"/>
                <a:cs typeface="Arial"/>
              </a:rPr>
              <a:t>Transl</a:t>
            </a:r>
            <a:r>
              <a:rPr kumimoji="0" lang="en-US" sz="1000" i="0" u="none" strike="noStrike" kern="1200" cap="none" spc="0" normalizeH="0" baseline="0" noProof="0" dirty="0">
                <a:ln>
                  <a:noFill/>
                </a:ln>
                <a:solidFill>
                  <a:schemeClr val="bg1">
                    <a:lumMod val="50000"/>
                  </a:schemeClr>
                </a:solidFill>
                <a:effectLst/>
                <a:uLnTx/>
                <a:uFillTx/>
                <a:latin typeface="+mj-lt"/>
                <a:ea typeface="Droid Sans Fallback"/>
                <a:cs typeface="Arial"/>
              </a:rPr>
              <a:t> Immunology. 2021 Jul 1;10(7):e1303; Pasquali C, et al. Front Med (Lausanne). 2014 Oct 30;1:41; </a:t>
            </a:r>
            <a:r>
              <a:rPr kumimoji="0" lang="en-US" sz="1000" i="0" u="none" strike="noStrike" kern="1200" cap="none" spc="0" normalizeH="0" baseline="0" noProof="0" dirty="0" err="1">
                <a:ln>
                  <a:noFill/>
                </a:ln>
                <a:solidFill>
                  <a:schemeClr val="bg1">
                    <a:lumMod val="50000"/>
                  </a:schemeClr>
                </a:solidFill>
                <a:effectLst/>
                <a:uLnTx/>
                <a:uFillTx/>
                <a:latin typeface="+mj-lt"/>
                <a:ea typeface="Droid Sans Fallback"/>
                <a:cs typeface="Arial"/>
              </a:rPr>
              <a:t>Pivniouk</a:t>
            </a:r>
            <a:r>
              <a:rPr kumimoji="0" lang="en-US" sz="1000" i="0" u="none" strike="noStrike" kern="1200" cap="none" spc="0" normalizeH="0" baseline="0" noProof="0" dirty="0">
                <a:ln>
                  <a:noFill/>
                </a:ln>
                <a:solidFill>
                  <a:schemeClr val="bg1">
                    <a:lumMod val="50000"/>
                  </a:schemeClr>
                </a:solidFill>
                <a:effectLst/>
                <a:uLnTx/>
                <a:uFillTx/>
                <a:latin typeface="+mj-lt"/>
                <a:ea typeface="Droid Sans Fallback"/>
                <a:cs typeface="Arial"/>
              </a:rPr>
              <a:t> V, et al. J Allergy Clin Immunol. 2022 Mar;149(3):943-956; Antunes KH, et al. Front Immunol. 2022 May 5;13:867022.</a:t>
            </a:r>
            <a:endParaRPr kumimoji="0" lang="en-US" sz="1000" i="0" u="none" strike="noStrike" kern="1200" cap="none" spc="0" normalizeH="0" baseline="0" noProof="0" dirty="0">
              <a:ln>
                <a:noFill/>
              </a:ln>
              <a:solidFill>
                <a:schemeClr val="bg1">
                  <a:lumMod val="50000"/>
                </a:schemeClr>
              </a:solidFill>
              <a:effectLst/>
              <a:uLnTx/>
              <a:uFillTx/>
              <a:latin typeface="+mj-lt"/>
              <a:cs typeface="Arial"/>
            </a:endParaRPr>
          </a:p>
        </p:txBody>
      </p:sp>
    </p:spTree>
    <p:extLst>
      <p:ext uri="{BB962C8B-B14F-4D97-AF65-F5344CB8AC3E}">
        <p14:creationId xmlns:p14="http://schemas.microsoft.com/office/powerpoint/2010/main" val="219278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inVertical)">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barn(inVertical)">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37"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3AB4D10-3FC7-4536-7FE5-8C85CBE000F7}"/>
              </a:ext>
            </a:extLst>
          </p:cNvPr>
          <p:cNvSpPr>
            <a:spLocks noGrp="1"/>
          </p:cNvSpPr>
          <p:nvPr>
            <p:ph type="body" sz="quarter" idx="11"/>
          </p:nvPr>
        </p:nvSpPr>
        <p:spPr>
          <a:xfrm>
            <a:off x="6096000" y="3055051"/>
            <a:ext cx="5203825" cy="2288832"/>
          </a:xfrm>
        </p:spPr>
        <p:txBody>
          <a:body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3600" b="1" dirty="0">
                <a:solidFill>
                  <a:schemeClr val="bg1"/>
                </a:solidFill>
                <a:latin typeface="Arial" panose="020B0604020202020204" pitchFamily="34" charset="0"/>
                <a:cs typeface="Arial" panose="020B0604020202020204" pitchFamily="34" charset="0"/>
              </a:rPr>
              <a:t>D</a:t>
            </a:r>
            <a:r>
              <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rug </a:t>
            </a:r>
            <a:r>
              <a:rPr lang="en-US" sz="3600" b="1" dirty="0">
                <a:solidFill>
                  <a:schemeClr val="bg1"/>
                </a:solidFill>
                <a:latin typeface="Arial" panose="020B0604020202020204" pitchFamily="34" charset="0"/>
                <a:cs typeface="Arial" panose="020B0604020202020204" pitchFamily="34" charset="0"/>
              </a:rPr>
              <a:t>p</a:t>
            </a:r>
            <a:r>
              <a:rPr kumimoji="0" lang="en-US" sz="3600" b="1" i="0" u="none" strike="noStrike" kern="120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harmacology</a:t>
            </a:r>
            <a:r>
              <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3600" b="1" dirty="0">
                <a:solidFill>
                  <a:schemeClr val="bg1"/>
                </a:solidFill>
                <a:latin typeface="Arial" panose="020B0604020202020204" pitchFamily="34" charset="0"/>
                <a:cs typeface="Arial" panose="020B0604020202020204" pitchFamily="34" charset="0"/>
              </a:rPr>
              <a:t>OM-85 at cellular and tissue level</a:t>
            </a:r>
            <a:endParaRPr kumimoji="0" lang="en-US"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endParaRPr lang="en-GB" dirty="0"/>
          </a:p>
        </p:txBody>
      </p:sp>
      <p:sp>
        <p:nvSpPr>
          <p:cNvPr id="2" name="Slide Number Placeholder 1">
            <a:extLst>
              <a:ext uri="{FF2B5EF4-FFF2-40B4-BE49-F238E27FC236}">
                <a16:creationId xmlns:a16="http://schemas.microsoft.com/office/drawing/2014/main" id="{83F0AFB3-3BD9-8DFA-CF52-A0EB31E0877C}"/>
              </a:ext>
            </a:extLst>
          </p:cNvPr>
          <p:cNvSpPr>
            <a:spLocks noGrp="1"/>
          </p:cNvSpPr>
          <p:nvPr>
            <p:ph type="sldNum" sz="quarter" idx="13"/>
          </p:nvPr>
        </p:nvSpPr>
        <p:spPr/>
        <p:txBody>
          <a:bodyPr/>
          <a:lstStyle/>
          <a:p>
            <a:fld id="{0C2A03C2-618D-0049-8007-B6874CE3F48B}" type="slidenum">
              <a:rPr lang="en-GB" smtClean="0"/>
              <a:pPr/>
              <a:t>12</a:t>
            </a:fld>
            <a:endParaRPr lang="en-GB"/>
          </a:p>
        </p:txBody>
      </p:sp>
      <p:sp>
        <p:nvSpPr>
          <p:cNvPr id="10" name="Text Placeholder 6">
            <a:extLst>
              <a:ext uri="{FF2B5EF4-FFF2-40B4-BE49-F238E27FC236}">
                <a16:creationId xmlns:a16="http://schemas.microsoft.com/office/drawing/2014/main" id="{F69586E8-A795-32EB-4180-7CEA1F805571}"/>
              </a:ext>
            </a:extLst>
          </p:cNvPr>
          <p:cNvSpPr txBox="1">
            <a:spLocks/>
          </p:cNvSpPr>
          <p:nvPr/>
        </p:nvSpPr>
        <p:spPr>
          <a:xfrm>
            <a:off x="8042712" y="1194077"/>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02</a:t>
            </a:r>
          </a:p>
        </p:txBody>
      </p:sp>
      <p:pic>
        <p:nvPicPr>
          <p:cNvPr id="13" name="Espace réservé pour une image  12" descr="Une image contenant friandise, médicament, médecine, Médicament&#10;&#10;Description générée automatiquement">
            <a:extLst>
              <a:ext uri="{FF2B5EF4-FFF2-40B4-BE49-F238E27FC236}">
                <a16:creationId xmlns:a16="http://schemas.microsoft.com/office/drawing/2014/main" id="{014A0B50-BACD-44BB-5CEE-18ADD51F1A6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740" r="26740"/>
          <a:stretch>
            <a:fillRect/>
          </a:stretch>
        </p:blipFill>
        <p:spPr/>
      </p:pic>
    </p:spTree>
    <p:extLst>
      <p:ext uri="{BB962C8B-B14F-4D97-AF65-F5344CB8AC3E}">
        <p14:creationId xmlns:p14="http://schemas.microsoft.com/office/powerpoint/2010/main" val="41052874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C431956B-DBB5-F047-EE19-AC3BE42C00A5}"/>
              </a:ext>
            </a:extLst>
          </p:cNvPr>
          <p:cNvSpPr txBox="1">
            <a:spLocks/>
          </p:cNvSpPr>
          <p:nvPr/>
        </p:nvSpPr>
        <p:spPr>
          <a:xfrm>
            <a:off x="371475" y="102250"/>
            <a:ext cx="10304992" cy="435056"/>
          </a:xfrm>
          <a:prstGeom prst="rect">
            <a:avLst/>
          </a:prstGeom>
        </p:spPr>
        <p:txBody>
          <a:bodyPr vert="horz"/>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sz="2400" dirty="0">
                <a:solidFill>
                  <a:schemeClr val="bg2"/>
                </a:solidFill>
                <a:latin typeface="Arial" panose="020B0604020202020204" pitchFamily="34" charset="0"/>
                <a:cs typeface="Arial" panose="020B0604020202020204" pitchFamily="34" charset="0"/>
              </a:rPr>
              <a:t>OM-85 DRUG PHARMACOLOGY</a:t>
            </a:r>
            <a:endParaRPr lang="fr-CH" sz="2400" dirty="0">
              <a:solidFill>
                <a:schemeClr val="bg2"/>
              </a:solidFill>
              <a:latin typeface="Arial" panose="020B0604020202020204" pitchFamily="34" charset="0"/>
              <a:cs typeface="Arial" panose="020B0604020202020204" pitchFamily="34" charset="0"/>
            </a:endParaRPr>
          </a:p>
        </p:txBody>
      </p:sp>
      <p:sp>
        <p:nvSpPr>
          <p:cNvPr id="8" name="Espace réservé du texte 2">
            <a:extLst>
              <a:ext uri="{FF2B5EF4-FFF2-40B4-BE49-F238E27FC236}">
                <a16:creationId xmlns:a16="http://schemas.microsoft.com/office/drawing/2014/main" id="{14890231-4DF5-2930-6EA4-0A3B887D7BFA}"/>
              </a:ext>
            </a:extLst>
          </p:cNvPr>
          <p:cNvSpPr txBox="1">
            <a:spLocks/>
          </p:cNvSpPr>
          <p:nvPr/>
        </p:nvSpPr>
        <p:spPr>
          <a:xfrm>
            <a:off x="371475" y="512382"/>
            <a:ext cx="10304992" cy="276999"/>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dirty="0">
                <a:solidFill>
                  <a:schemeClr val="bg2"/>
                </a:solidFill>
                <a:latin typeface="Arial" panose="020B0604020202020204" pitchFamily="34" charset="0"/>
                <a:cs typeface="Arial" panose="020B0604020202020204" pitchFamily="34" charset="0"/>
              </a:rPr>
              <a:t>Gut-Lung axis: </a:t>
            </a:r>
            <a:r>
              <a:rPr lang="fr-CH" dirty="0" err="1">
                <a:solidFill>
                  <a:schemeClr val="bg2"/>
                </a:solidFill>
                <a:latin typeface="Arial" panose="020B0604020202020204" pitchFamily="34" charset="0"/>
                <a:cs typeface="Arial" panose="020B0604020202020204" pitchFamily="34" charset="0"/>
              </a:rPr>
              <a:t>Role</a:t>
            </a:r>
            <a:r>
              <a:rPr lang="fr-CH" dirty="0">
                <a:solidFill>
                  <a:schemeClr val="bg2"/>
                </a:solidFill>
                <a:latin typeface="Arial" panose="020B0604020202020204" pitchFamily="34" charset="0"/>
                <a:cs typeface="Arial" panose="020B0604020202020204" pitchFamily="34" charset="0"/>
              </a:rPr>
              <a:t> of intestinal </a:t>
            </a:r>
            <a:r>
              <a:rPr lang="fr-CH" dirty="0" err="1">
                <a:solidFill>
                  <a:schemeClr val="bg2"/>
                </a:solidFill>
                <a:latin typeface="Arial" panose="020B0604020202020204" pitchFamily="34" charset="0"/>
                <a:cs typeface="Arial" panose="020B0604020202020204" pitchFamily="34" charset="0"/>
              </a:rPr>
              <a:t>mucosa</a:t>
            </a:r>
            <a:r>
              <a:rPr lang="fr-CH" dirty="0">
                <a:solidFill>
                  <a:schemeClr val="bg2"/>
                </a:solidFill>
                <a:latin typeface="Arial" panose="020B0604020202020204" pitchFamily="34" charset="0"/>
                <a:cs typeface="Arial" panose="020B0604020202020204" pitchFamily="34" charset="0"/>
              </a:rPr>
              <a:t> in </a:t>
            </a:r>
            <a:r>
              <a:rPr lang="fr-CH" dirty="0" err="1">
                <a:solidFill>
                  <a:schemeClr val="bg2"/>
                </a:solidFill>
                <a:latin typeface="Arial" panose="020B0604020202020204" pitchFamily="34" charset="0"/>
                <a:cs typeface="Arial" panose="020B0604020202020204" pitchFamily="34" charset="0"/>
              </a:rPr>
              <a:t>molecular</a:t>
            </a:r>
            <a:r>
              <a:rPr lang="fr-CH" dirty="0">
                <a:solidFill>
                  <a:schemeClr val="bg2"/>
                </a:solidFill>
                <a:latin typeface="Arial" panose="020B0604020202020204" pitchFamily="34" charset="0"/>
                <a:cs typeface="Arial" panose="020B0604020202020204" pitchFamily="34" charset="0"/>
              </a:rPr>
              <a:t> </a:t>
            </a:r>
            <a:r>
              <a:rPr lang="fr-CH" dirty="0" err="1">
                <a:solidFill>
                  <a:schemeClr val="bg2"/>
                </a:solidFill>
                <a:latin typeface="Arial" panose="020B0604020202020204" pitchFamily="34" charset="0"/>
                <a:cs typeface="Arial" panose="020B0604020202020204" pitchFamily="34" charset="0"/>
              </a:rPr>
              <a:t>sensing</a:t>
            </a:r>
            <a:r>
              <a:rPr lang="fr-CH" dirty="0">
                <a:solidFill>
                  <a:schemeClr val="bg2"/>
                </a:solidFill>
                <a:latin typeface="Arial" panose="020B0604020202020204" pitchFamily="34" charset="0"/>
                <a:cs typeface="Arial" panose="020B0604020202020204" pitchFamily="34" charset="0"/>
              </a:rPr>
              <a:t> and </a:t>
            </a:r>
            <a:r>
              <a:rPr lang="fr-CH" dirty="0" err="1">
                <a:solidFill>
                  <a:schemeClr val="bg2"/>
                </a:solidFill>
                <a:latin typeface="Arial" panose="020B0604020202020204" pitchFamily="34" charset="0"/>
                <a:cs typeface="Arial" panose="020B0604020202020204" pitchFamily="34" charset="0"/>
              </a:rPr>
              <a:t>innate</a:t>
            </a:r>
            <a:r>
              <a:rPr lang="fr-CH" dirty="0">
                <a:solidFill>
                  <a:schemeClr val="bg2"/>
                </a:solidFill>
                <a:latin typeface="Arial" panose="020B0604020202020204" pitchFamily="34" charset="0"/>
                <a:cs typeface="Arial" panose="020B0604020202020204" pitchFamily="34" charset="0"/>
              </a:rPr>
              <a:t> </a:t>
            </a:r>
            <a:r>
              <a:rPr lang="fr-CH" dirty="0" err="1">
                <a:solidFill>
                  <a:schemeClr val="bg2"/>
                </a:solidFill>
                <a:latin typeface="Arial" panose="020B0604020202020204" pitchFamily="34" charset="0"/>
                <a:cs typeface="Arial" panose="020B0604020202020204" pitchFamily="34" charset="0"/>
              </a:rPr>
              <a:t>cell</a:t>
            </a:r>
            <a:r>
              <a:rPr lang="fr-CH" dirty="0">
                <a:solidFill>
                  <a:schemeClr val="bg2"/>
                </a:solidFill>
                <a:latin typeface="Arial" panose="020B0604020202020204" pitchFamily="34" charset="0"/>
                <a:cs typeface="Arial" panose="020B0604020202020204" pitchFamily="34" charset="0"/>
              </a:rPr>
              <a:t> activation </a:t>
            </a:r>
            <a:r>
              <a:rPr lang="fr-CH" dirty="0" err="1">
                <a:solidFill>
                  <a:schemeClr val="bg2"/>
                </a:solidFill>
                <a:latin typeface="Arial" panose="020B0604020202020204" pitchFamily="34" charset="0"/>
                <a:cs typeface="Arial" panose="020B0604020202020204" pitchFamily="34" charset="0"/>
              </a:rPr>
              <a:t>response</a:t>
            </a:r>
            <a:r>
              <a:rPr lang="fr-CH" dirty="0">
                <a:solidFill>
                  <a:schemeClr val="bg2"/>
                </a:solidFill>
                <a:latin typeface="Arial" panose="020B0604020202020204" pitchFamily="34" charset="0"/>
                <a:cs typeface="Arial" panose="020B0604020202020204" pitchFamily="34" charset="0"/>
              </a:rPr>
              <a:t> </a:t>
            </a:r>
          </a:p>
        </p:txBody>
      </p:sp>
      <p:sp>
        <p:nvSpPr>
          <p:cNvPr id="10" name="Espace réservé du numéro de diapositive 5">
            <a:extLst>
              <a:ext uri="{FF2B5EF4-FFF2-40B4-BE49-F238E27FC236}">
                <a16:creationId xmlns:a16="http://schemas.microsoft.com/office/drawing/2014/main" id="{9F14F013-BD44-F7A2-52C0-786BA451728B}"/>
              </a:ext>
            </a:extLst>
          </p:cNvPr>
          <p:cNvSpPr txBox="1">
            <a:spLocks/>
          </p:cNvSpPr>
          <p:nvPr/>
        </p:nvSpPr>
        <p:spPr>
          <a:xfrm>
            <a:off x="11475720" y="6296277"/>
            <a:ext cx="344804" cy="14201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C2A03C2-618D-0049-8007-B6874CE3F48B}" type="slidenum">
              <a:rPr lang="en-GB" sz="900" smtClean="0">
                <a:solidFill>
                  <a:srgbClr val="3C3C3B"/>
                </a:solidFill>
                <a:latin typeface="Arial" panose="020B0604020202020204" pitchFamily="34" charset="0"/>
                <a:cs typeface="Arial" panose="020B0604020202020204" pitchFamily="34" charset="0"/>
              </a:rPr>
              <a:pPr algn="r"/>
              <a:t>13</a:t>
            </a:fld>
            <a:endParaRPr lang="en-GB" sz="900">
              <a:solidFill>
                <a:srgbClr val="3C3C3B"/>
              </a:solidFill>
              <a:latin typeface="Arial" panose="020B0604020202020204" pitchFamily="34" charset="0"/>
              <a:cs typeface="Arial" panose="020B0604020202020204" pitchFamily="34" charset="0"/>
            </a:endParaRPr>
          </a:p>
        </p:txBody>
      </p:sp>
      <p:pic>
        <p:nvPicPr>
          <p:cNvPr id="11" name="Image 1068" descr="Une image contenant dessin humoristique&#10;&#10;Description générée automatiquement">
            <a:extLst>
              <a:ext uri="{FF2B5EF4-FFF2-40B4-BE49-F238E27FC236}">
                <a16:creationId xmlns:a16="http://schemas.microsoft.com/office/drawing/2014/main" id="{06F08049-D5B4-256F-721B-A216432D4907}"/>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17899" t="14401" r="39199" b="29870"/>
          <a:stretch/>
        </p:blipFill>
        <p:spPr>
          <a:xfrm>
            <a:off x="3244645" y="1576382"/>
            <a:ext cx="3923072" cy="3567146"/>
          </a:xfrm>
          <a:prstGeom prst="rect">
            <a:avLst/>
          </a:prstGeom>
        </p:spPr>
      </p:pic>
      <p:pic>
        <p:nvPicPr>
          <p:cNvPr id="12" name="Image 1070" descr="Une image contenant texte, capture d’écran, noir, Police&#10;&#10;Description générée automatiquement">
            <a:extLst>
              <a:ext uri="{FF2B5EF4-FFF2-40B4-BE49-F238E27FC236}">
                <a16:creationId xmlns:a16="http://schemas.microsoft.com/office/drawing/2014/main" id="{5A5DEDB3-0668-F78C-64E9-4DA09C353F73}"/>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l="32795" t="77406" r="39462" b="5799"/>
          <a:stretch/>
        </p:blipFill>
        <p:spPr>
          <a:xfrm>
            <a:off x="4522839" y="5589536"/>
            <a:ext cx="2536722" cy="1075040"/>
          </a:xfrm>
          <a:prstGeom prst="rect">
            <a:avLst/>
          </a:prstGeom>
        </p:spPr>
      </p:pic>
      <p:grpSp>
        <p:nvGrpSpPr>
          <p:cNvPr id="13" name="Groupe 1071">
            <a:extLst>
              <a:ext uri="{FF2B5EF4-FFF2-40B4-BE49-F238E27FC236}">
                <a16:creationId xmlns:a16="http://schemas.microsoft.com/office/drawing/2014/main" id="{1159127E-CD7F-0EBC-FF72-E0B60831D13B}"/>
              </a:ext>
            </a:extLst>
          </p:cNvPr>
          <p:cNvGrpSpPr/>
          <p:nvPr/>
        </p:nvGrpSpPr>
        <p:grpSpPr>
          <a:xfrm>
            <a:off x="6496255" y="4378534"/>
            <a:ext cx="881043" cy="289718"/>
            <a:chOff x="6496255" y="4571958"/>
            <a:chExt cx="881043" cy="289718"/>
          </a:xfrm>
        </p:grpSpPr>
        <p:sp>
          <p:nvSpPr>
            <p:cNvPr id="14" name="Ellipse 1072">
              <a:extLst>
                <a:ext uri="{FF2B5EF4-FFF2-40B4-BE49-F238E27FC236}">
                  <a16:creationId xmlns:a16="http://schemas.microsoft.com/office/drawing/2014/main" id="{BE23D3F6-CC55-489E-5E13-DA95EA4046EB}"/>
                </a:ext>
              </a:extLst>
            </p:cNvPr>
            <p:cNvSpPr/>
            <p:nvPr/>
          </p:nvSpPr>
          <p:spPr>
            <a:xfrm>
              <a:off x="7141446" y="462204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 name="Ellipse 1073">
              <a:extLst>
                <a:ext uri="{FF2B5EF4-FFF2-40B4-BE49-F238E27FC236}">
                  <a16:creationId xmlns:a16="http://schemas.microsoft.com/office/drawing/2014/main" id="{2F5E344B-E7AB-E504-7BFE-98DEF35BB7F4}"/>
                </a:ext>
              </a:extLst>
            </p:cNvPr>
            <p:cNvSpPr/>
            <p:nvPr/>
          </p:nvSpPr>
          <p:spPr>
            <a:xfrm>
              <a:off x="7115175" y="462204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 name="Ellipse 1074">
              <a:extLst>
                <a:ext uri="{FF2B5EF4-FFF2-40B4-BE49-F238E27FC236}">
                  <a16:creationId xmlns:a16="http://schemas.microsoft.com/office/drawing/2014/main" id="{BF47030B-76D8-5418-1F5E-0BC00148A960}"/>
                </a:ext>
              </a:extLst>
            </p:cNvPr>
            <p:cNvSpPr/>
            <p:nvPr/>
          </p:nvSpPr>
          <p:spPr>
            <a:xfrm>
              <a:off x="7098864" y="462317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7" name="Ellipse 1075">
              <a:extLst>
                <a:ext uri="{FF2B5EF4-FFF2-40B4-BE49-F238E27FC236}">
                  <a16:creationId xmlns:a16="http://schemas.microsoft.com/office/drawing/2014/main" id="{69C7E88A-218F-F3F8-6FF4-9C3797E4649D}"/>
                </a:ext>
              </a:extLst>
            </p:cNvPr>
            <p:cNvSpPr/>
            <p:nvPr/>
          </p:nvSpPr>
          <p:spPr>
            <a:xfrm>
              <a:off x="7130115" y="4621589"/>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8" name="Ellipse 1076">
              <a:extLst>
                <a:ext uri="{FF2B5EF4-FFF2-40B4-BE49-F238E27FC236}">
                  <a16:creationId xmlns:a16="http://schemas.microsoft.com/office/drawing/2014/main" id="{FFCC2206-33A2-7DC9-2E1F-C8D8BB64C87F}"/>
                </a:ext>
              </a:extLst>
            </p:cNvPr>
            <p:cNvSpPr/>
            <p:nvPr/>
          </p:nvSpPr>
          <p:spPr>
            <a:xfrm>
              <a:off x="6496255" y="458393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9" name="Ellipse 1077">
              <a:extLst>
                <a:ext uri="{FF2B5EF4-FFF2-40B4-BE49-F238E27FC236}">
                  <a16:creationId xmlns:a16="http://schemas.microsoft.com/office/drawing/2014/main" id="{61B8C04B-A403-7000-5B22-B333564DE9AB}"/>
                </a:ext>
              </a:extLst>
            </p:cNvPr>
            <p:cNvSpPr/>
            <p:nvPr/>
          </p:nvSpPr>
          <p:spPr>
            <a:xfrm>
              <a:off x="6496255" y="461122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 name="Ellipse 1078">
              <a:extLst>
                <a:ext uri="{FF2B5EF4-FFF2-40B4-BE49-F238E27FC236}">
                  <a16:creationId xmlns:a16="http://schemas.microsoft.com/office/drawing/2014/main" id="{E7ED45FC-F782-8825-6379-C1B9E9E0ACE2}"/>
                </a:ext>
              </a:extLst>
            </p:cNvPr>
            <p:cNvSpPr/>
            <p:nvPr/>
          </p:nvSpPr>
          <p:spPr>
            <a:xfrm>
              <a:off x="6496255" y="463852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1" name="Ellipse 1079">
              <a:extLst>
                <a:ext uri="{FF2B5EF4-FFF2-40B4-BE49-F238E27FC236}">
                  <a16:creationId xmlns:a16="http://schemas.microsoft.com/office/drawing/2014/main" id="{D26EDFE5-C754-2AE1-E3F9-8C201C03E0BD}"/>
                </a:ext>
              </a:extLst>
            </p:cNvPr>
            <p:cNvSpPr/>
            <p:nvPr/>
          </p:nvSpPr>
          <p:spPr>
            <a:xfrm>
              <a:off x="6496255" y="4659930"/>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2" name="Ellipse 1080">
              <a:extLst>
                <a:ext uri="{FF2B5EF4-FFF2-40B4-BE49-F238E27FC236}">
                  <a16:creationId xmlns:a16="http://schemas.microsoft.com/office/drawing/2014/main" id="{247BCE93-DA56-40F5-DBAB-7F85FE1E620F}"/>
                </a:ext>
              </a:extLst>
            </p:cNvPr>
            <p:cNvSpPr/>
            <p:nvPr/>
          </p:nvSpPr>
          <p:spPr>
            <a:xfrm>
              <a:off x="6496255" y="4681338"/>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3" name="Ellipse 1081">
              <a:extLst>
                <a:ext uri="{FF2B5EF4-FFF2-40B4-BE49-F238E27FC236}">
                  <a16:creationId xmlns:a16="http://schemas.microsoft.com/office/drawing/2014/main" id="{112B1E29-B174-27A3-EABA-49A2B8793890}"/>
                </a:ext>
              </a:extLst>
            </p:cNvPr>
            <p:cNvSpPr/>
            <p:nvPr/>
          </p:nvSpPr>
          <p:spPr>
            <a:xfrm>
              <a:off x="6496255" y="470274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4" name="Ellipse 1082">
              <a:extLst>
                <a:ext uri="{FF2B5EF4-FFF2-40B4-BE49-F238E27FC236}">
                  <a16:creationId xmlns:a16="http://schemas.microsoft.com/office/drawing/2014/main" id="{8794942A-D865-A941-D094-754CB2DC145B}"/>
                </a:ext>
              </a:extLst>
            </p:cNvPr>
            <p:cNvSpPr/>
            <p:nvPr/>
          </p:nvSpPr>
          <p:spPr>
            <a:xfrm>
              <a:off x="6533857" y="472454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5" name="Ellipse 1083">
              <a:extLst>
                <a:ext uri="{FF2B5EF4-FFF2-40B4-BE49-F238E27FC236}">
                  <a16:creationId xmlns:a16="http://schemas.microsoft.com/office/drawing/2014/main" id="{361B3FB2-F3CD-6EC3-6612-9C2F542F5196}"/>
                </a:ext>
              </a:extLst>
            </p:cNvPr>
            <p:cNvSpPr/>
            <p:nvPr/>
          </p:nvSpPr>
          <p:spPr>
            <a:xfrm>
              <a:off x="6530986" y="470274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6" name="Ellipse 1084">
              <a:extLst>
                <a:ext uri="{FF2B5EF4-FFF2-40B4-BE49-F238E27FC236}">
                  <a16:creationId xmlns:a16="http://schemas.microsoft.com/office/drawing/2014/main" id="{78B5D3F3-4EFF-7B65-EF1A-969436B566B5}"/>
                </a:ext>
              </a:extLst>
            </p:cNvPr>
            <p:cNvSpPr/>
            <p:nvPr/>
          </p:nvSpPr>
          <p:spPr>
            <a:xfrm>
              <a:off x="6528115" y="4680948"/>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7" name="Ellipse 1085">
              <a:extLst>
                <a:ext uri="{FF2B5EF4-FFF2-40B4-BE49-F238E27FC236}">
                  <a16:creationId xmlns:a16="http://schemas.microsoft.com/office/drawing/2014/main" id="{2286A5B0-829D-C30F-90B3-C1C81E2868E6}"/>
                </a:ext>
              </a:extLst>
            </p:cNvPr>
            <p:cNvSpPr/>
            <p:nvPr/>
          </p:nvSpPr>
          <p:spPr>
            <a:xfrm>
              <a:off x="6525244" y="4659150"/>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8" name="Ellipse 1086">
              <a:extLst>
                <a:ext uri="{FF2B5EF4-FFF2-40B4-BE49-F238E27FC236}">
                  <a16:creationId xmlns:a16="http://schemas.microsoft.com/office/drawing/2014/main" id="{38CA92D9-AD66-693E-F8FD-45CE1319BE47}"/>
                </a:ext>
              </a:extLst>
            </p:cNvPr>
            <p:cNvSpPr/>
            <p:nvPr/>
          </p:nvSpPr>
          <p:spPr>
            <a:xfrm>
              <a:off x="6522373" y="463735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9" name="Ellipse 1087">
              <a:extLst>
                <a:ext uri="{FF2B5EF4-FFF2-40B4-BE49-F238E27FC236}">
                  <a16:creationId xmlns:a16="http://schemas.microsoft.com/office/drawing/2014/main" id="{9DC2E4EB-44EA-72D4-A0A0-55E39F3C0046}"/>
                </a:ext>
              </a:extLst>
            </p:cNvPr>
            <p:cNvSpPr/>
            <p:nvPr/>
          </p:nvSpPr>
          <p:spPr>
            <a:xfrm>
              <a:off x="6519502" y="461555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0" name="Ellipse 1088">
              <a:extLst>
                <a:ext uri="{FF2B5EF4-FFF2-40B4-BE49-F238E27FC236}">
                  <a16:creationId xmlns:a16="http://schemas.microsoft.com/office/drawing/2014/main" id="{17068732-1DD6-180F-2CC4-66E8A331CADF}"/>
                </a:ext>
              </a:extLst>
            </p:cNvPr>
            <p:cNvSpPr/>
            <p:nvPr/>
          </p:nvSpPr>
          <p:spPr>
            <a:xfrm>
              <a:off x="6516631" y="459375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1" name="Ellipse 1089">
              <a:extLst>
                <a:ext uri="{FF2B5EF4-FFF2-40B4-BE49-F238E27FC236}">
                  <a16:creationId xmlns:a16="http://schemas.microsoft.com/office/drawing/2014/main" id="{146E4CD3-9590-E0CC-736C-00ED624225A1}"/>
                </a:ext>
              </a:extLst>
            </p:cNvPr>
            <p:cNvSpPr/>
            <p:nvPr/>
          </p:nvSpPr>
          <p:spPr>
            <a:xfrm>
              <a:off x="6513760" y="4571958"/>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2" name="Ellipse 1090">
              <a:extLst>
                <a:ext uri="{FF2B5EF4-FFF2-40B4-BE49-F238E27FC236}">
                  <a16:creationId xmlns:a16="http://schemas.microsoft.com/office/drawing/2014/main" id="{CAF63332-0ADE-B46A-44A2-74DBD6561F88}"/>
                </a:ext>
              </a:extLst>
            </p:cNvPr>
            <p:cNvSpPr/>
            <p:nvPr/>
          </p:nvSpPr>
          <p:spPr>
            <a:xfrm>
              <a:off x="6556331" y="458609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3" name="Ellipse 1091">
              <a:extLst>
                <a:ext uri="{FF2B5EF4-FFF2-40B4-BE49-F238E27FC236}">
                  <a16:creationId xmlns:a16="http://schemas.microsoft.com/office/drawing/2014/main" id="{DD708A0E-5D05-2EB2-A6E0-9A81D043A99A}"/>
                </a:ext>
              </a:extLst>
            </p:cNvPr>
            <p:cNvSpPr/>
            <p:nvPr/>
          </p:nvSpPr>
          <p:spPr>
            <a:xfrm>
              <a:off x="6598902" y="460023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4" name="Ellipse 1092">
              <a:extLst>
                <a:ext uri="{FF2B5EF4-FFF2-40B4-BE49-F238E27FC236}">
                  <a16:creationId xmlns:a16="http://schemas.microsoft.com/office/drawing/2014/main" id="{2B59BDD0-3541-77CF-44E5-99FC6A96FA7C}"/>
                </a:ext>
              </a:extLst>
            </p:cNvPr>
            <p:cNvSpPr/>
            <p:nvPr/>
          </p:nvSpPr>
          <p:spPr>
            <a:xfrm>
              <a:off x="6641473" y="4614369"/>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Ellipse 1093">
              <a:extLst>
                <a:ext uri="{FF2B5EF4-FFF2-40B4-BE49-F238E27FC236}">
                  <a16:creationId xmlns:a16="http://schemas.microsoft.com/office/drawing/2014/main" id="{00CC2503-86F3-27D4-8F0C-65327AEC4513}"/>
                </a:ext>
              </a:extLst>
            </p:cNvPr>
            <p:cNvSpPr/>
            <p:nvPr/>
          </p:nvSpPr>
          <p:spPr>
            <a:xfrm>
              <a:off x="6662775" y="462752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Ellipse 1094">
              <a:extLst>
                <a:ext uri="{FF2B5EF4-FFF2-40B4-BE49-F238E27FC236}">
                  <a16:creationId xmlns:a16="http://schemas.microsoft.com/office/drawing/2014/main" id="{CB49B942-6EF3-1FB2-102B-131ED1BC97E1}"/>
                </a:ext>
              </a:extLst>
            </p:cNvPr>
            <p:cNvSpPr/>
            <p:nvPr/>
          </p:nvSpPr>
          <p:spPr>
            <a:xfrm>
              <a:off x="6563628" y="461808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7" name="Ellipse 1095">
              <a:extLst>
                <a:ext uri="{FF2B5EF4-FFF2-40B4-BE49-F238E27FC236}">
                  <a16:creationId xmlns:a16="http://schemas.microsoft.com/office/drawing/2014/main" id="{B4AADE45-28C3-CA07-6531-AB120C4D229D}"/>
                </a:ext>
              </a:extLst>
            </p:cNvPr>
            <p:cNvSpPr/>
            <p:nvPr/>
          </p:nvSpPr>
          <p:spPr>
            <a:xfrm>
              <a:off x="6562542" y="465661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Ellipse 1096">
              <a:extLst>
                <a:ext uri="{FF2B5EF4-FFF2-40B4-BE49-F238E27FC236}">
                  <a16:creationId xmlns:a16="http://schemas.microsoft.com/office/drawing/2014/main" id="{07B2A1CE-1B18-5773-FC6F-6C0350773AEB}"/>
                </a:ext>
              </a:extLst>
            </p:cNvPr>
            <p:cNvSpPr/>
            <p:nvPr/>
          </p:nvSpPr>
          <p:spPr>
            <a:xfrm>
              <a:off x="6561456" y="469514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Ellipse 1097">
              <a:extLst>
                <a:ext uri="{FF2B5EF4-FFF2-40B4-BE49-F238E27FC236}">
                  <a16:creationId xmlns:a16="http://schemas.microsoft.com/office/drawing/2014/main" id="{55EF8817-6969-F788-5650-D7A9005784D7}"/>
                </a:ext>
              </a:extLst>
            </p:cNvPr>
            <p:cNvSpPr/>
            <p:nvPr/>
          </p:nvSpPr>
          <p:spPr>
            <a:xfrm>
              <a:off x="6560370" y="473367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0" name="Ellipse 1098">
              <a:extLst>
                <a:ext uri="{FF2B5EF4-FFF2-40B4-BE49-F238E27FC236}">
                  <a16:creationId xmlns:a16="http://schemas.microsoft.com/office/drawing/2014/main" id="{AB360515-97E0-BC04-B3D8-FD21C780EF5F}"/>
                </a:ext>
              </a:extLst>
            </p:cNvPr>
            <p:cNvSpPr/>
            <p:nvPr/>
          </p:nvSpPr>
          <p:spPr>
            <a:xfrm>
              <a:off x="6601557" y="4751839"/>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1" name="Ellipse 1099">
              <a:extLst>
                <a:ext uri="{FF2B5EF4-FFF2-40B4-BE49-F238E27FC236}">
                  <a16:creationId xmlns:a16="http://schemas.microsoft.com/office/drawing/2014/main" id="{A285A91E-6EF1-58EA-40DE-F8C0CFF07643}"/>
                </a:ext>
              </a:extLst>
            </p:cNvPr>
            <p:cNvSpPr/>
            <p:nvPr/>
          </p:nvSpPr>
          <p:spPr>
            <a:xfrm>
              <a:off x="6602885" y="472082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2" name="Ellipse 1100">
              <a:extLst>
                <a:ext uri="{FF2B5EF4-FFF2-40B4-BE49-F238E27FC236}">
                  <a16:creationId xmlns:a16="http://schemas.microsoft.com/office/drawing/2014/main" id="{FE84D72D-D15D-93F2-7A02-A6E0FFDC347A}"/>
                </a:ext>
              </a:extLst>
            </p:cNvPr>
            <p:cNvSpPr/>
            <p:nvPr/>
          </p:nvSpPr>
          <p:spPr>
            <a:xfrm>
              <a:off x="6604213" y="468981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3" name="Ellipse 1101">
              <a:extLst>
                <a:ext uri="{FF2B5EF4-FFF2-40B4-BE49-F238E27FC236}">
                  <a16:creationId xmlns:a16="http://schemas.microsoft.com/office/drawing/2014/main" id="{48684BB1-1564-1F8C-9340-1CD06B6843CE}"/>
                </a:ext>
              </a:extLst>
            </p:cNvPr>
            <p:cNvSpPr/>
            <p:nvPr/>
          </p:nvSpPr>
          <p:spPr>
            <a:xfrm>
              <a:off x="6605541" y="465879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4" name="Ellipse 1102">
              <a:extLst>
                <a:ext uri="{FF2B5EF4-FFF2-40B4-BE49-F238E27FC236}">
                  <a16:creationId xmlns:a16="http://schemas.microsoft.com/office/drawing/2014/main" id="{6F9B5D19-F3D5-D436-0D17-CEF22E09DA3F}"/>
                </a:ext>
              </a:extLst>
            </p:cNvPr>
            <p:cNvSpPr/>
            <p:nvPr/>
          </p:nvSpPr>
          <p:spPr>
            <a:xfrm>
              <a:off x="6606869" y="462778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5" name="Ellipse 1103">
              <a:extLst>
                <a:ext uri="{FF2B5EF4-FFF2-40B4-BE49-F238E27FC236}">
                  <a16:creationId xmlns:a16="http://schemas.microsoft.com/office/drawing/2014/main" id="{FCA2A34B-087E-2CEF-5CBA-08ACA3B43D81}"/>
                </a:ext>
              </a:extLst>
            </p:cNvPr>
            <p:cNvSpPr/>
            <p:nvPr/>
          </p:nvSpPr>
          <p:spPr>
            <a:xfrm>
              <a:off x="6640029" y="463782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6" name="Ellipse 1104">
              <a:extLst>
                <a:ext uri="{FF2B5EF4-FFF2-40B4-BE49-F238E27FC236}">
                  <a16:creationId xmlns:a16="http://schemas.microsoft.com/office/drawing/2014/main" id="{F8366B03-F210-5A42-CA07-41DD4745CB6B}"/>
                </a:ext>
              </a:extLst>
            </p:cNvPr>
            <p:cNvSpPr/>
            <p:nvPr/>
          </p:nvSpPr>
          <p:spPr>
            <a:xfrm>
              <a:off x="6673189" y="464786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7" name="Ellipse 1105">
              <a:extLst>
                <a:ext uri="{FF2B5EF4-FFF2-40B4-BE49-F238E27FC236}">
                  <a16:creationId xmlns:a16="http://schemas.microsoft.com/office/drawing/2014/main" id="{63E2EACD-7FB8-E29A-F13D-02AF86D515D4}"/>
                </a:ext>
              </a:extLst>
            </p:cNvPr>
            <p:cNvSpPr/>
            <p:nvPr/>
          </p:nvSpPr>
          <p:spPr>
            <a:xfrm>
              <a:off x="6648458" y="466785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8" name="Ellipse 1106">
              <a:extLst>
                <a:ext uri="{FF2B5EF4-FFF2-40B4-BE49-F238E27FC236}">
                  <a16:creationId xmlns:a16="http://schemas.microsoft.com/office/drawing/2014/main" id="{E1BD56F8-80B9-325D-8264-A24B1FB2E50F}"/>
                </a:ext>
              </a:extLst>
            </p:cNvPr>
            <p:cNvSpPr/>
            <p:nvPr/>
          </p:nvSpPr>
          <p:spPr>
            <a:xfrm>
              <a:off x="6623727" y="468783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9" name="Ellipse 1107">
              <a:extLst>
                <a:ext uri="{FF2B5EF4-FFF2-40B4-BE49-F238E27FC236}">
                  <a16:creationId xmlns:a16="http://schemas.microsoft.com/office/drawing/2014/main" id="{421374CE-FA2E-4D3A-B551-CFBB943EABFA}"/>
                </a:ext>
              </a:extLst>
            </p:cNvPr>
            <p:cNvSpPr/>
            <p:nvPr/>
          </p:nvSpPr>
          <p:spPr>
            <a:xfrm>
              <a:off x="6644863" y="473542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0" name="Ellipse 1108">
              <a:extLst>
                <a:ext uri="{FF2B5EF4-FFF2-40B4-BE49-F238E27FC236}">
                  <a16:creationId xmlns:a16="http://schemas.microsoft.com/office/drawing/2014/main" id="{9A10E3B7-12DA-A7CB-DDF2-A531AA91F776}"/>
                </a:ext>
              </a:extLst>
            </p:cNvPr>
            <p:cNvSpPr/>
            <p:nvPr/>
          </p:nvSpPr>
          <p:spPr>
            <a:xfrm>
              <a:off x="6655619" y="468586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1" name="Ellipse 1109">
              <a:extLst>
                <a:ext uri="{FF2B5EF4-FFF2-40B4-BE49-F238E27FC236}">
                  <a16:creationId xmlns:a16="http://schemas.microsoft.com/office/drawing/2014/main" id="{9842DD64-D58F-2447-6138-AF5F46375C3B}"/>
                </a:ext>
              </a:extLst>
            </p:cNvPr>
            <p:cNvSpPr/>
            <p:nvPr/>
          </p:nvSpPr>
          <p:spPr>
            <a:xfrm>
              <a:off x="6687600" y="474363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2" name="Ellipse 1110">
              <a:extLst>
                <a:ext uri="{FF2B5EF4-FFF2-40B4-BE49-F238E27FC236}">
                  <a16:creationId xmlns:a16="http://schemas.microsoft.com/office/drawing/2014/main" id="{F83116F0-8C9B-42A7-16F7-DF9F9658B4D6}"/>
                </a:ext>
              </a:extLst>
            </p:cNvPr>
            <p:cNvSpPr/>
            <p:nvPr/>
          </p:nvSpPr>
          <p:spPr>
            <a:xfrm>
              <a:off x="6680821" y="471064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3" name="Ellipse 1111">
              <a:extLst>
                <a:ext uri="{FF2B5EF4-FFF2-40B4-BE49-F238E27FC236}">
                  <a16:creationId xmlns:a16="http://schemas.microsoft.com/office/drawing/2014/main" id="{46F0C9AA-54FA-9ED7-E812-3D666857C0E5}"/>
                </a:ext>
              </a:extLst>
            </p:cNvPr>
            <p:cNvSpPr/>
            <p:nvPr/>
          </p:nvSpPr>
          <p:spPr>
            <a:xfrm>
              <a:off x="6674042" y="467765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4" name="Ellipse 1112">
              <a:extLst>
                <a:ext uri="{FF2B5EF4-FFF2-40B4-BE49-F238E27FC236}">
                  <a16:creationId xmlns:a16="http://schemas.microsoft.com/office/drawing/2014/main" id="{CE3A257B-23A3-A577-B935-EFA0CDFEC21C}"/>
                </a:ext>
              </a:extLst>
            </p:cNvPr>
            <p:cNvSpPr/>
            <p:nvPr/>
          </p:nvSpPr>
          <p:spPr>
            <a:xfrm>
              <a:off x="6667263" y="464466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 name="Ellipse 1113">
              <a:extLst>
                <a:ext uri="{FF2B5EF4-FFF2-40B4-BE49-F238E27FC236}">
                  <a16:creationId xmlns:a16="http://schemas.microsoft.com/office/drawing/2014/main" id="{474A5F4F-9306-0DC9-9000-483562A21A01}"/>
                </a:ext>
              </a:extLst>
            </p:cNvPr>
            <p:cNvSpPr/>
            <p:nvPr/>
          </p:nvSpPr>
          <p:spPr>
            <a:xfrm>
              <a:off x="6685319" y="467833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 name="Ellipse 1114">
              <a:extLst>
                <a:ext uri="{FF2B5EF4-FFF2-40B4-BE49-F238E27FC236}">
                  <a16:creationId xmlns:a16="http://schemas.microsoft.com/office/drawing/2014/main" id="{F17A6544-18E8-D67C-9E75-0906809503BA}"/>
                </a:ext>
              </a:extLst>
            </p:cNvPr>
            <p:cNvSpPr/>
            <p:nvPr/>
          </p:nvSpPr>
          <p:spPr>
            <a:xfrm>
              <a:off x="6703375" y="471200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 name="Ellipse 1115">
              <a:extLst>
                <a:ext uri="{FF2B5EF4-FFF2-40B4-BE49-F238E27FC236}">
                  <a16:creationId xmlns:a16="http://schemas.microsoft.com/office/drawing/2014/main" id="{539DC7A2-DC95-DFA3-08F8-8BCB854667E4}"/>
                </a:ext>
              </a:extLst>
            </p:cNvPr>
            <p:cNvSpPr/>
            <p:nvPr/>
          </p:nvSpPr>
          <p:spPr>
            <a:xfrm>
              <a:off x="6721431" y="4745668"/>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 name="Ellipse 1116">
              <a:extLst>
                <a:ext uri="{FF2B5EF4-FFF2-40B4-BE49-F238E27FC236}">
                  <a16:creationId xmlns:a16="http://schemas.microsoft.com/office/drawing/2014/main" id="{48FBA081-A3A9-01D7-0C3D-5786F06B9103}"/>
                </a:ext>
              </a:extLst>
            </p:cNvPr>
            <p:cNvSpPr/>
            <p:nvPr/>
          </p:nvSpPr>
          <p:spPr>
            <a:xfrm>
              <a:off x="6739487" y="477933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9" name="Ellipse 1117">
              <a:extLst>
                <a:ext uri="{FF2B5EF4-FFF2-40B4-BE49-F238E27FC236}">
                  <a16:creationId xmlns:a16="http://schemas.microsoft.com/office/drawing/2014/main" id="{0F0E1ECB-07B1-0EEA-21FE-ADED6DF4CD72}"/>
                </a:ext>
              </a:extLst>
            </p:cNvPr>
            <p:cNvSpPr/>
            <p:nvPr/>
          </p:nvSpPr>
          <p:spPr>
            <a:xfrm>
              <a:off x="6755033" y="4788268"/>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0" name="Ellipse 1118">
              <a:extLst>
                <a:ext uri="{FF2B5EF4-FFF2-40B4-BE49-F238E27FC236}">
                  <a16:creationId xmlns:a16="http://schemas.microsoft.com/office/drawing/2014/main" id="{F4674502-6BEC-AFD8-9AEF-8A1E27D9004C}"/>
                </a:ext>
              </a:extLst>
            </p:cNvPr>
            <p:cNvSpPr/>
            <p:nvPr/>
          </p:nvSpPr>
          <p:spPr>
            <a:xfrm>
              <a:off x="6736398" y="476526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 name="Ellipse 1119">
              <a:extLst>
                <a:ext uri="{FF2B5EF4-FFF2-40B4-BE49-F238E27FC236}">
                  <a16:creationId xmlns:a16="http://schemas.microsoft.com/office/drawing/2014/main" id="{782EE4F0-16D8-AC82-5549-C9C13024CA87}"/>
                </a:ext>
              </a:extLst>
            </p:cNvPr>
            <p:cNvSpPr/>
            <p:nvPr/>
          </p:nvSpPr>
          <p:spPr>
            <a:xfrm>
              <a:off x="6710127" y="472279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2" name="Ellipse 1120">
              <a:extLst>
                <a:ext uri="{FF2B5EF4-FFF2-40B4-BE49-F238E27FC236}">
                  <a16:creationId xmlns:a16="http://schemas.microsoft.com/office/drawing/2014/main" id="{97662F6F-A711-1D6A-118D-D139505F20B1}"/>
                </a:ext>
              </a:extLst>
            </p:cNvPr>
            <p:cNvSpPr/>
            <p:nvPr/>
          </p:nvSpPr>
          <p:spPr>
            <a:xfrm>
              <a:off x="6695743" y="469284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3" name="Ellipse 1121">
              <a:extLst>
                <a:ext uri="{FF2B5EF4-FFF2-40B4-BE49-F238E27FC236}">
                  <a16:creationId xmlns:a16="http://schemas.microsoft.com/office/drawing/2014/main" id="{70205AA2-5041-129E-68D3-9B02267289A1}"/>
                </a:ext>
              </a:extLst>
            </p:cNvPr>
            <p:cNvSpPr/>
            <p:nvPr/>
          </p:nvSpPr>
          <p:spPr>
            <a:xfrm>
              <a:off x="7108751" y="464614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4" name="Ellipse 1122">
              <a:extLst>
                <a:ext uri="{FF2B5EF4-FFF2-40B4-BE49-F238E27FC236}">
                  <a16:creationId xmlns:a16="http://schemas.microsoft.com/office/drawing/2014/main" id="{5B4037E7-F14A-B0F5-9C30-294F37955B33}"/>
                </a:ext>
              </a:extLst>
            </p:cNvPr>
            <p:cNvSpPr/>
            <p:nvPr/>
          </p:nvSpPr>
          <p:spPr>
            <a:xfrm>
              <a:off x="7117419" y="467833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5" name="Ellipse 1123">
              <a:extLst>
                <a:ext uri="{FF2B5EF4-FFF2-40B4-BE49-F238E27FC236}">
                  <a16:creationId xmlns:a16="http://schemas.microsoft.com/office/drawing/2014/main" id="{C4FDFD5A-7CF8-1ACE-B61A-FB8FEF46DE51}"/>
                </a:ext>
              </a:extLst>
            </p:cNvPr>
            <p:cNvSpPr/>
            <p:nvPr/>
          </p:nvSpPr>
          <p:spPr>
            <a:xfrm>
              <a:off x="7126087" y="471052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6" name="Ellipse 1124">
              <a:extLst>
                <a:ext uri="{FF2B5EF4-FFF2-40B4-BE49-F238E27FC236}">
                  <a16:creationId xmlns:a16="http://schemas.microsoft.com/office/drawing/2014/main" id="{498AEE65-D1C9-E0E4-D7AE-B57C51D550B9}"/>
                </a:ext>
              </a:extLst>
            </p:cNvPr>
            <p:cNvSpPr/>
            <p:nvPr/>
          </p:nvSpPr>
          <p:spPr>
            <a:xfrm>
              <a:off x="7134755" y="4742709"/>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7" name="Ellipse 1125">
              <a:extLst>
                <a:ext uri="{FF2B5EF4-FFF2-40B4-BE49-F238E27FC236}">
                  <a16:creationId xmlns:a16="http://schemas.microsoft.com/office/drawing/2014/main" id="{6AB09EDC-3EEA-60C8-0E10-4D4FEA685106}"/>
                </a:ext>
              </a:extLst>
            </p:cNvPr>
            <p:cNvSpPr/>
            <p:nvPr/>
          </p:nvSpPr>
          <p:spPr>
            <a:xfrm>
              <a:off x="7143423" y="477489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8" name="Ellipse 1126">
              <a:extLst>
                <a:ext uri="{FF2B5EF4-FFF2-40B4-BE49-F238E27FC236}">
                  <a16:creationId xmlns:a16="http://schemas.microsoft.com/office/drawing/2014/main" id="{88D926DA-7089-6020-1EFB-5345F54CB109}"/>
                </a:ext>
              </a:extLst>
            </p:cNvPr>
            <p:cNvSpPr/>
            <p:nvPr/>
          </p:nvSpPr>
          <p:spPr>
            <a:xfrm>
              <a:off x="7152091" y="480708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9" name="Ellipse 1127">
              <a:extLst>
                <a:ext uri="{FF2B5EF4-FFF2-40B4-BE49-F238E27FC236}">
                  <a16:creationId xmlns:a16="http://schemas.microsoft.com/office/drawing/2014/main" id="{7BE68C0D-A52D-4311-A7EC-B3D544BCEA16}"/>
                </a:ext>
              </a:extLst>
            </p:cNvPr>
            <p:cNvSpPr/>
            <p:nvPr/>
          </p:nvSpPr>
          <p:spPr>
            <a:xfrm>
              <a:off x="7194935" y="477092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0" name="Ellipse 1128">
              <a:extLst>
                <a:ext uri="{FF2B5EF4-FFF2-40B4-BE49-F238E27FC236}">
                  <a16:creationId xmlns:a16="http://schemas.microsoft.com/office/drawing/2014/main" id="{8FA69239-F35D-F5E7-3B6F-AABF764D4196}"/>
                </a:ext>
              </a:extLst>
            </p:cNvPr>
            <p:cNvSpPr/>
            <p:nvPr/>
          </p:nvSpPr>
          <p:spPr>
            <a:xfrm>
              <a:off x="7182633" y="475225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1" name="Ellipse 1129">
              <a:extLst>
                <a:ext uri="{FF2B5EF4-FFF2-40B4-BE49-F238E27FC236}">
                  <a16:creationId xmlns:a16="http://schemas.microsoft.com/office/drawing/2014/main" id="{6C87EF29-044A-1384-D306-61EDF9B8B1FD}"/>
                </a:ext>
              </a:extLst>
            </p:cNvPr>
            <p:cNvSpPr/>
            <p:nvPr/>
          </p:nvSpPr>
          <p:spPr>
            <a:xfrm>
              <a:off x="7170331" y="473357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2" name="Ellipse 1130">
              <a:extLst>
                <a:ext uri="{FF2B5EF4-FFF2-40B4-BE49-F238E27FC236}">
                  <a16:creationId xmlns:a16="http://schemas.microsoft.com/office/drawing/2014/main" id="{05DA55F8-23E9-C3AA-16A8-2076CA0C1C2E}"/>
                </a:ext>
              </a:extLst>
            </p:cNvPr>
            <p:cNvSpPr/>
            <p:nvPr/>
          </p:nvSpPr>
          <p:spPr>
            <a:xfrm>
              <a:off x="7158029" y="471490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3" name="Ellipse 1131">
              <a:extLst>
                <a:ext uri="{FF2B5EF4-FFF2-40B4-BE49-F238E27FC236}">
                  <a16:creationId xmlns:a16="http://schemas.microsoft.com/office/drawing/2014/main" id="{CD8064B4-AECF-3096-561C-B9B542628A41}"/>
                </a:ext>
              </a:extLst>
            </p:cNvPr>
            <p:cNvSpPr/>
            <p:nvPr/>
          </p:nvSpPr>
          <p:spPr>
            <a:xfrm>
              <a:off x="7145727" y="469622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4" name="Ellipse 1132">
              <a:extLst>
                <a:ext uri="{FF2B5EF4-FFF2-40B4-BE49-F238E27FC236}">
                  <a16:creationId xmlns:a16="http://schemas.microsoft.com/office/drawing/2014/main" id="{E1B93346-A293-A5B7-72DC-130E5849DFCD}"/>
                </a:ext>
              </a:extLst>
            </p:cNvPr>
            <p:cNvSpPr/>
            <p:nvPr/>
          </p:nvSpPr>
          <p:spPr>
            <a:xfrm>
              <a:off x="7133425" y="467755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5" name="Ellipse 1133">
              <a:extLst>
                <a:ext uri="{FF2B5EF4-FFF2-40B4-BE49-F238E27FC236}">
                  <a16:creationId xmlns:a16="http://schemas.microsoft.com/office/drawing/2014/main" id="{5BF13D4D-19D1-2986-6567-F5C12C97D260}"/>
                </a:ext>
              </a:extLst>
            </p:cNvPr>
            <p:cNvSpPr/>
            <p:nvPr/>
          </p:nvSpPr>
          <p:spPr>
            <a:xfrm>
              <a:off x="7121123" y="465887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6" name="Ellipse 1134">
              <a:extLst>
                <a:ext uri="{FF2B5EF4-FFF2-40B4-BE49-F238E27FC236}">
                  <a16:creationId xmlns:a16="http://schemas.microsoft.com/office/drawing/2014/main" id="{2F5335BF-56EE-A47F-DAF7-7BECC62C0CED}"/>
                </a:ext>
              </a:extLst>
            </p:cNvPr>
            <p:cNvSpPr/>
            <p:nvPr/>
          </p:nvSpPr>
          <p:spPr>
            <a:xfrm>
              <a:off x="7159567" y="465092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7" name="Ellipse 1135">
              <a:extLst>
                <a:ext uri="{FF2B5EF4-FFF2-40B4-BE49-F238E27FC236}">
                  <a16:creationId xmlns:a16="http://schemas.microsoft.com/office/drawing/2014/main" id="{E6ABF493-B6B5-B79D-84C5-F2ADB9025396}"/>
                </a:ext>
              </a:extLst>
            </p:cNvPr>
            <p:cNvSpPr/>
            <p:nvPr/>
          </p:nvSpPr>
          <p:spPr>
            <a:xfrm>
              <a:off x="7198011" y="464296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8" name="Ellipse 1136">
              <a:extLst>
                <a:ext uri="{FF2B5EF4-FFF2-40B4-BE49-F238E27FC236}">
                  <a16:creationId xmlns:a16="http://schemas.microsoft.com/office/drawing/2014/main" id="{1F3A42B1-DB31-A1E0-8B2B-66EC3DEBC972}"/>
                </a:ext>
              </a:extLst>
            </p:cNvPr>
            <p:cNvSpPr/>
            <p:nvPr/>
          </p:nvSpPr>
          <p:spPr>
            <a:xfrm>
              <a:off x="7236455" y="463501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9" name="Ellipse 1137">
              <a:extLst>
                <a:ext uri="{FF2B5EF4-FFF2-40B4-BE49-F238E27FC236}">
                  <a16:creationId xmlns:a16="http://schemas.microsoft.com/office/drawing/2014/main" id="{961C851B-30CD-4BEA-471A-0D7B59CACEA5}"/>
                </a:ext>
              </a:extLst>
            </p:cNvPr>
            <p:cNvSpPr/>
            <p:nvPr/>
          </p:nvSpPr>
          <p:spPr>
            <a:xfrm>
              <a:off x="7178039" y="4671695"/>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0" name="Ellipse 1138">
              <a:extLst>
                <a:ext uri="{FF2B5EF4-FFF2-40B4-BE49-F238E27FC236}">
                  <a16:creationId xmlns:a16="http://schemas.microsoft.com/office/drawing/2014/main" id="{CDCBC090-BB47-E3AC-68EC-71975B62A442}"/>
                </a:ext>
              </a:extLst>
            </p:cNvPr>
            <p:cNvSpPr/>
            <p:nvPr/>
          </p:nvSpPr>
          <p:spPr>
            <a:xfrm>
              <a:off x="7201292" y="4708787"/>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1" name="Ellipse 1139">
              <a:extLst>
                <a:ext uri="{FF2B5EF4-FFF2-40B4-BE49-F238E27FC236}">
                  <a16:creationId xmlns:a16="http://schemas.microsoft.com/office/drawing/2014/main" id="{65510776-C81C-2E39-B5B1-9E303EA989BD}"/>
                </a:ext>
              </a:extLst>
            </p:cNvPr>
            <p:cNvSpPr/>
            <p:nvPr/>
          </p:nvSpPr>
          <p:spPr>
            <a:xfrm>
              <a:off x="7224545" y="4745879"/>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2" name="Ellipse 1140">
              <a:extLst>
                <a:ext uri="{FF2B5EF4-FFF2-40B4-BE49-F238E27FC236}">
                  <a16:creationId xmlns:a16="http://schemas.microsoft.com/office/drawing/2014/main" id="{C65B3AC2-C167-4BBB-9B99-BED2B3D1AC19}"/>
                </a:ext>
              </a:extLst>
            </p:cNvPr>
            <p:cNvSpPr/>
            <p:nvPr/>
          </p:nvSpPr>
          <p:spPr>
            <a:xfrm>
              <a:off x="7247798" y="4782971"/>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3" name="Ellipse 1141">
              <a:extLst>
                <a:ext uri="{FF2B5EF4-FFF2-40B4-BE49-F238E27FC236}">
                  <a16:creationId xmlns:a16="http://schemas.microsoft.com/office/drawing/2014/main" id="{DDE7EDC7-B31A-60F9-E6DF-66A958DD3ED5}"/>
                </a:ext>
              </a:extLst>
            </p:cNvPr>
            <p:cNvSpPr/>
            <p:nvPr/>
          </p:nvSpPr>
          <p:spPr>
            <a:xfrm>
              <a:off x="7272214" y="476420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4" name="Ellipse 1142">
              <a:extLst>
                <a:ext uri="{FF2B5EF4-FFF2-40B4-BE49-F238E27FC236}">
                  <a16:creationId xmlns:a16="http://schemas.microsoft.com/office/drawing/2014/main" id="{AA0FF760-ECA7-97A1-8C80-EF696DE24D4F}"/>
                </a:ext>
              </a:extLst>
            </p:cNvPr>
            <p:cNvSpPr/>
            <p:nvPr/>
          </p:nvSpPr>
          <p:spPr>
            <a:xfrm>
              <a:off x="7296630" y="474543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5" name="Ellipse 1143">
              <a:extLst>
                <a:ext uri="{FF2B5EF4-FFF2-40B4-BE49-F238E27FC236}">
                  <a16:creationId xmlns:a16="http://schemas.microsoft.com/office/drawing/2014/main" id="{46F2922F-8B7F-7572-5184-ED1BF3AF34A3}"/>
                </a:ext>
              </a:extLst>
            </p:cNvPr>
            <p:cNvSpPr/>
            <p:nvPr/>
          </p:nvSpPr>
          <p:spPr>
            <a:xfrm>
              <a:off x="7257932" y="4739296"/>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6" name="Ellipse 1144">
              <a:extLst>
                <a:ext uri="{FF2B5EF4-FFF2-40B4-BE49-F238E27FC236}">
                  <a16:creationId xmlns:a16="http://schemas.microsoft.com/office/drawing/2014/main" id="{03576EFA-9E75-F8D0-4412-386E2B99A062}"/>
                </a:ext>
              </a:extLst>
            </p:cNvPr>
            <p:cNvSpPr/>
            <p:nvPr/>
          </p:nvSpPr>
          <p:spPr>
            <a:xfrm>
              <a:off x="7236455" y="4706699"/>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7" name="Ellipse 1145">
              <a:extLst>
                <a:ext uri="{FF2B5EF4-FFF2-40B4-BE49-F238E27FC236}">
                  <a16:creationId xmlns:a16="http://schemas.microsoft.com/office/drawing/2014/main" id="{E784E8FC-F992-0FF1-FFCC-A1393EFA955A}"/>
                </a:ext>
              </a:extLst>
            </p:cNvPr>
            <p:cNvSpPr/>
            <p:nvPr/>
          </p:nvSpPr>
          <p:spPr>
            <a:xfrm>
              <a:off x="7214978" y="4674102"/>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8" name="Ellipse 1146">
              <a:extLst>
                <a:ext uri="{FF2B5EF4-FFF2-40B4-BE49-F238E27FC236}">
                  <a16:creationId xmlns:a16="http://schemas.microsoft.com/office/drawing/2014/main" id="{E62DFB6F-E01F-A930-FE16-640870B8E89E}"/>
                </a:ext>
              </a:extLst>
            </p:cNvPr>
            <p:cNvSpPr/>
            <p:nvPr/>
          </p:nvSpPr>
          <p:spPr>
            <a:xfrm>
              <a:off x="7240302" y="4668783"/>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9" name="Ellipse 1147">
              <a:extLst>
                <a:ext uri="{FF2B5EF4-FFF2-40B4-BE49-F238E27FC236}">
                  <a16:creationId xmlns:a16="http://schemas.microsoft.com/office/drawing/2014/main" id="{1F266AD4-35BA-0637-B53E-C514C8C474C7}"/>
                </a:ext>
              </a:extLst>
            </p:cNvPr>
            <p:cNvSpPr/>
            <p:nvPr/>
          </p:nvSpPr>
          <p:spPr>
            <a:xfrm>
              <a:off x="7265626" y="4663464"/>
              <a:ext cx="52542" cy="545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0" name="Ellipse 1148">
              <a:extLst>
                <a:ext uri="{FF2B5EF4-FFF2-40B4-BE49-F238E27FC236}">
                  <a16:creationId xmlns:a16="http://schemas.microsoft.com/office/drawing/2014/main" id="{9445FF7A-2AEB-99DE-354A-CE8DBE2EB948}"/>
                </a:ext>
              </a:extLst>
            </p:cNvPr>
            <p:cNvSpPr/>
            <p:nvPr/>
          </p:nvSpPr>
          <p:spPr>
            <a:xfrm>
              <a:off x="7277086" y="4618087"/>
              <a:ext cx="100212" cy="20070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pic>
        <p:nvPicPr>
          <p:cNvPr id="91" name="Image 1149" descr="Une image contenant dessin humoristique, art&#10;&#10;Description générée automatiquement">
            <a:extLst>
              <a:ext uri="{FF2B5EF4-FFF2-40B4-BE49-F238E27FC236}">
                <a16:creationId xmlns:a16="http://schemas.microsoft.com/office/drawing/2014/main" id="{6673615D-ED6A-BD32-83CD-AF203DEC32B8}"/>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l="51290" t="23924" b="10484"/>
          <a:stretch/>
        </p:blipFill>
        <p:spPr>
          <a:xfrm>
            <a:off x="6449961" y="2189465"/>
            <a:ext cx="4454022" cy="4198375"/>
          </a:xfrm>
          <a:prstGeom prst="rect">
            <a:avLst/>
          </a:prstGeom>
        </p:spPr>
      </p:pic>
      <p:sp>
        <p:nvSpPr>
          <p:cNvPr id="92" name="Espace réservé du texte 5">
            <a:extLst>
              <a:ext uri="{FF2B5EF4-FFF2-40B4-BE49-F238E27FC236}">
                <a16:creationId xmlns:a16="http://schemas.microsoft.com/office/drawing/2014/main" id="{7AB1A5BF-71F1-EFBE-9F30-EEB10A6D9010}"/>
              </a:ext>
            </a:extLst>
          </p:cNvPr>
          <p:cNvSpPr txBox="1">
            <a:spLocks/>
          </p:cNvSpPr>
          <p:nvPr/>
        </p:nvSpPr>
        <p:spPr>
          <a:xfrm>
            <a:off x="930423" y="903386"/>
            <a:ext cx="9360000" cy="3027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CH" sz="1800" b="0" i="0" u="none" strike="noStrike" kern="1200" cap="none" spc="0" normalizeH="0" baseline="0" noProof="0">
              <a:ln>
                <a:noFill/>
              </a:ln>
              <a:solidFill>
                <a:srgbClr val="0071CE"/>
              </a:solidFill>
              <a:effectLst/>
              <a:uLnTx/>
              <a:uFillTx/>
              <a:latin typeface="Arial" panose="020B0604020202020204" pitchFamily="34" charset="0"/>
              <a:cs typeface="Arial" panose="020B0604020202020204" pitchFamily="34" charset="0"/>
            </a:endParaRPr>
          </a:p>
        </p:txBody>
      </p:sp>
      <p:pic>
        <p:nvPicPr>
          <p:cNvPr id="93" name="Image 1151" descr="Une image contenant texte, capture d’écran, Police&#10;&#10;Description générée automatiquement">
            <a:extLst>
              <a:ext uri="{FF2B5EF4-FFF2-40B4-BE49-F238E27FC236}">
                <a16:creationId xmlns:a16="http://schemas.microsoft.com/office/drawing/2014/main" id="{64370E36-F0CF-1607-88C7-478F470F9F9E}"/>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30215" t="4038" r="18494" b="34409"/>
          <a:stretch/>
        </p:blipFill>
        <p:spPr>
          <a:xfrm>
            <a:off x="7230230" y="896519"/>
            <a:ext cx="4689985" cy="3939925"/>
          </a:xfrm>
          <a:prstGeom prst="rect">
            <a:avLst/>
          </a:prstGeom>
        </p:spPr>
      </p:pic>
      <p:pic>
        <p:nvPicPr>
          <p:cNvPr id="94" name="Image 1152" descr="Une image contenant capture d’écran, cercle, nuit, lune&#10;&#10;Description générée automatiquement">
            <a:extLst>
              <a:ext uri="{FF2B5EF4-FFF2-40B4-BE49-F238E27FC236}">
                <a16:creationId xmlns:a16="http://schemas.microsoft.com/office/drawing/2014/main" id="{22D08376-EC3D-D696-A942-0EAF7D2B4EB6}"/>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l="18950" t="42003" r="58181" b="29049"/>
          <a:stretch/>
        </p:blipFill>
        <p:spPr>
          <a:xfrm>
            <a:off x="2680273" y="4029653"/>
            <a:ext cx="3312000" cy="2358187"/>
          </a:xfrm>
          <a:prstGeom prst="rect">
            <a:avLst/>
          </a:prstGeom>
        </p:spPr>
      </p:pic>
      <p:pic>
        <p:nvPicPr>
          <p:cNvPr id="95" name="Image 7">
            <a:extLst>
              <a:ext uri="{FF2B5EF4-FFF2-40B4-BE49-F238E27FC236}">
                <a16:creationId xmlns:a16="http://schemas.microsoft.com/office/drawing/2014/main" id="{C605A78E-0C16-7A67-951F-237F27B769F8}"/>
              </a:ext>
            </a:extLst>
          </p:cNvPr>
          <p:cNvPicPr>
            <a:picLocks noChangeAspect="1"/>
          </p:cNvPicPr>
          <p:nvPr>
            <p:custDataLst>
              <p:tags r:id="rId1"/>
            </p:custDataLst>
          </p:nvPr>
        </p:nvPicPr>
        <p:blipFill rotWithShape="1">
          <a:blip r:embed="rId8"/>
          <a:srcRect l="7048" t="25849" r="53404" b="26303"/>
          <a:stretch/>
        </p:blipFill>
        <p:spPr>
          <a:xfrm>
            <a:off x="253878" y="3530277"/>
            <a:ext cx="3616347" cy="3062690"/>
          </a:xfrm>
          <a:prstGeom prst="rect">
            <a:avLst/>
          </a:prstGeom>
        </p:spPr>
      </p:pic>
    </p:spTree>
    <p:extLst>
      <p:ext uri="{BB962C8B-B14F-4D97-AF65-F5344CB8AC3E}">
        <p14:creationId xmlns:p14="http://schemas.microsoft.com/office/powerpoint/2010/main" val="613274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1000"/>
                                        <p:tgtEl>
                                          <p:spTgt spid="9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5E3024-EE5B-F759-4CBA-ED49F7080B82}"/>
              </a:ext>
            </a:extLst>
          </p:cNvPr>
          <p:cNvSpPr>
            <a:spLocks noGrp="1"/>
          </p:cNvSpPr>
          <p:nvPr>
            <p:ph type="sldNum" sz="quarter" idx="11"/>
          </p:nvPr>
        </p:nvSpPr>
        <p:spPr/>
        <p:txBody>
          <a:bodyPr/>
          <a:lstStyle/>
          <a:p>
            <a:fld id="{0C2A03C2-618D-0049-8007-B6874CE3F48B}" type="slidenum">
              <a:rPr lang="en-GB" smtClean="0">
                <a:latin typeface="Arial" panose="020B0604020202020204" pitchFamily="34" charset="0"/>
                <a:cs typeface="Arial" panose="020B0604020202020204" pitchFamily="34" charset="0"/>
              </a:rPr>
              <a:pPr/>
              <a:t>14</a:t>
            </a:fld>
            <a:endParaRPr lang="en-GB">
              <a:latin typeface="Arial" panose="020B0604020202020204" pitchFamily="34" charset="0"/>
              <a:cs typeface="Arial" panose="020B0604020202020204" pitchFamily="34" charset="0"/>
            </a:endParaRPr>
          </a:p>
        </p:txBody>
      </p:sp>
      <p:sp>
        <p:nvSpPr>
          <p:cNvPr id="4" name="Titre 1">
            <a:extLst>
              <a:ext uri="{FF2B5EF4-FFF2-40B4-BE49-F238E27FC236}">
                <a16:creationId xmlns:a16="http://schemas.microsoft.com/office/drawing/2014/main" id="{72CA4E8A-523F-5FB4-2E87-C8D93BF6834B}"/>
              </a:ext>
            </a:extLst>
          </p:cNvPr>
          <p:cNvSpPr txBox="1">
            <a:spLocks/>
          </p:cNvSpPr>
          <p:nvPr/>
        </p:nvSpPr>
        <p:spPr>
          <a:xfrm>
            <a:off x="283552" y="88688"/>
            <a:ext cx="10304992" cy="379656"/>
          </a:xfrm>
          <a:prstGeom prst="rect">
            <a:avLst/>
          </a:prstGeom>
        </p:spPr>
        <p:txBody>
          <a:bodyPr vert="horz" wrap="square" lIns="0" tIns="0" rIns="0" bIns="46800" rtlCol="0" anchor="t" anchorCtr="0">
            <a:spAutoFit/>
          </a:bodyPr>
          <a:lstStyle>
            <a:lvl1pPr algn="l" defTabSz="914400" rtl="0" eaLnBrk="1" latinLnBrk="0" hangingPunct="1">
              <a:lnSpc>
                <a:spcPct val="90000"/>
              </a:lnSpc>
              <a:spcBef>
                <a:spcPct val="0"/>
              </a:spcBef>
              <a:buNone/>
              <a:defRPr sz="28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rPr>
              <a:t>DRUG PHARMACOLOGY</a:t>
            </a:r>
            <a:endParaRPr kumimoji="0" lang="fr-CH" sz="2400" b="1"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endParaRPr>
          </a:p>
        </p:txBody>
      </p:sp>
      <p:sp>
        <p:nvSpPr>
          <p:cNvPr id="5" name="Espace réservé du texte 2">
            <a:extLst>
              <a:ext uri="{FF2B5EF4-FFF2-40B4-BE49-F238E27FC236}">
                <a16:creationId xmlns:a16="http://schemas.microsoft.com/office/drawing/2014/main" id="{F5544F53-2C65-8200-6BD7-4748058782A1}"/>
              </a:ext>
            </a:extLst>
          </p:cNvPr>
          <p:cNvSpPr txBox="1">
            <a:spLocks/>
          </p:cNvSpPr>
          <p:nvPr/>
        </p:nvSpPr>
        <p:spPr>
          <a:xfrm>
            <a:off x="283552" y="417286"/>
            <a:ext cx="10304992" cy="2492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ts val="1000"/>
              </a:spcBef>
              <a:buClr>
                <a:schemeClr val="bg2"/>
              </a:buClr>
              <a:buFont typeface="Arial" panose="020B0604020202020204" pitchFamily="34" charset="0"/>
              <a:buNone/>
              <a:tabLst/>
              <a:defRPr sz="2000" b="0" kern="1200">
                <a:solidFill>
                  <a:schemeClr val="bg2"/>
                </a:solidFill>
                <a:latin typeface="+mn-lt"/>
                <a:ea typeface="+mn-ea"/>
                <a:cs typeface="+mn-cs"/>
              </a:defRPr>
            </a:lvl1pPr>
            <a:lvl2pPr marL="9525" indent="0" algn="l" defTabSz="914400" rtl="0" eaLnBrk="1" latinLnBrk="0" hangingPunct="1">
              <a:lnSpc>
                <a:spcPct val="90000"/>
              </a:lnSpc>
              <a:spcBef>
                <a:spcPts val="500"/>
              </a:spcBef>
              <a:buClr>
                <a:schemeClr val="bg2"/>
              </a:buClr>
              <a:buFont typeface="System Font Regular"/>
              <a:buNone/>
              <a:tabLst/>
              <a:defRPr sz="1600" b="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bg2"/>
              </a:buClr>
              <a:buFont typeface="System Font Regular"/>
              <a:buChar char="-"/>
              <a:tabLst/>
              <a:defRPr sz="1400" b="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bg2"/>
              </a:buClr>
              <a:buFont typeface="System Font Regular"/>
              <a:buChar char="-"/>
              <a:tabLst/>
              <a:defRPr sz="1200" b="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bg2"/>
              </a:buClr>
              <a:buFont typeface="System Font Regular"/>
              <a:buChar char="-"/>
              <a:tabLst/>
              <a:defRPr sz="1200" b="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1CE"/>
              </a:buClr>
              <a:buSzTx/>
              <a:buFont typeface="Arial" panose="020B0604020202020204" pitchFamily="34" charset="0"/>
              <a:buNone/>
              <a:tabLst/>
              <a:defRPr/>
            </a:pPr>
            <a:r>
              <a:rPr kumimoji="0" lang="fr-CH" sz="1800" b="0"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rPr>
              <a:t>Drug </a:t>
            </a:r>
            <a:r>
              <a:rPr kumimoji="0" lang="fr-CH" sz="1800" b="0" i="0" u="none" strike="noStrike" kern="1200" cap="none" spc="0" normalizeH="0" baseline="0" noProof="0" dirty="0" err="1">
                <a:ln>
                  <a:noFill/>
                </a:ln>
                <a:solidFill>
                  <a:srgbClr val="0071CE"/>
                </a:solidFill>
                <a:effectLst/>
                <a:uLnTx/>
                <a:uFillTx/>
                <a:latin typeface="Arial" panose="020B0604020202020204" pitchFamily="34" charset="0"/>
                <a:cs typeface="Arial" panose="020B0604020202020204" pitchFamily="34" charset="0"/>
              </a:rPr>
              <a:t>targets</a:t>
            </a:r>
            <a:r>
              <a:rPr kumimoji="0" lang="fr-CH" sz="1800" b="0"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rPr>
              <a:t>: tissue </a:t>
            </a:r>
            <a:r>
              <a:rPr kumimoji="0" lang="fr-CH" sz="1800" b="0" i="0" u="none" strike="noStrike" kern="1200" cap="none" spc="0" normalizeH="0" baseline="0" noProof="0" dirty="0" err="1">
                <a:ln>
                  <a:noFill/>
                </a:ln>
                <a:solidFill>
                  <a:srgbClr val="0071CE"/>
                </a:solidFill>
                <a:effectLst/>
                <a:uLnTx/>
                <a:uFillTx/>
                <a:latin typeface="Arial" panose="020B0604020202020204" pitchFamily="34" charset="0"/>
                <a:cs typeface="Arial" panose="020B0604020202020204" pitchFamily="34" charset="0"/>
              </a:rPr>
              <a:t>level</a:t>
            </a:r>
            <a:endParaRPr kumimoji="0" lang="fr-CH" sz="1800" b="0"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endParaRPr>
          </a:p>
        </p:txBody>
      </p:sp>
      <p:sp>
        <p:nvSpPr>
          <p:cNvPr id="6" name="Espace réservé du texte 3">
            <a:extLst>
              <a:ext uri="{FF2B5EF4-FFF2-40B4-BE49-F238E27FC236}">
                <a16:creationId xmlns:a16="http://schemas.microsoft.com/office/drawing/2014/main" id="{36C2C5EC-2222-4FA5-44F1-F145E1DE3B31}"/>
              </a:ext>
            </a:extLst>
          </p:cNvPr>
          <p:cNvSpPr txBox="1">
            <a:spLocks/>
          </p:cNvSpPr>
          <p:nvPr/>
        </p:nvSpPr>
        <p:spPr>
          <a:xfrm>
            <a:off x="283551" y="6365253"/>
            <a:ext cx="11449050" cy="377539"/>
          </a:xfrm>
          <a:prstGeom prst="rect">
            <a:avLst/>
          </a:prstGeom>
        </p:spPr>
        <p:txBody>
          <a:bodyPr vert="horz" wrap="square" lIns="0" tIns="0" rIns="0" bIns="0" rtlCol="0" anchor="b" anchorCtr="0">
            <a:spAutoFit/>
          </a:bodyPr>
          <a:lstStyle>
            <a:lvl1pPr marL="0" indent="0" algn="l" defTabSz="914400" rtl="0" eaLnBrk="1" latinLnBrk="0" hangingPunct="1">
              <a:lnSpc>
                <a:spcPct val="90000"/>
              </a:lnSpc>
              <a:spcBef>
                <a:spcPts val="1000"/>
              </a:spcBef>
              <a:buClr>
                <a:schemeClr val="bg2"/>
              </a:buClr>
              <a:buFont typeface="Arial" panose="020B0604020202020204" pitchFamily="34" charset="0"/>
              <a:buNone/>
              <a:tabLst/>
              <a:defRPr sz="800" b="0" kern="1200">
                <a:solidFill>
                  <a:schemeClr val="accent6"/>
                </a:solidFill>
                <a:latin typeface="+mn-lt"/>
                <a:ea typeface="+mn-ea"/>
                <a:cs typeface="+mn-cs"/>
              </a:defRPr>
            </a:lvl1pPr>
            <a:lvl2pPr marL="2317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2pPr>
            <a:lvl3pPr marL="4540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3pPr>
            <a:lvl4pPr marL="6762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4pPr>
            <a:lvl5pPr marL="8985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1CE"/>
              </a:buClr>
              <a:buSzTx/>
              <a:buFont typeface="Arial" panose="020B0604020202020204" pitchFamily="34" charset="0"/>
              <a:buNone/>
              <a:tabLst/>
              <a:defRPr/>
            </a:pPr>
            <a:r>
              <a:rPr kumimoji="0" lang="da-DK" sz="9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Senda T, et al. Mucosal Immunol. 2019 Mar;12(2):378-389; Mörbe UM, et al. Mucosal Immunol. 2021 Jul;14(4):793-802; OM Pharma internal report BV-2020-32.</a:t>
            </a:r>
            <a:endParaRPr lang="fr-CH" sz="900" dirty="0">
              <a:solidFill>
                <a:schemeClr val="bg1">
                  <a:lumMod val="50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
                <a:srgbClr val="0071CE"/>
              </a:buClr>
              <a:buSzTx/>
              <a:buFont typeface="Arial" panose="020B0604020202020204" pitchFamily="34" charset="0"/>
              <a:buNone/>
              <a:tabLst/>
              <a:defRPr/>
            </a:pPr>
            <a:r>
              <a:rPr lang="en-US" sz="9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kumimoji="0" lang="da-DK" sz="9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pic>
        <p:nvPicPr>
          <p:cNvPr id="9" name="Image 9" descr="Une image contenant capture d’écran, cercle, nuit, lune&#10;&#10;Description générée automatiquement">
            <a:extLst>
              <a:ext uri="{FF2B5EF4-FFF2-40B4-BE49-F238E27FC236}">
                <a16:creationId xmlns:a16="http://schemas.microsoft.com/office/drawing/2014/main" id="{B95EA16B-1D6E-A90F-DC7B-3B369159510D}"/>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18950" t="42003" r="58181" b="29049"/>
          <a:stretch/>
        </p:blipFill>
        <p:spPr>
          <a:xfrm>
            <a:off x="1742514" y="2054541"/>
            <a:ext cx="3312000" cy="2358187"/>
          </a:xfrm>
          <a:prstGeom prst="rect">
            <a:avLst/>
          </a:prstGeom>
        </p:spPr>
      </p:pic>
      <p:sp>
        <p:nvSpPr>
          <p:cNvPr id="10" name="Rectangle 9">
            <a:extLst>
              <a:ext uri="{FF2B5EF4-FFF2-40B4-BE49-F238E27FC236}">
                <a16:creationId xmlns:a16="http://schemas.microsoft.com/office/drawing/2014/main" id="{A4179FF7-4B6F-DB7F-6726-898D6C819E23}"/>
              </a:ext>
            </a:extLst>
          </p:cNvPr>
          <p:cNvSpPr/>
          <p:nvPr/>
        </p:nvSpPr>
        <p:spPr>
          <a:xfrm rot="17541332">
            <a:off x="3647002" y="1132521"/>
            <a:ext cx="261802" cy="2253490"/>
          </a:xfrm>
          <a:prstGeom prst="rect">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8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95A8A75D-98B6-9AC2-61A1-A58B40FB88E6}"/>
              </a:ext>
            </a:extLst>
          </p:cNvPr>
          <p:cNvSpPr/>
          <p:nvPr/>
        </p:nvSpPr>
        <p:spPr>
          <a:xfrm rot="2647135">
            <a:off x="4294702" y="1865848"/>
            <a:ext cx="261802" cy="2253490"/>
          </a:xfrm>
          <a:prstGeom prst="rect">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8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A7741D3C-793E-D4E1-FF39-853BA5346544}"/>
              </a:ext>
            </a:extLst>
          </p:cNvPr>
          <p:cNvSpPr/>
          <p:nvPr/>
        </p:nvSpPr>
        <p:spPr>
          <a:xfrm>
            <a:off x="4276884" y="2259266"/>
            <a:ext cx="1036601" cy="634017"/>
          </a:xfrm>
          <a:prstGeom prst="rect">
            <a:avLst/>
          </a:prstGeom>
          <a:solidFill>
            <a:srgbClr val="FFFFF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8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pic>
        <p:nvPicPr>
          <p:cNvPr id="13" name="Image 27">
            <a:extLst>
              <a:ext uri="{FF2B5EF4-FFF2-40B4-BE49-F238E27FC236}">
                <a16:creationId xmlns:a16="http://schemas.microsoft.com/office/drawing/2014/main" id="{7F7C749D-7B8C-D830-3B9B-1F662BBB3180}"/>
              </a:ext>
            </a:extLst>
          </p:cNvPr>
          <p:cNvPicPr>
            <a:picLocks noChangeAspect="1"/>
          </p:cNvPicPr>
          <p:nvPr/>
        </p:nvPicPr>
        <p:blipFill>
          <a:blip r:embed="rId3"/>
          <a:stretch>
            <a:fillRect/>
          </a:stretch>
        </p:blipFill>
        <p:spPr>
          <a:xfrm>
            <a:off x="728479" y="4579415"/>
            <a:ext cx="4775321" cy="1603053"/>
          </a:xfrm>
          <a:prstGeom prst="rect">
            <a:avLst/>
          </a:prstGeom>
        </p:spPr>
      </p:pic>
      <p:sp>
        <p:nvSpPr>
          <p:cNvPr id="15" name="Rectangle : coins arrondis 30">
            <a:extLst>
              <a:ext uri="{FF2B5EF4-FFF2-40B4-BE49-F238E27FC236}">
                <a16:creationId xmlns:a16="http://schemas.microsoft.com/office/drawing/2014/main" id="{65FEDCCC-5421-F8E8-324A-87B1D057899A}"/>
              </a:ext>
            </a:extLst>
          </p:cNvPr>
          <p:cNvSpPr/>
          <p:nvPr/>
        </p:nvSpPr>
        <p:spPr>
          <a:xfrm>
            <a:off x="824833" y="1117406"/>
            <a:ext cx="4096390" cy="763993"/>
          </a:xfrm>
          <a:prstGeom prst="roundRect">
            <a:avLst/>
          </a:prstGeom>
          <a:gradFill rotWithShape="1">
            <a:gsLst>
              <a:gs pos="0">
                <a:srgbClr val="B3DDFF">
                  <a:lumMod val="110000"/>
                  <a:satMod val="105000"/>
                  <a:tint val="67000"/>
                </a:srgbClr>
              </a:gs>
              <a:gs pos="50000">
                <a:srgbClr val="B3DDFF">
                  <a:lumMod val="105000"/>
                  <a:satMod val="103000"/>
                  <a:tint val="73000"/>
                </a:srgbClr>
              </a:gs>
              <a:gs pos="100000">
                <a:srgbClr val="B3DDFF">
                  <a:lumMod val="105000"/>
                  <a:satMod val="109000"/>
                  <a:tint val="81000"/>
                </a:srgbClr>
              </a:gs>
            </a:gsLst>
            <a:lin ang="5400000" scaled="0"/>
          </a:gradFill>
          <a:ln w="12700" cap="flat" cmpd="sng" algn="ctr">
            <a:solidFill>
              <a:srgbClr val="B3DDFF"/>
            </a:solidFill>
            <a:prstDash val="solid"/>
            <a:miter lim="800000"/>
          </a:ln>
          <a:effectLst/>
        </p:spPr>
        <p:txBody>
          <a:bodyPr rtlCol="0" anchor="ct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fr-CH" sz="1400" b="1"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PEYER’S PATCHES</a:t>
            </a:r>
          </a:p>
          <a:p>
            <a:pPr marL="0" marR="0" lvl="0" indent="0" algn="ctr" defTabSz="914400" eaLnBrk="1" fontAlgn="auto" latinLnBrk="0" hangingPunct="1">
              <a:lnSpc>
                <a:spcPct val="120000"/>
              </a:lnSpc>
              <a:spcBef>
                <a:spcPts val="0"/>
              </a:spcBef>
              <a:spcAft>
                <a:spcPts val="0"/>
              </a:spcAft>
              <a:buClrTx/>
              <a:buSzTx/>
              <a:buFontTx/>
              <a:buNone/>
              <a:tabLst/>
              <a:defRPr/>
            </a:pPr>
            <a:r>
              <a:rPr kumimoji="0" lang="fr-CH" sz="1200" b="1"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Number</a:t>
            </a:r>
            <a:r>
              <a:rPr kumimoji="0" lang="fr-CH" sz="1200" b="1"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 : </a:t>
            </a:r>
            <a:r>
              <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Peak in </a:t>
            </a:r>
            <a:r>
              <a:rPr kumimoji="0" lang="fr-CH" sz="1200" b="0"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childhood</a:t>
            </a:r>
            <a:r>
              <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 </a:t>
            </a:r>
            <a:r>
              <a:rPr kumimoji="0" lang="fr-CH" sz="1200" b="0"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then</a:t>
            </a:r>
            <a:r>
              <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 slow </a:t>
            </a:r>
            <a:r>
              <a:rPr kumimoji="0" lang="fr-CH" sz="1200" b="0"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decrease</a:t>
            </a:r>
            <a:endPar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20000"/>
              </a:lnSpc>
              <a:spcBef>
                <a:spcPts val="0"/>
              </a:spcBef>
              <a:spcAft>
                <a:spcPts val="0"/>
              </a:spcAft>
              <a:buClrTx/>
              <a:buSzTx/>
              <a:buFontTx/>
              <a:buNone/>
              <a:tabLst/>
              <a:defRPr/>
            </a:pPr>
            <a:r>
              <a:rPr kumimoji="0" lang="fr-CH" sz="1200" b="1"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Composition (and </a:t>
            </a:r>
            <a:r>
              <a:rPr kumimoji="0" lang="fr-CH" sz="1200" b="1"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function</a:t>
            </a:r>
            <a:r>
              <a:rPr kumimoji="0" lang="fr-CH" sz="1200" b="1"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 </a:t>
            </a:r>
            <a:r>
              <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changes </a:t>
            </a:r>
            <a:r>
              <a:rPr kumimoji="0" lang="fr-CH" sz="1200" b="0"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with</a:t>
            </a:r>
            <a:r>
              <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rPr>
              <a:t> </a:t>
            </a:r>
            <a:r>
              <a:rPr kumimoji="0" lang="fr-CH" sz="1200" b="0" i="0" u="none" strike="noStrike" kern="0" cap="none" spc="0" normalizeH="0" baseline="0" noProof="0" dirty="0" err="1">
                <a:ln>
                  <a:noFill/>
                </a:ln>
                <a:solidFill>
                  <a:schemeClr val="tx1">
                    <a:lumMod val="75000"/>
                    <a:lumOff val="25000"/>
                  </a:schemeClr>
                </a:solidFill>
                <a:effectLst/>
                <a:uLnTx/>
                <a:uFillTx/>
                <a:latin typeface="Arial" panose="020B0604020202020204" pitchFamily="34" charset="0"/>
                <a:cs typeface="Arial" panose="020B0604020202020204" pitchFamily="34" charset="0"/>
              </a:rPr>
              <a:t>age</a:t>
            </a:r>
            <a:endParaRPr kumimoji="0" lang="fr-CH" sz="1200" b="0" i="0" u="none" strike="noStrike" kern="0" cap="none" spc="0" normalizeH="0" baseline="0" noProof="0" dirty="0">
              <a:ln>
                <a:noFill/>
              </a:ln>
              <a:solidFill>
                <a:schemeClr val="tx1">
                  <a:lumMod val="75000"/>
                  <a:lumOff val="25000"/>
                </a:schemeClr>
              </a:solidFill>
              <a:effectLst/>
              <a:uLnTx/>
              <a:uFillTx/>
              <a:latin typeface="Arial" panose="020B0604020202020204" pitchFamily="34" charset="0"/>
              <a:cs typeface="Arial" panose="020B0604020202020204" pitchFamily="34" charset="0"/>
            </a:endParaRPr>
          </a:p>
        </p:txBody>
      </p:sp>
      <p:sp>
        <p:nvSpPr>
          <p:cNvPr id="17" name="Rectangle: Rounded Corners 102">
            <a:extLst>
              <a:ext uri="{FF2B5EF4-FFF2-40B4-BE49-F238E27FC236}">
                <a16:creationId xmlns:a16="http://schemas.microsoft.com/office/drawing/2014/main" id="{AB469F72-D16C-276B-50B2-A8A0D1BCF4C5}"/>
              </a:ext>
            </a:extLst>
          </p:cNvPr>
          <p:cNvSpPr/>
          <p:nvPr/>
        </p:nvSpPr>
        <p:spPr>
          <a:xfrm>
            <a:off x="7049939" y="1387972"/>
            <a:ext cx="4580726" cy="3167469"/>
          </a:xfrm>
          <a:prstGeom prst="roundRect">
            <a:avLst/>
          </a:prstGeom>
          <a:noFill/>
          <a:ln w="19050">
            <a:solidFill>
              <a:srgbClr val="0070C0"/>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8" name="Rectangle: Rounded Corners 102">
            <a:extLst>
              <a:ext uri="{FF2B5EF4-FFF2-40B4-BE49-F238E27FC236}">
                <a16:creationId xmlns:a16="http://schemas.microsoft.com/office/drawing/2014/main" id="{44C5BE92-7D8E-2D71-F7E3-4689CC8556A9}"/>
              </a:ext>
            </a:extLst>
          </p:cNvPr>
          <p:cNvSpPr/>
          <p:nvPr/>
        </p:nvSpPr>
        <p:spPr>
          <a:xfrm>
            <a:off x="7480255" y="988922"/>
            <a:ext cx="4052174" cy="390777"/>
          </a:xfrm>
          <a:prstGeom prst="roundRect">
            <a:avLst/>
          </a:prstGeom>
          <a:solidFill>
            <a:srgbClr val="005C92">
              <a:lumMod val="20000"/>
              <a:lumOff val="80000"/>
            </a:srgbClr>
          </a:solidFill>
          <a:ln w="19050">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9" name="TextBox 643">
            <a:extLst>
              <a:ext uri="{FF2B5EF4-FFF2-40B4-BE49-F238E27FC236}">
                <a16:creationId xmlns:a16="http://schemas.microsoft.com/office/drawing/2014/main" id="{D0B17ACC-3237-5E26-C472-12B715FF4B2C}"/>
              </a:ext>
            </a:extLst>
          </p:cNvPr>
          <p:cNvSpPr txBox="1"/>
          <p:nvPr/>
        </p:nvSpPr>
        <p:spPr>
          <a:xfrm>
            <a:off x="7423953" y="1022914"/>
            <a:ext cx="4263274" cy="306467"/>
          </a:xfrm>
          <a:prstGeom prst="roundRect">
            <a:avLst/>
          </a:prstGeom>
          <a:noFill/>
        </p:spPr>
        <p:txBody>
          <a:bodyPr wrap="square" lIns="91440" tIns="45720" rIns="91440" bIns="45720" rtlCol="0" anchor="ctr" anchorCtr="0">
            <a:spAutoFit/>
          </a:bodyPr>
          <a:lstStyle/>
          <a:p>
            <a:pPr algn="ctr" defTabSz="1128269">
              <a:spcBef>
                <a:spcPts val="248"/>
              </a:spcBef>
              <a:spcAft>
                <a:spcPts val="248"/>
              </a:spcAft>
              <a:defRPr/>
            </a:pPr>
            <a:r>
              <a:rPr lang="en-US" sz="1200" b="1" dirty="0">
                <a:solidFill>
                  <a:srgbClr val="000000">
                    <a:lumMod val="65000"/>
                    <a:lumOff val="35000"/>
                  </a:srgbClr>
                </a:solidFill>
                <a:latin typeface="Arial" panose="020B0604020202020204" pitchFamily="34" charset="0"/>
                <a:cs typeface="Arial" panose="020B0604020202020204" pitchFamily="34" charset="0"/>
              </a:rPr>
              <a:t>OM-85 is absorbed in blood after oral administration</a:t>
            </a:r>
            <a:endParaRPr lang="en-US" sz="1200" baseline="30000" dirty="0">
              <a:solidFill>
                <a:srgbClr val="000000">
                  <a:lumMod val="65000"/>
                  <a:lumOff val="35000"/>
                </a:srgbClr>
              </a:solidFill>
              <a:latin typeface="Arial" panose="020B0604020202020204" pitchFamily="34" charset="0"/>
              <a:ea typeface="Calibri"/>
              <a:cs typeface="Arial" panose="020B0604020202020204" pitchFamily="34" charset="0"/>
            </a:endParaRPr>
          </a:p>
        </p:txBody>
      </p:sp>
      <p:sp>
        <p:nvSpPr>
          <p:cNvPr id="20" name="Flowchart: Connector 4">
            <a:extLst>
              <a:ext uri="{FF2B5EF4-FFF2-40B4-BE49-F238E27FC236}">
                <a16:creationId xmlns:a16="http://schemas.microsoft.com/office/drawing/2014/main" id="{14C697EB-FA66-6BBF-3BB7-AD46884303AB}"/>
              </a:ext>
            </a:extLst>
          </p:cNvPr>
          <p:cNvSpPr/>
          <p:nvPr/>
        </p:nvSpPr>
        <p:spPr>
          <a:xfrm>
            <a:off x="6887920" y="832537"/>
            <a:ext cx="705947" cy="690018"/>
          </a:xfrm>
          <a:prstGeom prst="flowChartConnector">
            <a:avLst/>
          </a:prstGeom>
          <a:solidFill>
            <a:srgbClr val="005C92">
              <a:lumMod val="20000"/>
              <a:lumOff val="80000"/>
            </a:srgbClr>
          </a:solidFill>
          <a:ln w="28575" cap="flat" cmpd="sng" algn="ctr">
            <a:solidFill>
              <a:srgbClr val="FFFFFF"/>
            </a:solidFill>
            <a:prstDash val="solid"/>
            <a:miter lim="800000"/>
          </a:ln>
          <a:effectLst>
            <a:outerShdw blurRad="63500" sx="102000" sy="102000" algn="ctr" rotWithShape="0">
              <a:prstClr val="black">
                <a:alpha val="40000"/>
              </a:prstClr>
            </a:outerShdw>
          </a:effectLst>
        </p:spPr>
        <p:txBody>
          <a:bodyPr spcFirstLastPara="0" vert="horz" wrap="square" lIns="15241" tIns="426867" rIns="15240" bIns="426865" numCol="1" spcCol="1270" anchor="ctr" anchorCtr="0">
            <a:noAutofit/>
          </a:bodyPr>
          <a:lstStyle/>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pic>
        <p:nvPicPr>
          <p:cNvPr id="21" name="Graphic 7" descr="Rat outline">
            <a:extLst>
              <a:ext uri="{FF2B5EF4-FFF2-40B4-BE49-F238E27FC236}">
                <a16:creationId xmlns:a16="http://schemas.microsoft.com/office/drawing/2014/main" id="{36493C5F-2804-78A1-6AA5-D6E6E93FE5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80287" y="939802"/>
            <a:ext cx="500069" cy="471036"/>
          </a:xfrm>
          <a:prstGeom prst="rect">
            <a:avLst/>
          </a:prstGeom>
        </p:spPr>
      </p:pic>
      <p:sp>
        <p:nvSpPr>
          <p:cNvPr id="22" name="ZoneTexte 38">
            <a:extLst>
              <a:ext uri="{FF2B5EF4-FFF2-40B4-BE49-F238E27FC236}">
                <a16:creationId xmlns:a16="http://schemas.microsoft.com/office/drawing/2014/main" id="{55F2D2C6-C639-BC05-1637-62E9ACD8163B}"/>
              </a:ext>
            </a:extLst>
          </p:cNvPr>
          <p:cNvSpPr txBox="1"/>
          <p:nvPr/>
        </p:nvSpPr>
        <p:spPr>
          <a:xfrm>
            <a:off x="7297912" y="1535318"/>
            <a:ext cx="3816503"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T</a:t>
            </a:r>
            <a:r>
              <a:rPr kumimoji="0" lang="en-US" sz="1800" b="0" i="0" u="none" strike="noStrike" kern="0" cap="none" spc="0" normalizeH="0" baseline="-25000" noProof="0" err="1">
                <a:ln>
                  <a:noFill/>
                </a:ln>
                <a:solidFill>
                  <a:srgbClr val="000000"/>
                </a:solidFill>
                <a:effectLst/>
                <a:uLnTx/>
                <a:uFillTx/>
                <a:latin typeface="Arial" panose="020B0604020202020204" pitchFamily="34" charset="0"/>
                <a:cs typeface="Arial" panose="020B0604020202020204" pitchFamily="34" charset="0"/>
              </a:rPr>
              <a:t>max</a:t>
            </a:r>
            <a:r>
              <a:rPr kumimoji="0" lang="en-US" sz="18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 15 min</a:t>
            </a:r>
          </a:p>
        </p:txBody>
      </p:sp>
      <p:sp>
        <p:nvSpPr>
          <p:cNvPr id="23" name="Rectangle: Rounded Corners 102">
            <a:extLst>
              <a:ext uri="{FF2B5EF4-FFF2-40B4-BE49-F238E27FC236}">
                <a16:creationId xmlns:a16="http://schemas.microsoft.com/office/drawing/2014/main" id="{7D13949C-77E8-3694-5057-4EE3B27146B7}"/>
              </a:ext>
            </a:extLst>
          </p:cNvPr>
          <p:cNvSpPr/>
          <p:nvPr/>
        </p:nvSpPr>
        <p:spPr>
          <a:xfrm>
            <a:off x="7367391" y="4866889"/>
            <a:ext cx="4247941" cy="503075"/>
          </a:xfrm>
          <a:prstGeom prst="roundRect">
            <a:avLst/>
          </a:prstGeom>
          <a:solidFill>
            <a:srgbClr val="005C92">
              <a:lumMod val="20000"/>
              <a:lumOff val="80000"/>
            </a:srgbClr>
          </a:solidFill>
          <a:ln w="19050">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4" name="TextBox 643">
            <a:extLst>
              <a:ext uri="{FF2B5EF4-FFF2-40B4-BE49-F238E27FC236}">
                <a16:creationId xmlns:a16="http://schemas.microsoft.com/office/drawing/2014/main" id="{89B9B428-FDB4-35ED-0D50-B4C7E0F443C2}"/>
              </a:ext>
            </a:extLst>
          </p:cNvPr>
          <p:cNvSpPr txBox="1"/>
          <p:nvPr/>
        </p:nvSpPr>
        <p:spPr>
          <a:xfrm>
            <a:off x="7416148" y="4965192"/>
            <a:ext cx="4247941" cy="306467"/>
          </a:xfrm>
          <a:prstGeom prst="roundRect">
            <a:avLst/>
          </a:prstGeom>
          <a:noFill/>
        </p:spPr>
        <p:txBody>
          <a:bodyPr wrap="square" lIns="91440" tIns="45720" rIns="91440" bIns="45720" rtlCol="0" anchor="ctr" anchorCtr="0">
            <a:spAutoFit/>
          </a:bodyPr>
          <a:lstStyle/>
          <a:p>
            <a:pPr algn="ctr" defTabSz="1128269">
              <a:spcBef>
                <a:spcPts val="248"/>
              </a:spcBef>
              <a:spcAft>
                <a:spcPts val="248"/>
              </a:spcAft>
              <a:defRPr/>
            </a:pPr>
            <a:r>
              <a:rPr lang="en-US" sz="1200" b="1" dirty="0">
                <a:solidFill>
                  <a:srgbClr val="000000">
                    <a:lumMod val="65000"/>
                    <a:lumOff val="35000"/>
                  </a:srgbClr>
                </a:solidFill>
                <a:latin typeface="Arial" panose="020B0604020202020204" pitchFamily="34" charset="0"/>
                <a:ea typeface="Calibri"/>
                <a:cs typeface="Arial" panose="020B0604020202020204" pitchFamily="34" charset="0"/>
              </a:rPr>
              <a:t>OM-85 is not metabolized in human or rat hepatocytes</a:t>
            </a:r>
            <a:endParaRPr lang="en-US" sz="1200" baseline="30000" dirty="0">
              <a:solidFill>
                <a:srgbClr val="000000">
                  <a:lumMod val="65000"/>
                  <a:lumOff val="35000"/>
                </a:srgbClr>
              </a:solidFill>
              <a:latin typeface="Arial" panose="020B0604020202020204" pitchFamily="34" charset="0"/>
              <a:ea typeface="Calibri"/>
              <a:cs typeface="Arial" panose="020B0604020202020204" pitchFamily="34" charset="0"/>
            </a:endParaRPr>
          </a:p>
        </p:txBody>
      </p:sp>
      <p:sp>
        <p:nvSpPr>
          <p:cNvPr id="25" name="Flowchart: Connector 4">
            <a:extLst>
              <a:ext uri="{FF2B5EF4-FFF2-40B4-BE49-F238E27FC236}">
                <a16:creationId xmlns:a16="http://schemas.microsoft.com/office/drawing/2014/main" id="{8831B63E-B5B5-210A-5645-1B9870CA4996}"/>
              </a:ext>
            </a:extLst>
          </p:cNvPr>
          <p:cNvSpPr/>
          <p:nvPr/>
        </p:nvSpPr>
        <p:spPr>
          <a:xfrm>
            <a:off x="6783919" y="4721392"/>
            <a:ext cx="705947" cy="732550"/>
          </a:xfrm>
          <a:prstGeom prst="flowChartConnector">
            <a:avLst/>
          </a:prstGeom>
          <a:solidFill>
            <a:srgbClr val="005C92">
              <a:lumMod val="20000"/>
              <a:lumOff val="80000"/>
            </a:srgbClr>
          </a:solidFill>
          <a:ln w="28575" cap="flat" cmpd="sng" algn="ctr">
            <a:solidFill>
              <a:srgbClr val="FFFFFF"/>
            </a:solidFill>
            <a:prstDash val="solid"/>
            <a:miter lim="800000"/>
          </a:ln>
          <a:effectLst>
            <a:outerShdw blurRad="63500" sx="102000" sy="102000" algn="ctr" rotWithShape="0">
              <a:prstClr val="black">
                <a:alpha val="40000"/>
              </a:prstClr>
            </a:outerShdw>
          </a:effectLst>
        </p:spPr>
        <p:txBody>
          <a:bodyPr spcFirstLastPara="0" vert="horz" wrap="square" lIns="15241" tIns="426867" rIns="15240" bIns="426865" numCol="1" spcCol="1270" anchor="ctr" anchorCtr="0">
            <a:noAutofit/>
          </a:bodyPr>
          <a:lstStyle/>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pic>
        <p:nvPicPr>
          <p:cNvPr id="26" name="Image 42">
            <a:extLst>
              <a:ext uri="{FF2B5EF4-FFF2-40B4-BE49-F238E27FC236}">
                <a16:creationId xmlns:a16="http://schemas.microsoft.com/office/drawing/2014/main" id="{2BABC091-3A1B-6A04-B6E4-63D0CF7C4D55}"/>
              </a:ext>
            </a:extLst>
          </p:cNvPr>
          <p:cNvPicPr>
            <a:picLocks noChangeAspect="1"/>
          </p:cNvPicPr>
          <p:nvPr/>
        </p:nvPicPr>
        <p:blipFill>
          <a:blip r:embed="rId6"/>
          <a:stretch>
            <a:fillRect/>
          </a:stretch>
        </p:blipFill>
        <p:spPr>
          <a:xfrm>
            <a:off x="7297912" y="2221275"/>
            <a:ext cx="4112954" cy="2217337"/>
          </a:xfrm>
          <a:prstGeom prst="rect">
            <a:avLst/>
          </a:prstGeom>
        </p:spPr>
      </p:pic>
      <p:pic>
        <p:nvPicPr>
          <p:cNvPr id="7" name="Image 6" descr="Une image contenant cercle, conception, vitesse&#10;&#10;Description générée automatiquement">
            <a:extLst>
              <a:ext uri="{FF2B5EF4-FFF2-40B4-BE49-F238E27FC236}">
                <a16:creationId xmlns:a16="http://schemas.microsoft.com/office/drawing/2014/main" id="{122FF71E-891F-1377-D6E4-1653EE8E748C}"/>
              </a:ext>
            </a:extLst>
          </p:cNvPr>
          <p:cNvPicPr>
            <a:picLocks noChangeAspect="1"/>
          </p:cNvPicPr>
          <p:nvPr/>
        </p:nvPicPr>
        <p:blipFill>
          <a:blip r:embed="rId7">
            <a:extLst>
              <a:ext uri="{28A0092B-C50C-407E-A947-70E740481C1C}">
                <a14:useLocalDpi xmlns:a14="http://schemas.microsoft.com/office/drawing/2010/main" val="0"/>
              </a:ext>
            </a:extLst>
          </a:blip>
          <a:srcRect l="3745" t="26147" r="55833" b="24337"/>
          <a:stretch/>
        </p:blipFill>
        <p:spPr>
          <a:xfrm>
            <a:off x="6841895" y="4782911"/>
            <a:ext cx="647971" cy="555623"/>
          </a:xfrm>
          <a:prstGeom prst="rect">
            <a:avLst/>
          </a:prstGeom>
        </p:spPr>
      </p:pic>
    </p:spTree>
    <p:extLst>
      <p:ext uri="{BB962C8B-B14F-4D97-AF65-F5344CB8AC3E}">
        <p14:creationId xmlns:p14="http://schemas.microsoft.com/office/powerpoint/2010/main" val="61892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animBg="1"/>
      <p:bldP spid="22" grpId="0"/>
      <p:bldP spid="23" grpId="0" animBg="1"/>
      <p:bldP spid="24" grpId="0"/>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2214">
            <a:extLst>
              <a:ext uri="{FF2B5EF4-FFF2-40B4-BE49-F238E27FC236}">
                <a16:creationId xmlns:a16="http://schemas.microsoft.com/office/drawing/2014/main" id="{05C5EDD3-B29C-A0F5-D8C5-8435061467B2}"/>
              </a:ext>
            </a:extLst>
          </p:cNvPr>
          <p:cNvPicPr>
            <a:picLocks noChangeAspect="1"/>
          </p:cNvPicPr>
          <p:nvPr/>
        </p:nvPicPr>
        <p:blipFill rotWithShape="1">
          <a:blip r:embed="rId4"/>
          <a:srcRect r="53241"/>
          <a:stretch/>
        </p:blipFill>
        <p:spPr>
          <a:xfrm>
            <a:off x="7799853" y="954300"/>
            <a:ext cx="2113248" cy="984473"/>
          </a:xfrm>
          <a:prstGeom prst="rect">
            <a:avLst/>
          </a:prstGeom>
        </p:spPr>
      </p:pic>
      <p:sp>
        <p:nvSpPr>
          <p:cNvPr id="2" name="Slide Number Placeholder 1">
            <a:extLst>
              <a:ext uri="{FF2B5EF4-FFF2-40B4-BE49-F238E27FC236}">
                <a16:creationId xmlns:a16="http://schemas.microsoft.com/office/drawing/2014/main" id="{6F8727C7-D73A-CD0F-CDA5-B4187C72D5CE}"/>
              </a:ext>
            </a:extLst>
          </p:cNvPr>
          <p:cNvSpPr>
            <a:spLocks noGrp="1"/>
          </p:cNvSpPr>
          <p:nvPr>
            <p:ph type="sldNum" sz="quarter" idx="11"/>
          </p:nvPr>
        </p:nvSpPr>
        <p:spPr/>
        <p:txBody>
          <a:bodyPr/>
          <a:lstStyle/>
          <a:p>
            <a:fld id="{0C2A03C2-618D-0049-8007-B6874CE3F48B}" type="slidenum">
              <a:rPr lang="en-GB" smtClean="0">
                <a:latin typeface="Arial" panose="020B0604020202020204" pitchFamily="34" charset="0"/>
                <a:cs typeface="Arial" panose="020B0604020202020204" pitchFamily="34" charset="0"/>
              </a:rPr>
              <a:pPr/>
              <a:t>15</a:t>
            </a:fld>
            <a:endParaRPr lang="en-GB">
              <a:latin typeface="Arial" panose="020B0604020202020204" pitchFamily="34" charset="0"/>
              <a:cs typeface="Arial" panose="020B0604020202020204" pitchFamily="34" charset="0"/>
            </a:endParaRPr>
          </a:p>
        </p:txBody>
      </p:sp>
      <p:sp>
        <p:nvSpPr>
          <p:cNvPr id="4" name="Titre 1">
            <a:extLst>
              <a:ext uri="{FF2B5EF4-FFF2-40B4-BE49-F238E27FC236}">
                <a16:creationId xmlns:a16="http://schemas.microsoft.com/office/drawing/2014/main" id="{629530E9-8CE9-73BC-9F15-F5AE58E4DBFA}"/>
              </a:ext>
            </a:extLst>
          </p:cNvPr>
          <p:cNvSpPr txBox="1">
            <a:spLocks/>
          </p:cNvSpPr>
          <p:nvPr/>
        </p:nvSpPr>
        <p:spPr>
          <a:xfrm>
            <a:off x="371475" y="365125"/>
            <a:ext cx="10304992" cy="435056"/>
          </a:xfrm>
          <a:prstGeom prst="rect">
            <a:avLst/>
          </a:prstGeom>
        </p:spPr>
        <p:txBody>
          <a:bodyPr vert="horz"/>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sz="2400" dirty="0">
                <a:solidFill>
                  <a:schemeClr val="bg2"/>
                </a:solidFill>
                <a:latin typeface="Arial" panose="020B0604020202020204" pitchFamily="34" charset="0"/>
                <a:cs typeface="Arial" panose="020B0604020202020204" pitchFamily="34" charset="0"/>
              </a:rPr>
              <a:t>DRUG PHARMACOLOGY</a:t>
            </a:r>
            <a:endParaRPr lang="fr-CH" sz="2400" dirty="0">
              <a:solidFill>
                <a:schemeClr val="bg2"/>
              </a:solidFill>
              <a:latin typeface="Arial" panose="020B0604020202020204" pitchFamily="34" charset="0"/>
              <a:cs typeface="Arial" panose="020B0604020202020204" pitchFamily="34" charset="0"/>
            </a:endParaRPr>
          </a:p>
        </p:txBody>
      </p:sp>
      <p:sp>
        <p:nvSpPr>
          <p:cNvPr id="5" name="Espace réservé du texte 2">
            <a:extLst>
              <a:ext uri="{FF2B5EF4-FFF2-40B4-BE49-F238E27FC236}">
                <a16:creationId xmlns:a16="http://schemas.microsoft.com/office/drawing/2014/main" id="{9F471AE9-E25D-B21F-DD41-42074F77E4CE}"/>
              </a:ext>
            </a:extLst>
          </p:cNvPr>
          <p:cNvSpPr txBox="1">
            <a:spLocks/>
          </p:cNvSpPr>
          <p:nvPr/>
        </p:nvSpPr>
        <p:spPr>
          <a:xfrm>
            <a:off x="371475" y="758020"/>
            <a:ext cx="10304992" cy="276999"/>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dirty="0">
                <a:solidFill>
                  <a:schemeClr val="bg2"/>
                </a:solidFill>
                <a:latin typeface="Arial" panose="020B0604020202020204" pitchFamily="34" charset="0"/>
                <a:cs typeface="Arial" panose="020B0604020202020204" pitchFamily="34" charset="0"/>
              </a:rPr>
              <a:t>Drug </a:t>
            </a:r>
            <a:r>
              <a:rPr lang="fr-CH" dirty="0" err="1">
                <a:solidFill>
                  <a:schemeClr val="bg2"/>
                </a:solidFill>
                <a:latin typeface="Arial" panose="020B0604020202020204" pitchFamily="34" charset="0"/>
                <a:cs typeface="Arial" panose="020B0604020202020204" pitchFamily="34" charset="0"/>
              </a:rPr>
              <a:t>targets</a:t>
            </a:r>
            <a:r>
              <a:rPr lang="fr-CH" dirty="0">
                <a:solidFill>
                  <a:schemeClr val="bg2"/>
                </a:solidFill>
                <a:latin typeface="Arial" panose="020B0604020202020204" pitchFamily="34" charset="0"/>
                <a:cs typeface="Arial" panose="020B0604020202020204" pitchFamily="34" charset="0"/>
              </a:rPr>
              <a:t>: Cellular </a:t>
            </a:r>
            <a:r>
              <a:rPr lang="fr-CH" dirty="0" err="1">
                <a:solidFill>
                  <a:schemeClr val="bg2"/>
                </a:solidFill>
                <a:latin typeface="Arial" panose="020B0604020202020204" pitchFamily="34" charset="0"/>
                <a:cs typeface="Arial" panose="020B0604020202020204" pitchFamily="34" charset="0"/>
              </a:rPr>
              <a:t>level</a:t>
            </a:r>
            <a:endParaRPr lang="fr-CH" dirty="0">
              <a:solidFill>
                <a:schemeClr val="bg2"/>
              </a:solidFill>
              <a:latin typeface="Arial" panose="020B0604020202020204" pitchFamily="34" charset="0"/>
              <a:cs typeface="Arial" panose="020B0604020202020204" pitchFamily="34" charset="0"/>
            </a:endParaRPr>
          </a:p>
        </p:txBody>
      </p:sp>
      <p:sp>
        <p:nvSpPr>
          <p:cNvPr id="6" name="Espace réservé du texte 3">
            <a:extLst>
              <a:ext uri="{FF2B5EF4-FFF2-40B4-BE49-F238E27FC236}">
                <a16:creationId xmlns:a16="http://schemas.microsoft.com/office/drawing/2014/main" id="{8D24AA28-463B-46F5-AE72-C1DD2C34E19C}"/>
              </a:ext>
            </a:extLst>
          </p:cNvPr>
          <p:cNvSpPr txBox="1">
            <a:spLocks/>
          </p:cNvSpPr>
          <p:nvPr/>
        </p:nvSpPr>
        <p:spPr>
          <a:xfrm>
            <a:off x="343122" y="5704595"/>
            <a:ext cx="6731074" cy="785106"/>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fr-CH" sz="1000" dirty="0" err="1">
                <a:solidFill>
                  <a:schemeClr val="bg1">
                    <a:lumMod val="50000"/>
                  </a:schemeClr>
                </a:solidFill>
                <a:latin typeface="Arial" panose="020B0604020202020204" pitchFamily="34" charset="0"/>
                <a:cs typeface="Arial" panose="020B0604020202020204" pitchFamily="34" charset="0"/>
              </a:rPr>
              <a:t>Khameneh</a:t>
            </a:r>
            <a:r>
              <a:rPr lang="fr-CH" sz="1000" dirty="0">
                <a:solidFill>
                  <a:schemeClr val="bg1">
                    <a:lumMod val="50000"/>
                  </a:schemeClr>
                </a:solidFill>
                <a:latin typeface="Arial" panose="020B0604020202020204" pitchFamily="34" charset="0"/>
                <a:cs typeface="Arial" panose="020B0604020202020204" pitchFamily="34" charset="0"/>
              </a:rPr>
              <a:t> et al. </a:t>
            </a:r>
            <a:r>
              <a:rPr lang="es-ES" sz="1000" dirty="0" err="1">
                <a:solidFill>
                  <a:schemeClr val="bg1">
                    <a:lumMod val="50000"/>
                  </a:schemeClr>
                </a:solidFill>
                <a:latin typeface="Arial" panose="020B0604020202020204" pitchFamily="34" charset="0"/>
                <a:cs typeface="Arial" panose="020B0604020202020204" pitchFamily="34" charset="0"/>
              </a:rPr>
              <a:t>Mucosal</a:t>
            </a:r>
            <a:r>
              <a:rPr lang="es-ES" sz="1000" dirty="0">
                <a:solidFill>
                  <a:schemeClr val="bg1">
                    <a:lumMod val="50000"/>
                  </a:schemeClr>
                </a:solidFill>
                <a:latin typeface="Arial" panose="020B0604020202020204" pitchFamily="34" charset="0"/>
                <a:cs typeface="Arial" panose="020B0604020202020204" pitchFamily="34" charset="0"/>
              </a:rPr>
              <a:t> </a:t>
            </a:r>
            <a:r>
              <a:rPr lang="es-ES" sz="1000" dirty="0" err="1">
                <a:solidFill>
                  <a:schemeClr val="bg1">
                    <a:lumMod val="50000"/>
                  </a:schemeClr>
                </a:solidFill>
                <a:latin typeface="Arial" panose="020B0604020202020204" pitchFamily="34" charset="0"/>
                <a:cs typeface="Arial" panose="020B0604020202020204" pitchFamily="34" charset="0"/>
              </a:rPr>
              <a:t>Immunol</a:t>
            </a:r>
            <a:r>
              <a:rPr lang="es-ES" sz="1000" dirty="0">
                <a:solidFill>
                  <a:schemeClr val="bg1">
                    <a:lumMod val="50000"/>
                  </a:schemeClr>
                </a:solidFill>
                <a:latin typeface="Arial" panose="020B0604020202020204" pitchFamily="34" charset="0"/>
                <a:cs typeface="Arial" panose="020B0604020202020204" pitchFamily="34" charset="0"/>
              </a:rPr>
              <a:t>. 2024 Jun;17(3):346-358; </a:t>
            </a:r>
          </a:p>
          <a:p>
            <a:pPr marL="0" indent="0">
              <a:spcBef>
                <a:spcPts val="0"/>
              </a:spcBef>
              <a:buNone/>
            </a:pPr>
            <a:r>
              <a:rPr lang="fr-CH" sz="1000" dirty="0">
                <a:solidFill>
                  <a:schemeClr val="bg1">
                    <a:lumMod val="50000"/>
                  </a:schemeClr>
                </a:solidFill>
                <a:latin typeface="Arial" panose="020B0604020202020204" pitchFamily="34" charset="0"/>
                <a:cs typeface="Arial" panose="020B0604020202020204" pitchFamily="34" charset="0"/>
              </a:rPr>
              <a:t>Antunes et al. </a:t>
            </a:r>
            <a:r>
              <a:rPr lang="en-GB" sz="1000" dirty="0">
                <a:solidFill>
                  <a:schemeClr val="bg1">
                    <a:lumMod val="50000"/>
                  </a:schemeClr>
                </a:solidFill>
                <a:latin typeface="Arial" panose="020B0604020202020204" pitchFamily="34" charset="0"/>
                <a:cs typeface="Arial" panose="020B0604020202020204" pitchFamily="34" charset="0"/>
              </a:rPr>
              <a:t>Front Immunol. 2022 May 5;13:867022</a:t>
            </a:r>
            <a:r>
              <a:rPr lang="fr-CH" sz="1000" dirty="0">
                <a:solidFill>
                  <a:schemeClr val="bg1">
                    <a:lumMod val="50000"/>
                  </a:schemeClr>
                </a:solidFill>
                <a:latin typeface="Arial" panose="020B0604020202020204" pitchFamily="34" charset="0"/>
                <a:cs typeface="Arial" panose="020B0604020202020204" pitchFamily="34" charset="0"/>
              </a:rPr>
              <a:t>, </a:t>
            </a:r>
          </a:p>
          <a:p>
            <a:pPr marL="0" indent="0">
              <a:spcBef>
                <a:spcPts val="0"/>
              </a:spcBef>
              <a:buNone/>
            </a:pPr>
            <a:r>
              <a:rPr lang="fr-CH" sz="1000" dirty="0">
                <a:solidFill>
                  <a:schemeClr val="bg1">
                    <a:lumMod val="50000"/>
                  </a:schemeClr>
                </a:solidFill>
                <a:latin typeface="Arial" panose="020B0604020202020204" pitchFamily="34" charset="0"/>
                <a:cs typeface="Arial" panose="020B0604020202020204" pitchFamily="34" charset="0"/>
              </a:rPr>
              <a:t>Triantafillou et al. Int Forum </a:t>
            </a:r>
            <a:r>
              <a:rPr lang="fr-CH" sz="1000" dirty="0" err="1">
                <a:solidFill>
                  <a:schemeClr val="bg1">
                    <a:lumMod val="50000"/>
                  </a:schemeClr>
                </a:solidFill>
                <a:latin typeface="Arial" panose="020B0604020202020204" pitchFamily="34" charset="0"/>
                <a:cs typeface="Arial" panose="020B0604020202020204" pitchFamily="34" charset="0"/>
              </a:rPr>
              <a:t>Allergy</a:t>
            </a:r>
            <a:r>
              <a:rPr lang="fr-CH" sz="1000" dirty="0">
                <a:solidFill>
                  <a:schemeClr val="bg1">
                    <a:lumMod val="50000"/>
                  </a:schemeClr>
                </a:solidFill>
                <a:latin typeface="Arial" panose="020B0604020202020204" pitchFamily="34" charset="0"/>
                <a:cs typeface="Arial" panose="020B0604020202020204" pitchFamily="34" charset="0"/>
              </a:rPr>
              <a:t> </a:t>
            </a:r>
            <a:r>
              <a:rPr lang="fr-CH" sz="1000" dirty="0" err="1">
                <a:solidFill>
                  <a:schemeClr val="bg1">
                    <a:lumMod val="50000"/>
                  </a:schemeClr>
                </a:solidFill>
                <a:latin typeface="Arial" panose="020B0604020202020204" pitchFamily="34" charset="0"/>
                <a:cs typeface="Arial" panose="020B0604020202020204" pitchFamily="34" charset="0"/>
              </a:rPr>
              <a:t>Rhinol</a:t>
            </a:r>
            <a:r>
              <a:rPr lang="fr-CH" sz="1000" dirty="0">
                <a:solidFill>
                  <a:schemeClr val="bg1">
                    <a:lumMod val="50000"/>
                  </a:schemeClr>
                </a:solidFill>
                <a:latin typeface="Arial" panose="020B0604020202020204" pitchFamily="34" charset="0"/>
                <a:cs typeface="Arial" panose="020B0604020202020204" pitchFamily="34" charset="0"/>
              </a:rPr>
              <a:t>. 2019 Apr;9(4):370-377</a:t>
            </a:r>
          </a:p>
          <a:p>
            <a:pPr marL="0" indent="0">
              <a:spcBef>
                <a:spcPts val="0"/>
              </a:spcBef>
              <a:buNone/>
            </a:pPr>
            <a:r>
              <a:rPr lang="fr-CH" sz="1000" dirty="0">
                <a:solidFill>
                  <a:schemeClr val="bg1">
                    <a:lumMod val="50000"/>
                  </a:schemeClr>
                </a:solidFill>
                <a:latin typeface="Arial" panose="020B0604020202020204" pitchFamily="34" charset="0"/>
                <a:cs typeface="Arial" panose="020B0604020202020204" pitchFamily="34" charset="0"/>
              </a:rPr>
              <a:t>OM Pharma </a:t>
            </a:r>
            <a:r>
              <a:rPr lang="fr-CH" sz="1000" dirty="0" err="1">
                <a:solidFill>
                  <a:schemeClr val="bg1">
                    <a:lumMod val="50000"/>
                  </a:schemeClr>
                </a:solidFill>
                <a:latin typeface="Arial" panose="020B0604020202020204" pitchFamily="34" charset="0"/>
                <a:cs typeface="Arial" panose="020B0604020202020204" pitchFamily="34" charset="0"/>
              </a:rPr>
              <a:t>internal</a:t>
            </a:r>
            <a:r>
              <a:rPr lang="fr-CH" sz="1000" dirty="0">
                <a:solidFill>
                  <a:schemeClr val="bg1">
                    <a:lumMod val="50000"/>
                  </a:schemeClr>
                </a:solidFill>
                <a:latin typeface="Arial" panose="020B0604020202020204" pitchFamily="34" charset="0"/>
                <a:cs typeface="Arial" panose="020B0604020202020204" pitchFamily="34" charset="0"/>
              </a:rPr>
              <a:t> reports BV-2024-07 and UV-2008-02</a:t>
            </a:r>
          </a:p>
          <a:p>
            <a:pPr marL="0" indent="0">
              <a:spcBef>
                <a:spcPts val="0"/>
              </a:spcBef>
              <a:buNone/>
            </a:pPr>
            <a:endParaRPr lang="fr-CH" sz="1000" dirty="0">
              <a:solidFill>
                <a:schemeClr val="bg1">
                  <a:lumMod val="50000"/>
                </a:schemeClr>
              </a:solidFill>
              <a:latin typeface="Arial" panose="020B0604020202020204" pitchFamily="34" charset="0"/>
              <a:cs typeface="Arial" panose="020B0604020202020204" pitchFamily="34" charset="0"/>
            </a:endParaRPr>
          </a:p>
          <a:p>
            <a:pPr marL="0" indent="0">
              <a:spcBef>
                <a:spcPts val="0"/>
              </a:spcBef>
              <a:buNone/>
            </a:pPr>
            <a:r>
              <a:rPr lang="en-US" sz="10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lang="fr-CH" sz="1000" dirty="0">
              <a:solidFill>
                <a:srgbClr val="7F7F7F"/>
              </a:solidFill>
              <a:latin typeface="Arial" panose="020B0604020202020204" pitchFamily="34" charset="0"/>
              <a:cs typeface="Arial" panose="020B0604020202020204" pitchFamily="34" charset="0"/>
            </a:endParaRPr>
          </a:p>
        </p:txBody>
      </p:sp>
      <p:pic>
        <p:nvPicPr>
          <p:cNvPr id="9" name="Image 30">
            <a:extLst>
              <a:ext uri="{FF2B5EF4-FFF2-40B4-BE49-F238E27FC236}">
                <a16:creationId xmlns:a16="http://schemas.microsoft.com/office/drawing/2014/main" id="{8415C41B-75C5-6B7F-402C-1058267C2A26}"/>
              </a:ext>
            </a:extLst>
          </p:cNvPr>
          <p:cNvPicPr>
            <a:picLocks noChangeAspect="1"/>
          </p:cNvPicPr>
          <p:nvPr>
            <p:custDataLst>
              <p:tags r:id="rId1"/>
            </p:custDataLst>
          </p:nvPr>
        </p:nvPicPr>
        <p:blipFill rotWithShape="1">
          <a:blip r:embed="rId5"/>
          <a:srcRect l="7048" t="25070" r="66922" b="32667"/>
          <a:stretch/>
        </p:blipFill>
        <p:spPr>
          <a:xfrm>
            <a:off x="371475" y="1701226"/>
            <a:ext cx="2380192" cy="2705142"/>
          </a:xfrm>
          <a:prstGeom prst="rect">
            <a:avLst/>
          </a:prstGeom>
        </p:spPr>
      </p:pic>
      <p:sp>
        <p:nvSpPr>
          <p:cNvPr id="10" name="Rectangle 9">
            <a:extLst>
              <a:ext uri="{FF2B5EF4-FFF2-40B4-BE49-F238E27FC236}">
                <a16:creationId xmlns:a16="http://schemas.microsoft.com/office/drawing/2014/main" id="{713FE14F-BE7E-F20C-09BA-15E55ADD3B25}"/>
              </a:ext>
            </a:extLst>
          </p:cNvPr>
          <p:cNvSpPr/>
          <p:nvPr/>
        </p:nvSpPr>
        <p:spPr>
          <a:xfrm rot="19017959">
            <a:off x="2480734" y="1662242"/>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B7096288-5F62-1FFE-172C-53F71779D8BC}"/>
              </a:ext>
            </a:extLst>
          </p:cNvPr>
          <p:cNvSpPr/>
          <p:nvPr/>
        </p:nvSpPr>
        <p:spPr>
          <a:xfrm rot="2096467">
            <a:off x="2460641" y="3549570"/>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 name="Ellipse 2202">
            <a:extLst>
              <a:ext uri="{FF2B5EF4-FFF2-40B4-BE49-F238E27FC236}">
                <a16:creationId xmlns:a16="http://schemas.microsoft.com/office/drawing/2014/main" id="{769FE39A-3429-2804-3CEF-623C789C8E10}"/>
              </a:ext>
            </a:extLst>
          </p:cNvPr>
          <p:cNvSpPr/>
          <p:nvPr/>
        </p:nvSpPr>
        <p:spPr>
          <a:xfrm>
            <a:off x="787400" y="2582333"/>
            <a:ext cx="1676400" cy="655973"/>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cxnSp>
        <p:nvCxnSpPr>
          <p:cNvPr id="13" name="Connecteur droit avec flèche 2204">
            <a:extLst>
              <a:ext uri="{FF2B5EF4-FFF2-40B4-BE49-F238E27FC236}">
                <a16:creationId xmlns:a16="http://schemas.microsoft.com/office/drawing/2014/main" id="{3181DBB1-F730-B47C-F8C6-0B4516A5481A}"/>
              </a:ext>
            </a:extLst>
          </p:cNvPr>
          <p:cNvCxnSpPr>
            <a:cxnSpLocks/>
            <a:stCxn id="12" idx="6"/>
            <a:endCxn id="14" idx="1"/>
          </p:cNvCxnSpPr>
          <p:nvPr/>
        </p:nvCxnSpPr>
        <p:spPr>
          <a:xfrm flipV="1">
            <a:off x="2463800" y="2222455"/>
            <a:ext cx="1028700" cy="687865"/>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14" name="Rectangle : coins arrondis 2205">
            <a:extLst>
              <a:ext uri="{FF2B5EF4-FFF2-40B4-BE49-F238E27FC236}">
                <a16:creationId xmlns:a16="http://schemas.microsoft.com/office/drawing/2014/main" id="{D672706D-E627-0DEF-CB26-0C8E03EC3D12}"/>
              </a:ext>
            </a:extLst>
          </p:cNvPr>
          <p:cNvSpPr/>
          <p:nvPr/>
        </p:nvSpPr>
        <p:spPr>
          <a:xfrm>
            <a:off x="3492500" y="1320800"/>
            <a:ext cx="4040253" cy="1803310"/>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Activation of multiple Pattern Recognition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engaged</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in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innate</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immunity</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TLR2</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TLR4</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TLR7</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TLR9</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NOD2</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Activation of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additional</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involved</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in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defences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maintainance</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of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homeostasis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T2R</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FFAR2</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FFAR4</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p>
        </p:txBody>
      </p:sp>
      <p:pic>
        <p:nvPicPr>
          <p:cNvPr id="16" name="Image 2211">
            <a:extLst>
              <a:ext uri="{FF2B5EF4-FFF2-40B4-BE49-F238E27FC236}">
                <a16:creationId xmlns:a16="http://schemas.microsoft.com/office/drawing/2014/main" id="{887BFFEA-B784-E1FE-6F46-07E1461810E0}"/>
              </a:ext>
            </a:extLst>
          </p:cNvPr>
          <p:cNvPicPr>
            <a:picLocks noChangeAspect="1"/>
          </p:cNvPicPr>
          <p:nvPr/>
        </p:nvPicPr>
        <p:blipFill rotWithShape="1">
          <a:blip r:embed="rId4"/>
          <a:srcRect l="50131"/>
          <a:stretch/>
        </p:blipFill>
        <p:spPr>
          <a:xfrm>
            <a:off x="9796707" y="935209"/>
            <a:ext cx="2305538" cy="984473"/>
          </a:xfrm>
          <a:prstGeom prst="rect">
            <a:avLst/>
          </a:prstGeom>
        </p:spPr>
      </p:pic>
      <p:pic>
        <p:nvPicPr>
          <p:cNvPr id="18" name="Image 2216">
            <a:extLst>
              <a:ext uri="{FF2B5EF4-FFF2-40B4-BE49-F238E27FC236}">
                <a16:creationId xmlns:a16="http://schemas.microsoft.com/office/drawing/2014/main" id="{DA9E6A00-F12D-F7FB-9BF4-A9D93D935212}"/>
              </a:ext>
            </a:extLst>
          </p:cNvPr>
          <p:cNvPicPr>
            <a:picLocks noChangeAspect="1"/>
          </p:cNvPicPr>
          <p:nvPr/>
        </p:nvPicPr>
        <p:blipFill>
          <a:blip r:embed="rId6"/>
          <a:stretch>
            <a:fillRect/>
          </a:stretch>
        </p:blipFill>
        <p:spPr>
          <a:xfrm>
            <a:off x="9913101" y="2479559"/>
            <a:ext cx="2113248" cy="1906067"/>
          </a:xfrm>
          <a:prstGeom prst="rect">
            <a:avLst/>
          </a:prstGeom>
        </p:spPr>
      </p:pic>
      <p:pic>
        <p:nvPicPr>
          <p:cNvPr id="19" name="Image 2218">
            <a:extLst>
              <a:ext uri="{FF2B5EF4-FFF2-40B4-BE49-F238E27FC236}">
                <a16:creationId xmlns:a16="http://schemas.microsoft.com/office/drawing/2014/main" id="{C9BC761B-29C3-4EB6-6C30-0BDE1B928077}"/>
              </a:ext>
            </a:extLst>
          </p:cNvPr>
          <p:cNvPicPr>
            <a:picLocks noChangeAspect="1"/>
          </p:cNvPicPr>
          <p:nvPr/>
        </p:nvPicPr>
        <p:blipFill>
          <a:blip r:embed="rId7"/>
          <a:stretch>
            <a:fillRect/>
          </a:stretch>
        </p:blipFill>
        <p:spPr>
          <a:xfrm>
            <a:off x="7799853" y="2192828"/>
            <a:ext cx="1996853" cy="1683211"/>
          </a:xfrm>
          <a:prstGeom prst="rect">
            <a:avLst/>
          </a:prstGeom>
        </p:spPr>
      </p:pic>
      <p:pic>
        <p:nvPicPr>
          <p:cNvPr id="20" name="Image 6">
            <a:extLst>
              <a:ext uri="{FF2B5EF4-FFF2-40B4-BE49-F238E27FC236}">
                <a16:creationId xmlns:a16="http://schemas.microsoft.com/office/drawing/2014/main" id="{BCB03027-2779-8B67-CB03-EE29B0228676}"/>
              </a:ext>
            </a:extLst>
          </p:cNvPr>
          <p:cNvPicPr>
            <a:picLocks noChangeAspect="1"/>
          </p:cNvPicPr>
          <p:nvPr>
            <p:custDataLst>
              <p:tags r:id="rId2"/>
            </p:custDataLst>
          </p:nvPr>
        </p:nvPicPr>
        <p:blipFill rotWithShape="1">
          <a:blip r:embed="rId8"/>
          <a:srcRect l="8121" t="67164" r="66762" b="25679"/>
          <a:stretch/>
        </p:blipFill>
        <p:spPr>
          <a:xfrm>
            <a:off x="454942" y="4406368"/>
            <a:ext cx="2296726" cy="458129"/>
          </a:xfrm>
          <a:prstGeom prst="rect">
            <a:avLst/>
          </a:prstGeom>
        </p:spPr>
      </p:pic>
      <p:sp>
        <p:nvSpPr>
          <p:cNvPr id="21" name="ZoneTexte 9">
            <a:extLst>
              <a:ext uri="{FF2B5EF4-FFF2-40B4-BE49-F238E27FC236}">
                <a16:creationId xmlns:a16="http://schemas.microsoft.com/office/drawing/2014/main" id="{FAF48B0A-68CB-D56F-413B-7A5E6E2BC79F}"/>
              </a:ext>
            </a:extLst>
          </p:cNvPr>
          <p:cNvSpPr txBox="1"/>
          <p:nvPr/>
        </p:nvSpPr>
        <p:spPr>
          <a:xfrm>
            <a:off x="8182640" y="4635432"/>
            <a:ext cx="2493827" cy="1107996"/>
          </a:xfrm>
          <a:prstGeom prst="rect">
            <a:avLst/>
          </a:prstGeom>
          <a:noFill/>
        </p:spPr>
        <p:txBody>
          <a:bodyPr wrap="square">
            <a:spAutoFit/>
          </a:bodyPr>
          <a:lstStyle/>
          <a:p>
            <a:pPr>
              <a:defRPr/>
            </a:pP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T2R= Bitter taste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a:t>
            </a:r>
            <a:endPar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TPPO =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triphenylphosphine</a:t>
            </a: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oxide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U73122 = active PLC</a:t>
            </a:r>
            <a:r>
              <a:rPr kumimoji="0" lang="el-GR" sz="11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β</a:t>
            </a:r>
            <a:r>
              <a:rPr kumimoji="0" lang="el-GR"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blocker</a:t>
            </a:r>
            <a:endPar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U73343 = inactive PLC</a:t>
            </a:r>
            <a:r>
              <a:rPr kumimoji="0" lang="el-GR" sz="1100" b="0" i="1"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β</a:t>
            </a:r>
            <a:r>
              <a:rPr kumimoji="0" lang="el-GR"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2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blocker</a:t>
            </a:r>
            <a:endPar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PLC = phospholipase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FFARs</a:t>
            </a: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Free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fatty</a:t>
            </a: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acid</a:t>
            </a: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a:t>
            </a:r>
            <a:endParaRPr kumimoji="0" lang="fr-CH"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22" name="ZoneTexte 14">
            <a:extLst>
              <a:ext uri="{FF2B5EF4-FFF2-40B4-BE49-F238E27FC236}">
                <a16:creationId xmlns:a16="http://schemas.microsoft.com/office/drawing/2014/main" id="{3FAFEE74-AE15-5A15-33E2-4CF9FAECF153}"/>
              </a:ext>
            </a:extLst>
          </p:cNvPr>
          <p:cNvSpPr txBox="1"/>
          <p:nvPr/>
        </p:nvSpPr>
        <p:spPr>
          <a:xfrm>
            <a:off x="10515726" y="2324762"/>
            <a:ext cx="1304798"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NO production</a:t>
            </a:r>
          </a:p>
        </p:txBody>
      </p:sp>
      <p:sp>
        <p:nvSpPr>
          <p:cNvPr id="23" name="ZoneTexte 16">
            <a:extLst>
              <a:ext uri="{FF2B5EF4-FFF2-40B4-BE49-F238E27FC236}">
                <a16:creationId xmlns:a16="http://schemas.microsoft.com/office/drawing/2014/main" id="{C846369F-F497-8C52-1A02-ED3074F8ED47}"/>
              </a:ext>
            </a:extLst>
          </p:cNvPr>
          <p:cNvSpPr txBox="1"/>
          <p:nvPr/>
        </p:nvSpPr>
        <p:spPr>
          <a:xfrm>
            <a:off x="170366" y="2528557"/>
            <a:ext cx="774267" cy="318090"/>
          </a:xfrm>
          <a:prstGeom prst="rect">
            <a:avLst/>
          </a:prstGeom>
          <a:solidFill>
            <a:srgbClr val="FFC00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INPUT</a:t>
            </a:r>
          </a:p>
        </p:txBody>
      </p:sp>
      <p:sp>
        <p:nvSpPr>
          <p:cNvPr id="3" name="Parenthèse fermante 2">
            <a:extLst>
              <a:ext uri="{FF2B5EF4-FFF2-40B4-BE49-F238E27FC236}">
                <a16:creationId xmlns:a16="http://schemas.microsoft.com/office/drawing/2014/main" id="{6645BAD2-A099-20DD-5B2C-552F88BD8420}"/>
              </a:ext>
            </a:extLst>
          </p:cNvPr>
          <p:cNvSpPr/>
          <p:nvPr/>
        </p:nvSpPr>
        <p:spPr>
          <a:xfrm>
            <a:off x="10402062" y="4824350"/>
            <a:ext cx="79517" cy="351425"/>
          </a:xfrm>
          <a:prstGeom prst="rightBracket">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CH"/>
          </a:p>
        </p:txBody>
      </p:sp>
      <p:sp>
        <p:nvSpPr>
          <p:cNvPr id="7" name="ZoneTexte 9">
            <a:extLst>
              <a:ext uri="{FF2B5EF4-FFF2-40B4-BE49-F238E27FC236}">
                <a16:creationId xmlns:a16="http://schemas.microsoft.com/office/drawing/2014/main" id="{5EB9BB1D-1BDB-560C-107A-44F803A64569}"/>
              </a:ext>
            </a:extLst>
          </p:cNvPr>
          <p:cNvSpPr txBox="1"/>
          <p:nvPr/>
        </p:nvSpPr>
        <p:spPr>
          <a:xfrm>
            <a:off x="10441820" y="4869257"/>
            <a:ext cx="1308902" cy="261610"/>
          </a:xfrm>
          <a:prstGeom prst="rect">
            <a:avLst/>
          </a:prstGeom>
          <a:noFill/>
        </p:spPr>
        <p:txBody>
          <a:bodyPr wrap="square">
            <a:spAutoFit/>
          </a:bodyPr>
          <a:lstStyle/>
          <a:p>
            <a:pPr>
              <a:defRPr/>
            </a:pPr>
            <a:r>
              <a:rPr kumimoji="0" lang="fr-CH" sz="11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T2R </a:t>
            </a:r>
            <a:r>
              <a:rPr kumimoji="0" lang="fr-CH" sz="11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inhibitors</a:t>
            </a:r>
            <a:endParaRPr kumimoji="0" lang="fr-CH" sz="32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25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F9593F-A213-9D88-0EF0-AC16C97F42BA}"/>
              </a:ext>
            </a:extLst>
          </p:cNvPr>
          <p:cNvSpPr>
            <a:spLocks noGrp="1"/>
          </p:cNvSpPr>
          <p:nvPr>
            <p:ph type="sldNum" sz="quarter" idx="11"/>
          </p:nvPr>
        </p:nvSpPr>
        <p:spPr/>
        <p:txBody>
          <a:bodyPr/>
          <a:lstStyle/>
          <a:p>
            <a:fld id="{0C2A03C2-618D-0049-8007-B6874CE3F48B}" type="slidenum">
              <a:rPr lang="en-GB" smtClean="0">
                <a:latin typeface="Arial" panose="020B0604020202020204" pitchFamily="34" charset="0"/>
                <a:cs typeface="Arial" panose="020B0604020202020204" pitchFamily="34" charset="0"/>
              </a:rPr>
              <a:pPr/>
              <a:t>16</a:t>
            </a:fld>
            <a:endParaRPr lang="en-GB">
              <a:latin typeface="Arial" panose="020B0604020202020204" pitchFamily="34" charset="0"/>
              <a:cs typeface="Arial" panose="020B0604020202020204" pitchFamily="34" charset="0"/>
            </a:endParaRPr>
          </a:p>
        </p:txBody>
      </p:sp>
      <p:sp>
        <p:nvSpPr>
          <p:cNvPr id="4" name="Titre 1">
            <a:extLst>
              <a:ext uri="{FF2B5EF4-FFF2-40B4-BE49-F238E27FC236}">
                <a16:creationId xmlns:a16="http://schemas.microsoft.com/office/drawing/2014/main" id="{E8F2A0C3-9D0E-B400-4019-76A8D322960C}"/>
              </a:ext>
            </a:extLst>
          </p:cNvPr>
          <p:cNvSpPr txBox="1">
            <a:spLocks/>
          </p:cNvSpPr>
          <p:nvPr/>
        </p:nvSpPr>
        <p:spPr>
          <a:xfrm>
            <a:off x="371475" y="365125"/>
            <a:ext cx="10304992" cy="435056"/>
          </a:xfrm>
          <a:prstGeom prst="rect">
            <a:avLst/>
          </a:prstGeom>
        </p:spPr>
        <p:txBody>
          <a:bodyPr vert="horz"/>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sz="2400" dirty="0">
                <a:solidFill>
                  <a:schemeClr val="bg2"/>
                </a:solidFill>
                <a:latin typeface="Arial" panose="020B0604020202020204" pitchFamily="34" charset="0"/>
                <a:cs typeface="Arial" panose="020B0604020202020204" pitchFamily="34" charset="0"/>
              </a:rPr>
              <a:t>DRUG PHARMACOLOGY</a:t>
            </a:r>
            <a:endParaRPr lang="fr-CH" sz="2400" dirty="0">
              <a:solidFill>
                <a:schemeClr val="bg2"/>
              </a:solidFill>
              <a:latin typeface="Arial" panose="020B0604020202020204" pitchFamily="34" charset="0"/>
              <a:cs typeface="Arial" panose="020B0604020202020204" pitchFamily="34" charset="0"/>
            </a:endParaRPr>
          </a:p>
        </p:txBody>
      </p:sp>
      <p:sp>
        <p:nvSpPr>
          <p:cNvPr id="5" name="Espace réservé du texte 2">
            <a:extLst>
              <a:ext uri="{FF2B5EF4-FFF2-40B4-BE49-F238E27FC236}">
                <a16:creationId xmlns:a16="http://schemas.microsoft.com/office/drawing/2014/main" id="{C0149384-97DE-FAC0-FB17-9C5F00D7B0E4}"/>
              </a:ext>
            </a:extLst>
          </p:cNvPr>
          <p:cNvSpPr txBox="1">
            <a:spLocks/>
          </p:cNvSpPr>
          <p:nvPr/>
        </p:nvSpPr>
        <p:spPr>
          <a:xfrm>
            <a:off x="371475" y="758020"/>
            <a:ext cx="10304992" cy="276999"/>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dirty="0">
                <a:solidFill>
                  <a:schemeClr val="bg2"/>
                </a:solidFill>
                <a:latin typeface="Arial" panose="020B0604020202020204" pitchFamily="34" charset="0"/>
                <a:cs typeface="Arial" panose="020B0604020202020204" pitchFamily="34" charset="0"/>
              </a:rPr>
              <a:t>Drug </a:t>
            </a:r>
            <a:r>
              <a:rPr lang="fr-CH" dirty="0" err="1">
                <a:solidFill>
                  <a:schemeClr val="bg2"/>
                </a:solidFill>
                <a:latin typeface="Arial" panose="020B0604020202020204" pitchFamily="34" charset="0"/>
                <a:cs typeface="Arial" panose="020B0604020202020204" pitchFamily="34" charset="0"/>
              </a:rPr>
              <a:t>targets</a:t>
            </a:r>
            <a:r>
              <a:rPr lang="fr-CH" dirty="0">
                <a:solidFill>
                  <a:schemeClr val="bg2"/>
                </a:solidFill>
                <a:latin typeface="Arial" panose="020B0604020202020204" pitchFamily="34" charset="0"/>
                <a:cs typeface="Arial" panose="020B0604020202020204" pitchFamily="34" charset="0"/>
              </a:rPr>
              <a:t>: Cellular </a:t>
            </a:r>
            <a:r>
              <a:rPr lang="fr-CH" dirty="0" err="1">
                <a:solidFill>
                  <a:schemeClr val="bg2"/>
                </a:solidFill>
                <a:latin typeface="Arial" panose="020B0604020202020204" pitchFamily="34" charset="0"/>
                <a:cs typeface="Arial" panose="020B0604020202020204" pitchFamily="34" charset="0"/>
              </a:rPr>
              <a:t>level</a:t>
            </a:r>
            <a:endParaRPr lang="fr-CH" dirty="0">
              <a:solidFill>
                <a:schemeClr val="bg2"/>
              </a:solidFill>
              <a:latin typeface="Arial" panose="020B0604020202020204" pitchFamily="34" charset="0"/>
              <a:cs typeface="Arial" panose="020B0604020202020204" pitchFamily="34" charset="0"/>
            </a:endParaRPr>
          </a:p>
        </p:txBody>
      </p:sp>
      <p:sp>
        <p:nvSpPr>
          <p:cNvPr id="6" name="Espace réservé du texte 3">
            <a:extLst>
              <a:ext uri="{FF2B5EF4-FFF2-40B4-BE49-F238E27FC236}">
                <a16:creationId xmlns:a16="http://schemas.microsoft.com/office/drawing/2014/main" id="{1FE0251B-3F6F-CA38-6142-024A6644C295}"/>
              </a:ext>
            </a:extLst>
          </p:cNvPr>
          <p:cNvSpPr txBox="1">
            <a:spLocks/>
          </p:cNvSpPr>
          <p:nvPr/>
        </p:nvSpPr>
        <p:spPr>
          <a:xfrm>
            <a:off x="170366" y="5822988"/>
            <a:ext cx="6233771" cy="307777"/>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fr-CH" sz="1000" dirty="0">
                <a:solidFill>
                  <a:schemeClr val="bg1">
                    <a:lumMod val="50000"/>
                  </a:schemeClr>
                </a:solidFill>
                <a:latin typeface="Arial" panose="020B0604020202020204" pitchFamily="34" charset="0"/>
                <a:cs typeface="Arial" panose="020B0604020202020204" pitchFamily="34" charset="0"/>
              </a:rPr>
              <a:t>Dang et al. </a:t>
            </a:r>
            <a:r>
              <a:rPr lang="en-GB" sz="1000" dirty="0">
                <a:solidFill>
                  <a:schemeClr val="bg1">
                    <a:lumMod val="50000"/>
                  </a:schemeClr>
                </a:solidFill>
                <a:latin typeface="Arial" panose="020B0604020202020204" pitchFamily="34" charset="0"/>
                <a:cs typeface="Arial" panose="020B0604020202020204" pitchFamily="34" charset="0"/>
              </a:rPr>
              <a:t>Sci Rep. 2017 Mar 6;7:43844;</a:t>
            </a:r>
            <a:r>
              <a:rPr lang="fr-CH" sz="1000" dirty="0">
                <a:solidFill>
                  <a:schemeClr val="bg1">
                    <a:lumMod val="50000"/>
                  </a:schemeClr>
                </a:solidFill>
                <a:latin typeface="Arial" panose="020B0604020202020204" pitchFamily="34" charset="0"/>
                <a:cs typeface="Arial" panose="020B0604020202020204" pitchFamily="34" charset="0"/>
              </a:rPr>
              <a:t> </a:t>
            </a:r>
          </a:p>
          <a:p>
            <a:pPr marL="0" indent="0">
              <a:lnSpc>
                <a:spcPct val="100000"/>
              </a:lnSpc>
              <a:spcBef>
                <a:spcPts val="0"/>
              </a:spcBef>
              <a:buNone/>
            </a:pPr>
            <a:r>
              <a:rPr lang="fr-CH" sz="1000" dirty="0">
                <a:solidFill>
                  <a:schemeClr val="bg1">
                    <a:lumMod val="50000"/>
                  </a:schemeClr>
                </a:solidFill>
                <a:latin typeface="Arial" panose="020B0604020202020204" pitchFamily="34" charset="0"/>
                <a:cs typeface="Arial" panose="020B0604020202020204" pitchFamily="34" charset="0"/>
              </a:rPr>
              <a:t>Navarro et al. </a:t>
            </a:r>
            <a:r>
              <a:rPr lang="en-GB" sz="1000" dirty="0">
                <a:solidFill>
                  <a:schemeClr val="bg1">
                    <a:lumMod val="50000"/>
                  </a:schemeClr>
                </a:solidFill>
                <a:latin typeface="Arial" panose="020B0604020202020204" pitchFamily="34" charset="0"/>
                <a:cs typeface="Arial" panose="020B0604020202020204" pitchFamily="34" charset="0"/>
              </a:rPr>
              <a:t>Mucosal Immunol. 2011 Jan;4(1):53-65;</a:t>
            </a:r>
          </a:p>
          <a:p>
            <a:pPr marL="0" indent="0">
              <a:lnSpc>
                <a:spcPct val="100000"/>
              </a:lnSpc>
              <a:spcBef>
                <a:spcPts val="0"/>
              </a:spcBef>
              <a:buNone/>
            </a:pPr>
            <a:r>
              <a:rPr lang="fr-CH" sz="1000" dirty="0" err="1">
                <a:solidFill>
                  <a:schemeClr val="bg1">
                    <a:lumMod val="50000"/>
                  </a:schemeClr>
                </a:solidFill>
                <a:latin typeface="Arial" panose="020B0604020202020204" pitchFamily="34" charset="0"/>
                <a:cs typeface="Arial" panose="020B0604020202020204" pitchFamily="34" charset="0"/>
              </a:rPr>
              <a:t>Pivniouk</a:t>
            </a:r>
            <a:r>
              <a:rPr lang="fr-CH" sz="1000" dirty="0">
                <a:solidFill>
                  <a:schemeClr val="bg1">
                    <a:lumMod val="50000"/>
                  </a:schemeClr>
                </a:solidFill>
                <a:latin typeface="Arial" panose="020B0604020202020204" pitchFamily="34" charset="0"/>
                <a:cs typeface="Arial" panose="020B0604020202020204" pitchFamily="34" charset="0"/>
              </a:rPr>
              <a:t> et al. J </a:t>
            </a:r>
            <a:r>
              <a:rPr lang="fr-CH" sz="1000" dirty="0" err="1">
                <a:solidFill>
                  <a:schemeClr val="bg1">
                    <a:lumMod val="50000"/>
                  </a:schemeClr>
                </a:solidFill>
                <a:latin typeface="Arial" panose="020B0604020202020204" pitchFamily="34" charset="0"/>
                <a:cs typeface="Arial" panose="020B0604020202020204" pitchFamily="34" charset="0"/>
              </a:rPr>
              <a:t>Allergy</a:t>
            </a:r>
            <a:r>
              <a:rPr lang="fr-CH" sz="1000" dirty="0">
                <a:solidFill>
                  <a:schemeClr val="bg1">
                    <a:lumMod val="50000"/>
                  </a:schemeClr>
                </a:solidFill>
                <a:latin typeface="Arial" panose="020B0604020202020204" pitchFamily="34" charset="0"/>
                <a:cs typeface="Arial" panose="020B0604020202020204" pitchFamily="34" charset="0"/>
              </a:rPr>
              <a:t> Clin </a:t>
            </a:r>
            <a:r>
              <a:rPr lang="fr-CH" sz="1000" dirty="0" err="1">
                <a:solidFill>
                  <a:schemeClr val="bg1">
                    <a:lumMod val="50000"/>
                  </a:schemeClr>
                </a:solidFill>
                <a:latin typeface="Arial" panose="020B0604020202020204" pitchFamily="34" charset="0"/>
                <a:cs typeface="Arial" panose="020B0604020202020204" pitchFamily="34" charset="0"/>
              </a:rPr>
              <a:t>Immunol</a:t>
            </a:r>
            <a:r>
              <a:rPr lang="fr-CH" sz="1000" dirty="0">
                <a:solidFill>
                  <a:schemeClr val="bg1">
                    <a:lumMod val="50000"/>
                  </a:schemeClr>
                </a:solidFill>
                <a:latin typeface="Arial" panose="020B0604020202020204" pitchFamily="34" charset="0"/>
                <a:cs typeface="Arial" panose="020B0604020202020204" pitchFamily="34" charset="0"/>
              </a:rPr>
              <a:t>. 2022 Mar;149(3):943-956;</a:t>
            </a:r>
          </a:p>
          <a:p>
            <a:pPr marL="0" indent="0">
              <a:lnSpc>
                <a:spcPct val="100000"/>
              </a:lnSpc>
              <a:spcBef>
                <a:spcPts val="0"/>
              </a:spcBef>
              <a:buNone/>
            </a:pPr>
            <a:r>
              <a:rPr lang="fr-CH" sz="1000" dirty="0">
                <a:solidFill>
                  <a:schemeClr val="bg1">
                    <a:lumMod val="50000"/>
                  </a:schemeClr>
                </a:solidFill>
                <a:latin typeface="Arial" panose="020B0604020202020204" pitchFamily="34" charset="0"/>
                <a:cs typeface="Arial" panose="020B0604020202020204" pitchFamily="34" charset="0"/>
              </a:rPr>
              <a:t>Stein et al. NEJM. 2016 Aug;4;375(5):411-421</a:t>
            </a:r>
          </a:p>
          <a:p>
            <a:pPr marL="0" indent="0">
              <a:lnSpc>
                <a:spcPct val="100000"/>
              </a:lnSpc>
              <a:spcBef>
                <a:spcPts val="0"/>
              </a:spcBef>
              <a:buNone/>
            </a:pPr>
            <a:endParaRPr lang="fr-CH" sz="1000" dirty="0">
              <a:solidFill>
                <a:schemeClr val="bg1">
                  <a:lumMod val="50000"/>
                </a:schemeClr>
              </a:solidFill>
              <a:latin typeface="Arial" panose="020B0604020202020204" pitchFamily="34" charset="0"/>
              <a:cs typeface="Arial" panose="020B0604020202020204" pitchFamily="34" charset="0"/>
            </a:endParaRPr>
          </a:p>
          <a:p>
            <a:pPr marL="0" indent="0">
              <a:spcBef>
                <a:spcPts val="0"/>
              </a:spcBef>
              <a:buNone/>
            </a:pPr>
            <a:r>
              <a:rPr lang="en-US" sz="10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lang="fr-CH" sz="1000" dirty="0">
              <a:solidFill>
                <a:srgbClr val="7F7F7F"/>
              </a:solidFill>
              <a:latin typeface="Arial" panose="020B0604020202020204" pitchFamily="34" charset="0"/>
              <a:cs typeface="Arial" panose="020B0604020202020204" pitchFamily="34" charset="0"/>
            </a:endParaRPr>
          </a:p>
        </p:txBody>
      </p:sp>
      <p:pic>
        <p:nvPicPr>
          <p:cNvPr id="9" name="Image 30">
            <a:extLst>
              <a:ext uri="{FF2B5EF4-FFF2-40B4-BE49-F238E27FC236}">
                <a16:creationId xmlns:a16="http://schemas.microsoft.com/office/drawing/2014/main" id="{F4BE6A17-C8B1-0442-9C7E-C97D0A526F10}"/>
              </a:ext>
            </a:extLst>
          </p:cNvPr>
          <p:cNvPicPr>
            <a:picLocks noChangeAspect="1"/>
          </p:cNvPicPr>
          <p:nvPr>
            <p:custDataLst>
              <p:tags r:id="rId1"/>
            </p:custDataLst>
          </p:nvPr>
        </p:nvPicPr>
        <p:blipFill rotWithShape="1">
          <a:blip r:embed="rId4"/>
          <a:srcRect l="7048" t="25070" r="66922" b="32667"/>
          <a:stretch/>
        </p:blipFill>
        <p:spPr>
          <a:xfrm>
            <a:off x="371475" y="1701226"/>
            <a:ext cx="2380192" cy="2705142"/>
          </a:xfrm>
          <a:prstGeom prst="rect">
            <a:avLst/>
          </a:prstGeom>
        </p:spPr>
      </p:pic>
      <p:sp>
        <p:nvSpPr>
          <p:cNvPr id="10" name="Rectangle 9">
            <a:extLst>
              <a:ext uri="{FF2B5EF4-FFF2-40B4-BE49-F238E27FC236}">
                <a16:creationId xmlns:a16="http://schemas.microsoft.com/office/drawing/2014/main" id="{F6133203-8325-F599-7E30-134B1FEC384C}"/>
              </a:ext>
            </a:extLst>
          </p:cNvPr>
          <p:cNvSpPr/>
          <p:nvPr/>
        </p:nvSpPr>
        <p:spPr>
          <a:xfrm rot="19017959">
            <a:off x="2480734" y="1662242"/>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C67A592B-71C7-ACC4-2978-7911D3B264F1}"/>
              </a:ext>
            </a:extLst>
          </p:cNvPr>
          <p:cNvSpPr/>
          <p:nvPr/>
        </p:nvSpPr>
        <p:spPr>
          <a:xfrm rot="2096467">
            <a:off x="2460641" y="3549570"/>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 name="Ellipse 2202">
            <a:extLst>
              <a:ext uri="{FF2B5EF4-FFF2-40B4-BE49-F238E27FC236}">
                <a16:creationId xmlns:a16="http://schemas.microsoft.com/office/drawing/2014/main" id="{5DCE7133-A815-7B75-D38F-999D3A87F006}"/>
              </a:ext>
            </a:extLst>
          </p:cNvPr>
          <p:cNvSpPr/>
          <p:nvPr/>
        </p:nvSpPr>
        <p:spPr>
          <a:xfrm>
            <a:off x="1117600" y="3022561"/>
            <a:ext cx="1030848" cy="508039"/>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cxnSp>
        <p:nvCxnSpPr>
          <p:cNvPr id="13" name="Connecteur droit avec flèche 2204">
            <a:extLst>
              <a:ext uri="{FF2B5EF4-FFF2-40B4-BE49-F238E27FC236}">
                <a16:creationId xmlns:a16="http://schemas.microsoft.com/office/drawing/2014/main" id="{EB05B72B-D9A1-B6B6-44A2-EFF3F7ECD02A}"/>
              </a:ext>
            </a:extLst>
          </p:cNvPr>
          <p:cNvCxnSpPr>
            <a:cxnSpLocks/>
            <a:stCxn id="12" idx="6"/>
            <a:endCxn id="14" idx="1"/>
          </p:cNvCxnSpPr>
          <p:nvPr/>
        </p:nvCxnSpPr>
        <p:spPr>
          <a:xfrm>
            <a:off x="2148448" y="3276581"/>
            <a:ext cx="1299881" cy="737635"/>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14" name="Rectangle : coins arrondis 7">
            <a:extLst>
              <a:ext uri="{FF2B5EF4-FFF2-40B4-BE49-F238E27FC236}">
                <a16:creationId xmlns:a16="http://schemas.microsoft.com/office/drawing/2014/main" id="{1F3BC5CE-8C7D-7228-2446-03FB673BB476}"/>
              </a:ext>
            </a:extLst>
          </p:cNvPr>
          <p:cNvSpPr/>
          <p:nvPr/>
        </p:nvSpPr>
        <p:spPr>
          <a:xfrm>
            <a:off x="3448329" y="3530600"/>
            <a:ext cx="4040253" cy="967231"/>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Adaptor</a:t>
            </a: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proteins</a:t>
            </a: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MyD88 and TRIF are instrumental in OM-85 </a:t>
            </a:r>
            <a:r>
              <a:rPr kumimoji="0" lang="fr-CH"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efficacy</a:t>
            </a:r>
            <a:endPar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nvGrpSpPr>
          <p:cNvPr id="467" name="Groupe 466">
            <a:extLst>
              <a:ext uri="{FF2B5EF4-FFF2-40B4-BE49-F238E27FC236}">
                <a16:creationId xmlns:a16="http://schemas.microsoft.com/office/drawing/2014/main" id="{D7BE24FF-DAEA-6F31-92AE-C82B49315FD1}"/>
              </a:ext>
            </a:extLst>
          </p:cNvPr>
          <p:cNvGrpSpPr/>
          <p:nvPr/>
        </p:nvGrpSpPr>
        <p:grpSpPr>
          <a:xfrm>
            <a:off x="10237758" y="532398"/>
            <a:ext cx="1220865" cy="1889879"/>
            <a:chOff x="10117592" y="518092"/>
            <a:chExt cx="1220865" cy="1889879"/>
          </a:xfrm>
        </p:grpSpPr>
        <p:pic>
          <p:nvPicPr>
            <p:cNvPr id="15" name="Image 2441">
              <a:extLst>
                <a:ext uri="{FF2B5EF4-FFF2-40B4-BE49-F238E27FC236}">
                  <a16:creationId xmlns:a16="http://schemas.microsoft.com/office/drawing/2014/main" id="{512E6506-3D03-6266-CDDF-16C7BF602FF4}"/>
                </a:ext>
              </a:extLst>
            </p:cNvPr>
            <p:cNvPicPr>
              <a:picLocks noChangeAspect="1"/>
            </p:cNvPicPr>
            <p:nvPr/>
          </p:nvPicPr>
          <p:blipFill rotWithShape="1">
            <a:blip r:embed="rId5"/>
            <a:srcRect l="63515"/>
            <a:stretch/>
          </p:blipFill>
          <p:spPr>
            <a:xfrm>
              <a:off x="10117592" y="518092"/>
              <a:ext cx="1220865" cy="1889879"/>
            </a:xfrm>
            <a:prstGeom prst="rect">
              <a:avLst/>
            </a:prstGeom>
          </p:spPr>
        </p:pic>
        <p:sp>
          <p:nvSpPr>
            <p:cNvPr id="16" name="Rectangle 15">
              <a:extLst>
                <a:ext uri="{FF2B5EF4-FFF2-40B4-BE49-F238E27FC236}">
                  <a16:creationId xmlns:a16="http://schemas.microsoft.com/office/drawing/2014/main" id="{9DFC6B3E-A0BD-9555-AEB3-E96F3E8A5089}"/>
                </a:ext>
              </a:extLst>
            </p:cNvPr>
            <p:cNvSpPr/>
            <p:nvPr/>
          </p:nvSpPr>
          <p:spPr>
            <a:xfrm>
              <a:off x="10708975" y="959021"/>
              <a:ext cx="122291" cy="798136"/>
            </a:xfrm>
            <a:prstGeom prst="rect">
              <a:avLst/>
            </a:prstGeom>
            <a:solidFill>
              <a:srgbClr val="0000FF"/>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pic>
        <p:nvPicPr>
          <p:cNvPr id="17" name="Image 1">
            <a:extLst>
              <a:ext uri="{FF2B5EF4-FFF2-40B4-BE49-F238E27FC236}">
                <a16:creationId xmlns:a16="http://schemas.microsoft.com/office/drawing/2014/main" id="{658704CD-CFF9-4AE3-6284-0832A6993B0B}"/>
              </a:ext>
            </a:extLst>
          </p:cNvPr>
          <p:cNvPicPr>
            <a:picLocks noChangeAspect="1"/>
          </p:cNvPicPr>
          <p:nvPr/>
        </p:nvPicPr>
        <p:blipFill rotWithShape="1">
          <a:blip r:embed="rId6"/>
          <a:srcRect b="69764"/>
          <a:stretch/>
        </p:blipFill>
        <p:spPr>
          <a:xfrm>
            <a:off x="7508535" y="1331522"/>
            <a:ext cx="841151" cy="315046"/>
          </a:xfrm>
          <a:prstGeom prst="rect">
            <a:avLst/>
          </a:prstGeom>
        </p:spPr>
      </p:pic>
      <p:sp>
        <p:nvSpPr>
          <p:cNvPr id="18" name="Arc 17">
            <a:extLst>
              <a:ext uri="{FF2B5EF4-FFF2-40B4-BE49-F238E27FC236}">
                <a16:creationId xmlns:a16="http://schemas.microsoft.com/office/drawing/2014/main" id="{2AD4B827-4573-C746-6DFF-6D6DA06BD6D4}"/>
              </a:ext>
            </a:extLst>
          </p:cNvPr>
          <p:cNvSpPr/>
          <p:nvPr/>
        </p:nvSpPr>
        <p:spPr>
          <a:xfrm rot="426575">
            <a:off x="8004473" y="635154"/>
            <a:ext cx="497261" cy="339883"/>
          </a:xfrm>
          <a:prstGeom prst="arc">
            <a:avLst>
              <a:gd name="adj1" fmla="val 11067105"/>
              <a:gd name="adj2" fmla="val 21504899"/>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cxnSp>
        <p:nvCxnSpPr>
          <p:cNvPr id="19" name="Connecteur droit avec flèche 2445">
            <a:extLst>
              <a:ext uri="{FF2B5EF4-FFF2-40B4-BE49-F238E27FC236}">
                <a16:creationId xmlns:a16="http://schemas.microsoft.com/office/drawing/2014/main" id="{4CE90B66-F7DF-C811-793B-200565EDB109}"/>
              </a:ext>
            </a:extLst>
          </p:cNvPr>
          <p:cNvCxnSpPr>
            <a:cxnSpLocks/>
          </p:cNvCxnSpPr>
          <p:nvPr/>
        </p:nvCxnSpPr>
        <p:spPr>
          <a:xfrm>
            <a:off x="8612482" y="1423907"/>
            <a:ext cx="0" cy="27071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ZoneTexte 2446">
            <a:extLst>
              <a:ext uri="{FF2B5EF4-FFF2-40B4-BE49-F238E27FC236}">
                <a16:creationId xmlns:a16="http://schemas.microsoft.com/office/drawing/2014/main" id="{134348B4-A485-21D3-D3EA-C0164DFB340A}"/>
              </a:ext>
            </a:extLst>
          </p:cNvPr>
          <p:cNvSpPr txBox="1"/>
          <p:nvPr/>
        </p:nvSpPr>
        <p:spPr>
          <a:xfrm>
            <a:off x="7598553" y="1744821"/>
            <a:ext cx="225637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Measure</a:t>
            </a:r>
            <a:r>
              <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of </a:t>
            </a: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IFN</a:t>
            </a:r>
            <a:r>
              <a:rPr kumimoji="0" lang="fr-CH" sz="1100" b="0" i="0" u="none" strike="noStrike" kern="1200" cap="none" spc="0" normalizeH="0" baseline="0" noProof="0" dirty="0" err="1">
                <a:ln>
                  <a:noFill/>
                </a:ln>
                <a:solidFill>
                  <a:prstClr val="black"/>
                </a:solidFill>
                <a:effectLst/>
                <a:uLnTx/>
                <a:uFillTx/>
                <a:latin typeface="Symbol" panose="05050102010706020507" pitchFamily="18" charset="2"/>
                <a:cs typeface="Arial" panose="020B0604020202020204" pitchFamily="34" charset="0"/>
              </a:rPr>
              <a:t>b</a:t>
            </a:r>
            <a:r>
              <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secretion</a:t>
            </a:r>
            <a:endPar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1" name="ZoneTexte 2447">
            <a:extLst>
              <a:ext uri="{FF2B5EF4-FFF2-40B4-BE49-F238E27FC236}">
                <a16:creationId xmlns:a16="http://schemas.microsoft.com/office/drawing/2014/main" id="{C4FB158A-F42D-04D9-660B-B45E8C2282AF}"/>
              </a:ext>
            </a:extLst>
          </p:cNvPr>
          <p:cNvSpPr txBox="1"/>
          <p:nvPr/>
        </p:nvSpPr>
        <p:spPr>
          <a:xfrm>
            <a:off x="8753767" y="777576"/>
            <a:ext cx="118864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i="0" u="none" strike="noStrike" kern="1200" cap="none" spc="0" normalizeH="0" baseline="0" noProof="0" dirty="0">
                <a:ln>
                  <a:noFill/>
                </a:ln>
                <a:solidFill>
                  <a:srgbClr val="009900"/>
                </a:solidFill>
                <a:effectLst/>
                <a:uLnTx/>
                <a:uFillTx/>
                <a:latin typeface="Arial" panose="020B0604020202020204" pitchFamily="34" charset="0"/>
                <a:cs typeface="Arial" panose="020B0604020202020204" pitchFamily="34" charset="0"/>
              </a:rPr>
              <a:t>WT or KO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i="0" u="none" strike="noStrike" kern="1200" cap="none" spc="0" normalizeH="0" baseline="0" noProof="0" dirty="0">
                <a:ln>
                  <a:noFill/>
                </a:ln>
                <a:solidFill>
                  <a:srgbClr val="009900"/>
                </a:solidFill>
                <a:effectLst/>
                <a:uLnTx/>
                <a:uFillTx/>
                <a:latin typeface="Arial" panose="020B0604020202020204" pitchFamily="34" charset="0"/>
                <a:cs typeface="Arial" panose="020B0604020202020204" pitchFamily="34" charset="0"/>
              </a:rPr>
              <a:t>(MyD88-/-)</a:t>
            </a:r>
          </a:p>
        </p:txBody>
      </p:sp>
      <p:grpSp>
        <p:nvGrpSpPr>
          <p:cNvPr id="25" name="Group 122">
            <a:extLst>
              <a:ext uri="{FF2B5EF4-FFF2-40B4-BE49-F238E27FC236}">
                <a16:creationId xmlns:a16="http://schemas.microsoft.com/office/drawing/2014/main" id="{CF9A8DE3-4780-2353-9221-EF526E7E837E}"/>
              </a:ext>
            </a:extLst>
          </p:cNvPr>
          <p:cNvGrpSpPr/>
          <p:nvPr/>
        </p:nvGrpSpPr>
        <p:grpSpPr>
          <a:xfrm>
            <a:off x="7679650" y="1008982"/>
            <a:ext cx="556986" cy="444525"/>
            <a:chOff x="5155547" y="913459"/>
            <a:chExt cx="1953358" cy="1953358"/>
          </a:xfrm>
        </p:grpSpPr>
        <p:pic>
          <p:nvPicPr>
            <p:cNvPr id="26" name="Picture 4" descr="White Powder Gypsum Compound, for Jointing compund, Packaging Size: 25 Kg,  Rs 450 /unit | ID: 15739098397">
              <a:extLst>
                <a:ext uri="{FF2B5EF4-FFF2-40B4-BE49-F238E27FC236}">
                  <a16:creationId xmlns:a16="http://schemas.microsoft.com/office/drawing/2014/main" id="{6ABE7E47-3F40-F5A7-6610-C0DA2C5313BE}"/>
                </a:ext>
              </a:extLst>
            </p:cNvPr>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55547" y="913459"/>
              <a:ext cx="1953358" cy="1953358"/>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Group 124">
              <a:extLst>
                <a:ext uri="{FF2B5EF4-FFF2-40B4-BE49-F238E27FC236}">
                  <a16:creationId xmlns:a16="http://schemas.microsoft.com/office/drawing/2014/main" id="{DC6CFFF2-5064-F344-42A8-3602EB4DA695}"/>
                </a:ext>
              </a:extLst>
            </p:cNvPr>
            <p:cNvGrpSpPr/>
            <p:nvPr/>
          </p:nvGrpSpPr>
          <p:grpSpPr>
            <a:xfrm>
              <a:off x="5509752" y="1556177"/>
              <a:ext cx="1341604" cy="596454"/>
              <a:chOff x="5509752" y="1556177"/>
              <a:chExt cx="1341604" cy="596454"/>
            </a:xfrm>
          </p:grpSpPr>
          <p:sp>
            <p:nvSpPr>
              <p:cNvPr id="28" name="Oval 125">
                <a:extLst>
                  <a:ext uri="{FF2B5EF4-FFF2-40B4-BE49-F238E27FC236}">
                    <a16:creationId xmlns:a16="http://schemas.microsoft.com/office/drawing/2014/main" id="{A92F6CBD-AED0-5E8B-A6F7-85ACAA344980}"/>
                  </a:ext>
                </a:extLst>
              </p:cNvPr>
              <p:cNvSpPr/>
              <p:nvPr/>
            </p:nvSpPr>
            <p:spPr>
              <a:xfrm>
                <a:off x="6297868" y="187053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9" name="Oval 126">
                <a:extLst>
                  <a:ext uri="{FF2B5EF4-FFF2-40B4-BE49-F238E27FC236}">
                    <a16:creationId xmlns:a16="http://schemas.microsoft.com/office/drawing/2014/main" id="{A3B74E38-93D3-7582-B259-0876B454ECB7}"/>
                  </a:ext>
                </a:extLst>
              </p:cNvPr>
              <p:cNvSpPr/>
              <p:nvPr/>
            </p:nvSpPr>
            <p:spPr>
              <a:xfrm>
                <a:off x="6130668" y="1966029"/>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0" name="Oval 127">
                <a:extLst>
                  <a:ext uri="{FF2B5EF4-FFF2-40B4-BE49-F238E27FC236}">
                    <a16:creationId xmlns:a16="http://schemas.microsoft.com/office/drawing/2014/main" id="{6F0C313A-30D0-5202-2036-7CA12758AA72}"/>
                  </a:ext>
                </a:extLst>
              </p:cNvPr>
              <p:cNvSpPr/>
              <p:nvPr/>
            </p:nvSpPr>
            <p:spPr>
              <a:xfrm>
                <a:off x="6330307" y="1784176"/>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1" name="Oval 128">
                <a:extLst>
                  <a:ext uri="{FF2B5EF4-FFF2-40B4-BE49-F238E27FC236}">
                    <a16:creationId xmlns:a16="http://schemas.microsoft.com/office/drawing/2014/main" id="{57580991-66C9-C91F-DF6E-FD8F121402C3}"/>
                  </a:ext>
                </a:extLst>
              </p:cNvPr>
              <p:cNvSpPr/>
              <p:nvPr/>
            </p:nvSpPr>
            <p:spPr>
              <a:xfrm>
                <a:off x="6427178" y="1960077"/>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2" name="Oval 129">
                <a:extLst>
                  <a:ext uri="{FF2B5EF4-FFF2-40B4-BE49-F238E27FC236}">
                    <a16:creationId xmlns:a16="http://schemas.microsoft.com/office/drawing/2014/main" id="{E617D168-E8C9-20C4-E5E3-972AE5763C8E}"/>
                  </a:ext>
                </a:extLst>
              </p:cNvPr>
              <p:cNvSpPr/>
              <p:nvPr/>
            </p:nvSpPr>
            <p:spPr>
              <a:xfrm>
                <a:off x="6174959" y="179770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3" name="Oval 130">
                <a:extLst>
                  <a:ext uri="{FF2B5EF4-FFF2-40B4-BE49-F238E27FC236}">
                    <a16:creationId xmlns:a16="http://schemas.microsoft.com/office/drawing/2014/main" id="{3FE6ACAA-F961-A597-90C1-DA4346A84D1B}"/>
                  </a:ext>
                </a:extLst>
              </p:cNvPr>
              <p:cNvSpPr/>
              <p:nvPr/>
            </p:nvSpPr>
            <p:spPr>
              <a:xfrm>
                <a:off x="6530196" y="202143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4" name="Oval 131">
                <a:extLst>
                  <a:ext uri="{FF2B5EF4-FFF2-40B4-BE49-F238E27FC236}">
                    <a16:creationId xmlns:a16="http://schemas.microsoft.com/office/drawing/2014/main" id="{D1D8CB6F-AFF0-D1C8-AA08-4078FFA49888}"/>
                  </a:ext>
                </a:extLst>
              </p:cNvPr>
              <p:cNvSpPr/>
              <p:nvPr/>
            </p:nvSpPr>
            <p:spPr>
              <a:xfrm>
                <a:off x="5699863" y="2101932"/>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Oval 132">
                <a:extLst>
                  <a:ext uri="{FF2B5EF4-FFF2-40B4-BE49-F238E27FC236}">
                    <a16:creationId xmlns:a16="http://schemas.microsoft.com/office/drawing/2014/main" id="{693A7C04-A836-A74C-C340-D8E0F0DB8EF6}"/>
                  </a:ext>
                </a:extLst>
              </p:cNvPr>
              <p:cNvSpPr/>
              <p:nvPr/>
            </p:nvSpPr>
            <p:spPr>
              <a:xfrm>
                <a:off x="6214511" y="2056776"/>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Oval 133">
                <a:extLst>
                  <a:ext uri="{FF2B5EF4-FFF2-40B4-BE49-F238E27FC236}">
                    <a16:creationId xmlns:a16="http://schemas.microsoft.com/office/drawing/2014/main" id="{C239EF44-0E23-49E0-470E-EA60BE5B34D5}"/>
                  </a:ext>
                </a:extLst>
              </p:cNvPr>
              <p:cNvSpPr/>
              <p:nvPr/>
            </p:nvSpPr>
            <p:spPr>
              <a:xfrm>
                <a:off x="6436450" y="2021842"/>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7" name="Arc 36">
                <a:extLst>
                  <a:ext uri="{FF2B5EF4-FFF2-40B4-BE49-F238E27FC236}">
                    <a16:creationId xmlns:a16="http://schemas.microsoft.com/office/drawing/2014/main" id="{1EF6C0BF-CDD9-D2B2-2E65-3E3EA4B33A27}"/>
                  </a:ext>
                </a:extLst>
              </p:cNvPr>
              <p:cNvSpPr/>
              <p:nvPr/>
            </p:nvSpPr>
            <p:spPr>
              <a:xfrm>
                <a:off x="5983764" y="1941711"/>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8" name="Arc 37">
                <a:extLst>
                  <a:ext uri="{FF2B5EF4-FFF2-40B4-BE49-F238E27FC236}">
                    <a16:creationId xmlns:a16="http://schemas.microsoft.com/office/drawing/2014/main" id="{4537526F-04CF-3224-F09C-2BF0EC8839A0}"/>
                  </a:ext>
                </a:extLst>
              </p:cNvPr>
              <p:cNvSpPr/>
              <p:nvPr/>
            </p:nvSpPr>
            <p:spPr>
              <a:xfrm rot="19232315">
                <a:off x="6388018" y="1820677"/>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9" name="Arc 38">
                <a:extLst>
                  <a:ext uri="{FF2B5EF4-FFF2-40B4-BE49-F238E27FC236}">
                    <a16:creationId xmlns:a16="http://schemas.microsoft.com/office/drawing/2014/main" id="{817558CF-4F5A-95B1-6873-DDDC27225312}"/>
                  </a:ext>
                </a:extLst>
              </p:cNvPr>
              <p:cNvSpPr/>
              <p:nvPr/>
            </p:nvSpPr>
            <p:spPr>
              <a:xfrm rot="18057780">
                <a:off x="6171471" y="2016400"/>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0" name="Arc 39">
                <a:extLst>
                  <a:ext uri="{FF2B5EF4-FFF2-40B4-BE49-F238E27FC236}">
                    <a16:creationId xmlns:a16="http://schemas.microsoft.com/office/drawing/2014/main" id="{79953C3B-377A-EEB6-B48A-B16F69B86F82}"/>
                  </a:ext>
                </a:extLst>
              </p:cNvPr>
              <p:cNvSpPr/>
              <p:nvPr/>
            </p:nvSpPr>
            <p:spPr>
              <a:xfrm rot="15743636">
                <a:off x="6456711" y="1872826"/>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1" name="Arc 40">
                <a:extLst>
                  <a:ext uri="{FF2B5EF4-FFF2-40B4-BE49-F238E27FC236}">
                    <a16:creationId xmlns:a16="http://schemas.microsoft.com/office/drawing/2014/main" id="{C875F846-C8FD-9D75-3EC6-169E937CE507}"/>
                  </a:ext>
                </a:extLst>
              </p:cNvPr>
              <p:cNvSpPr/>
              <p:nvPr/>
            </p:nvSpPr>
            <p:spPr>
              <a:xfrm>
                <a:off x="6334573" y="1725313"/>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2" name="Arc 41">
                <a:extLst>
                  <a:ext uri="{FF2B5EF4-FFF2-40B4-BE49-F238E27FC236}">
                    <a16:creationId xmlns:a16="http://schemas.microsoft.com/office/drawing/2014/main" id="{AF0555C1-DA52-3721-B01E-035C713A849D}"/>
                  </a:ext>
                </a:extLst>
              </p:cNvPr>
              <p:cNvSpPr/>
              <p:nvPr/>
            </p:nvSpPr>
            <p:spPr>
              <a:xfrm rot="4654155">
                <a:off x="6114850" y="178640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3" name="Arc 42">
                <a:extLst>
                  <a:ext uri="{FF2B5EF4-FFF2-40B4-BE49-F238E27FC236}">
                    <a16:creationId xmlns:a16="http://schemas.microsoft.com/office/drawing/2014/main" id="{A0FF8348-5DF3-B91C-2E6A-622FFD3A840B}"/>
                  </a:ext>
                </a:extLst>
              </p:cNvPr>
              <p:cNvSpPr/>
              <p:nvPr/>
            </p:nvSpPr>
            <p:spPr>
              <a:xfrm>
                <a:off x="5975974" y="18201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4" name="Isosceles Triangle 141">
                <a:extLst>
                  <a:ext uri="{FF2B5EF4-FFF2-40B4-BE49-F238E27FC236}">
                    <a16:creationId xmlns:a16="http://schemas.microsoft.com/office/drawing/2014/main" id="{E78D53A3-4B8D-4725-8D4B-F5545F1017FD}"/>
                  </a:ext>
                </a:extLst>
              </p:cNvPr>
              <p:cNvSpPr/>
              <p:nvPr/>
            </p:nvSpPr>
            <p:spPr>
              <a:xfrm>
                <a:off x="6115220" y="182449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5" name="Isosceles Triangle 142">
                <a:extLst>
                  <a:ext uri="{FF2B5EF4-FFF2-40B4-BE49-F238E27FC236}">
                    <a16:creationId xmlns:a16="http://schemas.microsoft.com/office/drawing/2014/main" id="{2F35B13C-02F4-A943-680E-F5EEF36EAD34}"/>
                  </a:ext>
                </a:extLst>
              </p:cNvPr>
              <p:cNvSpPr/>
              <p:nvPr/>
            </p:nvSpPr>
            <p:spPr>
              <a:xfrm>
                <a:off x="6272478" y="1763965"/>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6" name="Isosceles Triangle 143">
                <a:extLst>
                  <a:ext uri="{FF2B5EF4-FFF2-40B4-BE49-F238E27FC236}">
                    <a16:creationId xmlns:a16="http://schemas.microsoft.com/office/drawing/2014/main" id="{F35C96B1-0871-F254-49B4-564120EF057C}"/>
                  </a:ext>
                </a:extLst>
              </p:cNvPr>
              <p:cNvSpPr/>
              <p:nvPr/>
            </p:nvSpPr>
            <p:spPr>
              <a:xfrm>
                <a:off x="6098127" y="2016408"/>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7" name="Isosceles Triangle 144">
                <a:extLst>
                  <a:ext uri="{FF2B5EF4-FFF2-40B4-BE49-F238E27FC236}">
                    <a16:creationId xmlns:a16="http://schemas.microsoft.com/office/drawing/2014/main" id="{31EDFE17-94CF-7739-EA51-0B0A941DFFD1}"/>
                  </a:ext>
                </a:extLst>
              </p:cNvPr>
              <p:cNvSpPr/>
              <p:nvPr/>
            </p:nvSpPr>
            <p:spPr>
              <a:xfrm>
                <a:off x="6576978" y="1785509"/>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8" name="Isosceles Triangle 145">
                <a:extLst>
                  <a:ext uri="{FF2B5EF4-FFF2-40B4-BE49-F238E27FC236}">
                    <a16:creationId xmlns:a16="http://schemas.microsoft.com/office/drawing/2014/main" id="{BCB7D350-61D0-758E-28EB-A567DB2D67E7}"/>
                  </a:ext>
                </a:extLst>
              </p:cNvPr>
              <p:cNvSpPr/>
              <p:nvPr/>
            </p:nvSpPr>
            <p:spPr>
              <a:xfrm rot="18185877">
                <a:off x="6279868" y="2035165"/>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9" name="Isosceles Triangle 146">
                <a:extLst>
                  <a:ext uri="{FF2B5EF4-FFF2-40B4-BE49-F238E27FC236}">
                    <a16:creationId xmlns:a16="http://schemas.microsoft.com/office/drawing/2014/main" id="{EFD48B70-5CBB-8359-FD2C-5EC9816FAAA1}"/>
                  </a:ext>
                </a:extLst>
              </p:cNvPr>
              <p:cNvSpPr/>
              <p:nvPr/>
            </p:nvSpPr>
            <p:spPr>
              <a:xfrm rot="17678171">
                <a:off x="6615947" y="199070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0" name="Isosceles Triangle 147">
                <a:extLst>
                  <a:ext uri="{FF2B5EF4-FFF2-40B4-BE49-F238E27FC236}">
                    <a16:creationId xmlns:a16="http://schemas.microsoft.com/office/drawing/2014/main" id="{D3149809-B377-DE2A-BA4D-46795E41A0C9}"/>
                  </a:ext>
                </a:extLst>
              </p:cNvPr>
              <p:cNvSpPr/>
              <p:nvPr/>
            </p:nvSpPr>
            <p:spPr>
              <a:xfrm rot="18569401">
                <a:off x="6521443" y="17396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1" name="Oval 148">
                <a:extLst>
                  <a:ext uri="{FF2B5EF4-FFF2-40B4-BE49-F238E27FC236}">
                    <a16:creationId xmlns:a16="http://schemas.microsoft.com/office/drawing/2014/main" id="{6C588C9F-15F7-A09A-F535-A24AAEDB9AE5}"/>
                  </a:ext>
                </a:extLst>
              </p:cNvPr>
              <p:cNvSpPr/>
              <p:nvPr/>
            </p:nvSpPr>
            <p:spPr>
              <a:xfrm flipH="1" flipV="1">
                <a:off x="6002258" y="1657835"/>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2" name="Oval 149">
                <a:extLst>
                  <a:ext uri="{FF2B5EF4-FFF2-40B4-BE49-F238E27FC236}">
                    <a16:creationId xmlns:a16="http://schemas.microsoft.com/office/drawing/2014/main" id="{52C70E75-77B6-D350-7F3C-3901FA0C597C}"/>
                  </a:ext>
                </a:extLst>
              </p:cNvPr>
              <p:cNvSpPr/>
              <p:nvPr/>
            </p:nvSpPr>
            <p:spPr>
              <a:xfrm flipH="1" flipV="1">
                <a:off x="6639812" y="1737944"/>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3" name="Oval 150">
                <a:extLst>
                  <a:ext uri="{FF2B5EF4-FFF2-40B4-BE49-F238E27FC236}">
                    <a16:creationId xmlns:a16="http://schemas.microsoft.com/office/drawing/2014/main" id="{EED4775E-A551-B2F7-E679-F5774849E4E1}"/>
                  </a:ext>
                </a:extLst>
              </p:cNvPr>
              <p:cNvSpPr/>
              <p:nvPr/>
            </p:nvSpPr>
            <p:spPr>
              <a:xfrm flipH="1" flipV="1">
                <a:off x="6368312" y="2079450"/>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4" name="Oval 151">
                <a:extLst>
                  <a:ext uri="{FF2B5EF4-FFF2-40B4-BE49-F238E27FC236}">
                    <a16:creationId xmlns:a16="http://schemas.microsoft.com/office/drawing/2014/main" id="{09457423-845F-ACF5-3BD9-452A599D7EAE}"/>
                  </a:ext>
                </a:extLst>
              </p:cNvPr>
              <p:cNvSpPr/>
              <p:nvPr/>
            </p:nvSpPr>
            <p:spPr>
              <a:xfrm flipH="1" flipV="1">
                <a:off x="6515622" y="1938779"/>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 name="Oval 152">
                <a:extLst>
                  <a:ext uri="{FF2B5EF4-FFF2-40B4-BE49-F238E27FC236}">
                    <a16:creationId xmlns:a16="http://schemas.microsoft.com/office/drawing/2014/main" id="{6CD984AC-B598-4D3C-BBE9-4EF13F2DAC02}"/>
                  </a:ext>
                </a:extLst>
              </p:cNvPr>
              <p:cNvSpPr/>
              <p:nvPr/>
            </p:nvSpPr>
            <p:spPr>
              <a:xfrm flipH="1" flipV="1">
                <a:off x="6573670" y="184159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 name="Oval 153">
                <a:extLst>
                  <a:ext uri="{FF2B5EF4-FFF2-40B4-BE49-F238E27FC236}">
                    <a16:creationId xmlns:a16="http://schemas.microsoft.com/office/drawing/2014/main" id="{6BEA3D22-90F5-E136-0F2B-85A49C2732F5}"/>
                  </a:ext>
                </a:extLst>
              </p:cNvPr>
              <p:cNvSpPr/>
              <p:nvPr/>
            </p:nvSpPr>
            <p:spPr>
              <a:xfrm flipH="1" flipV="1">
                <a:off x="6675812" y="179770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 name="Oval 154">
                <a:extLst>
                  <a:ext uri="{FF2B5EF4-FFF2-40B4-BE49-F238E27FC236}">
                    <a16:creationId xmlns:a16="http://schemas.microsoft.com/office/drawing/2014/main" id="{DA1A4163-8C5A-B6EE-7D6C-1809C834588A}"/>
                  </a:ext>
                </a:extLst>
              </p:cNvPr>
              <p:cNvSpPr/>
              <p:nvPr/>
            </p:nvSpPr>
            <p:spPr>
              <a:xfrm flipH="1" flipV="1">
                <a:off x="6231438" y="1902779"/>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 name="Oval 155">
                <a:extLst>
                  <a:ext uri="{FF2B5EF4-FFF2-40B4-BE49-F238E27FC236}">
                    <a16:creationId xmlns:a16="http://schemas.microsoft.com/office/drawing/2014/main" id="{C84D9D34-4F2B-963D-DF95-F274DC5A54D7}"/>
                  </a:ext>
                </a:extLst>
              </p:cNvPr>
              <p:cNvSpPr/>
              <p:nvPr/>
            </p:nvSpPr>
            <p:spPr>
              <a:xfrm flipH="1" flipV="1">
                <a:off x="6766631" y="1866779"/>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9" name="Oval 156">
                <a:extLst>
                  <a:ext uri="{FF2B5EF4-FFF2-40B4-BE49-F238E27FC236}">
                    <a16:creationId xmlns:a16="http://schemas.microsoft.com/office/drawing/2014/main" id="{FAD49109-5B4F-3505-F098-BD261A43C773}"/>
                  </a:ext>
                </a:extLst>
              </p:cNvPr>
              <p:cNvSpPr/>
              <p:nvPr/>
            </p:nvSpPr>
            <p:spPr>
              <a:xfrm flipH="1" flipV="1">
                <a:off x="6479622" y="1791487"/>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0" name="Arc 59">
                <a:extLst>
                  <a:ext uri="{FF2B5EF4-FFF2-40B4-BE49-F238E27FC236}">
                    <a16:creationId xmlns:a16="http://schemas.microsoft.com/office/drawing/2014/main" id="{AE86A3D0-A953-813B-5FCD-B6BE27605EC6}"/>
                  </a:ext>
                </a:extLst>
              </p:cNvPr>
              <p:cNvSpPr/>
              <p:nvPr/>
            </p:nvSpPr>
            <p:spPr>
              <a:xfrm flipH="1" flipV="1">
                <a:off x="6688110" y="1863883"/>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1" name="Arc 60">
                <a:extLst>
                  <a:ext uri="{FF2B5EF4-FFF2-40B4-BE49-F238E27FC236}">
                    <a16:creationId xmlns:a16="http://schemas.microsoft.com/office/drawing/2014/main" id="{AAC5E448-403C-D8F5-30B7-4AD08A87ED09}"/>
                  </a:ext>
                </a:extLst>
              </p:cNvPr>
              <p:cNvSpPr/>
              <p:nvPr/>
            </p:nvSpPr>
            <p:spPr>
              <a:xfrm rot="19232315" flipH="1" flipV="1">
                <a:off x="5951307" y="1776594"/>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2" name="Arc 61">
                <a:extLst>
                  <a:ext uri="{FF2B5EF4-FFF2-40B4-BE49-F238E27FC236}">
                    <a16:creationId xmlns:a16="http://schemas.microsoft.com/office/drawing/2014/main" id="{68F83E0A-8131-FA65-E813-3F74B2E5CA34}"/>
                  </a:ext>
                </a:extLst>
              </p:cNvPr>
              <p:cNvSpPr/>
              <p:nvPr/>
            </p:nvSpPr>
            <p:spPr>
              <a:xfrm rot="18057780" flipH="1" flipV="1">
                <a:off x="6626636" y="1770548"/>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3" name="Arc 62">
                <a:extLst>
                  <a:ext uri="{FF2B5EF4-FFF2-40B4-BE49-F238E27FC236}">
                    <a16:creationId xmlns:a16="http://schemas.microsoft.com/office/drawing/2014/main" id="{117CDFEC-BCF8-D01E-654E-5A98CE351BB1}"/>
                  </a:ext>
                </a:extLst>
              </p:cNvPr>
              <p:cNvSpPr/>
              <p:nvPr/>
            </p:nvSpPr>
            <p:spPr>
              <a:xfrm rot="15743636" flipH="1" flipV="1">
                <a:off x="6495150" y="2025011"/>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4" name="Arc 63">
                <a:extLst>
                  <a:ext uri="{FF2B5EF4-FFF2-40B4-BE49-F238E27FC236}">
                    <a16:creationId xmlns:a16="http://schemas.microsoft.com/office/drawing/2014/main" id="{6B4C3E3D-5F84-5864-28D0-E0A6E6D510E1}"/>
                  </a:ext>
                </a:extLst>
              </p:cNvPr>
              <p:cNvSpPr/>
              <p:nvPr/>
            </p:nvSpPr>
            <p:spPr>
              <a:xfrm flipH="1" flipV="1">
                <a:off x="6518323" y="1789815"/>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5" name="Arc 64">
                <a:extLst>
                  <a:ext uri="{FF2B5EF4-FFF2-40B4-BE49-F238E27FC236}">
                    <a16:creationId xmlns:a16="http://schemas.microsoft.com/office/drawing/2014/main" id="{F431DEED-FBE8-E0B1-12C4-EDEFA1A4DAD9}"/>
                  </a:ext>
                </a:extLst>
              </p:cNvPr>
              <p:cNvSpPr/>
              <p:nvPr/>
            </p:nvSpPr>
            <p:spPr>
              <a:xfrm rot="4654155" flipH="1" flipV="1">
                <a:off x="6742480" y="183348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6" name="Arc 65">
                <a:extLst>
                  <a:ext uri="{FF2B5EF4-FFF2-40B4-BE49-F238E27FC236}">
                    <a16:creationId xmlns:a16="http://schemas.microsoft.com/office/drawing/2014/main" id="{FBB32666-11D7-AAFA-E634-15A31FDBDCF1}"/>
                  </a:ext>
                </a:extLst>
              </p:cNvPr>
              <p:cNvSpPr/>
              <p:nvPr/>
            </p:nvSpPr>
            <p:spPr>
              <a:xfrm flipH="1" flipV="1">
                <a:off x="6279302" y="19105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7" name="Isosceles Triangle 164">
                <a:extLst>
                  <a:ext uri="{FF2B5EF4-FFF2-40B4-BE49-F238E27FC236}">
                    <a16:creationId xmlns:a16="http://schemas.microsoft.com/office/drawing/2014/main" id="{9E3D8C0C-C4CD-EB64-86F8-50DA6ED01ACD}"/>
                  </a:ext>
                </a:extLst>
              </p:cNvPr>
              <p:cNvSpPr/>
              <p:nvPr/>
            </p:nvSpPr>
            <p:spPr>
              <a:xfrm flipH="1" flipV="1">
                <a:off x="6377484" y="1843491"/>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8" name="Isosceles Triangle 165">
                <a:extLst>
                  <a:ext uri="{FF2B5EF4-FFF2-40B4-BE49-F238E27FC236}">
                    <a16:creationId xmlns:a16="http://schemas.microsoft.com/office/drawing/2014/main" id="{B2F4AC2C-4D67-EE55-8546-082BDAA4568B}"/>
                  </a:ext>
                </a:extLst>
              </p:cNvPr>
              <p:cNvSpPr/>
              <p:nvPr/>
            </p:nvSpPr>
            <p:spPr>
              <a:xfrm flipH="1" flipV="1">
                <a:off x="6360922" y="1742667"/>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9" name="Isosceles Triangle 166">
                <a:extLst>
                  <a:ext uri="{FF2B5EF4-FFF2-40B4-BE49-F238E27FC236}">
                    <a16:creationId xmlns:a16="http://schemas.microsoft.com/office/drawing/2014/main" id="{3B90ED7B-DA60-CBD8-4C53-9AC08CCFF1A1}"/>
                  </a:ext>
                </a:extLst>
              </p:cNvPr>
              <p:cNvSpPr/>
              <p:nvPr/>
            </p:nvSpPr>
            <p:spPr>
              <a:xfrm flipH="1" flipV="1">
                <a:off x="6406456" y="189506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0" name="Isosceles Triangle 167">
                <a:extLst>
                  <a:ext uri="{FF2B5EF4-FFF2-40B4-BE49-F238E27FC236}">
                    <a16:creationId xmlns:a16="http://schemas.microsoft.com/office/drawing/2014/main" id="{3EA20F5A-CDEC-E43B-A9B1-F70E8DD38DA4}"/>
                  </a:ext>
                </a:extLst>
              </p:cNvPr>
              <p:cNvSpPr/>
              <p:nvPr/>
            </p:nvSpPr>
            <p:spPr>
              <a:xfrm flipH="1" flipV="1">
                <a:off x="6558856" y="2047467"/>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1" name="Isosceles Triangle 168">
                <a:extLst>
                  <a:ext uri="{FF2B5EF4-FFF2-40B4-BE49-F238E27FC236}">
                    <a16:creationId xmlns:a16="http://schemas.microsoft.com/office/drawing/2014/main" id="{8D4E50DD-79CB-4482-A180-8DC99561277C}"/>
                  </a:ext>
                </a:extLst>
              </p:cNvPr>
              <p:cNvSpPr/>
              <p:nvPr/>
            </p:nvSpPr>
            <p:spPr>
              <a:xfrm rot="18185877" flipH="1" flipV="1">
                <a:off x="6368312" y="2013867"/>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2" name="Isosceles Triangle 169">
                <a:extLst>
                  <a:ext uri="{FF2B5EF4-FFF2-40B4-BE49-F238E27FC236}">
                    <a16:creationId xmlns:a16="http://schemas.microsoft.com/office/drawing/2014/main" id="{2A40168A-ACF9-754C-767A-D9156C1D3461}"/>
                  </a:ext>
                </a:extLst>
              </p:cNvPr>
              <p:cNvSpPr/>
              <p:nvPr/>
            </p:nvSpPr>
            <p:spPr>
              <a:xfrm rot="17678171" flipH="1" flipV="1">
                <a:off x="6621812" y="191239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3" name="Isosceles Triangle 170">
                <a:extLst>
                  <a:ext uri="{FF2B5EF4-FFF2-40B4-BE49-F238E27FC236}">
                    <a16:creationId xmlns:a16="http://schemas.microsoft.com/office/drawing/2014/main" id="{EEE720BD-0594-4DDB-B134-08B24D7A16A2}"/>
                  </a:ext>
                </a:extLst>
              </p:cNvPr>
              <p:cNvSpPr/>
              <p:nvPr/>
            </p:nvSpPr>
            <p:spPr>
              <a:xfrm rot="18569401" flipH="1" flipV="1">
                <a:off x="6698421" y="20109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4" name="Oval 171">
                <a:extLst>
                  <a:ext uri="{FF2B5EF4-FFF2-40B4-BE49-F238E27FC236}">
                    <a16:creationId xmlns:a16="http://schemas.microsoft.com/office/drawing/2014/main" id="{9659A1A2-D450-2231-B62B-058CA6C8BED0}"/>
                  </a:ext>
                </a:extLst>
              </p:cNvPr>
              <p:cNvSpPr/>
              <p:nvPr/>
            </p:nvSpPr>
            <p:spPr>
              <a:xfrm>
                <a:off x="5840559" y="1889276"/>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5" name="Oval 172">
                <a:extLst>
                  <a:ext uri="{FF2B5EF4-FFF2-40B4-BE49-F238E27FC236}">
                    <a16:creationId xmlns:a16="http://schemas.microsoft.com/office/drawing/2014/main" id="{4C64B05A-468C-A6D2-3CAD-CA5C14BE0013}"/>
                  </a:ext>
                </a:extLst>
              </p:cNvPr>
              <p:cNvSpPr/>
              <p:nvPr/>
            </p:nvSpPr>
            <p:spPr>
              <a:xfrm>
                <a:off x="5673359" y="198477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6" name="Oval 173">
                <a:extLst>
                  <a:ext uri="{FF2B5EF4-FFF2-40B4-BE49-F238E27FC236}">
                    <a16:creationId xmlns:a16="http://schemas.microsoft.com/office/drawing/2014/main" id="{40BAD2B2-98C9-6356-9A2B-192000C83E34}"/>
                  </a:ext>
                </a:extLst>
              </p:cNvPr>
              <p:cNvSpPr/>
              <p:nvPr/>
            </p:nvSpPr>
            <p:spPr>
              <a:xfrm>
                <a:off x="5869946" y="195550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7" name="Oval 174">
                <a:extLst>
                  <a:ext uri="{FF2B5EF4-FFF2-40B4-BE49-F238E27FC236}">
                    <a16:creationId xmlns:a16="http://schemas.microsoft.com/office/drawing/2014/main" id="{A73170C6-BE00-E081-12D0-0218AD29DA4C}"/>
                  </a:ext>
                </a:extLst>
              </p:cNvPr>
              <p:cNvSpPr/>
              <p:nvPr/>
            </p:nvSpPr>
            <p:spPr>
              <a:xfrm>
                <a:off x="5969869" y="1978821"/>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8" name="Oval 175">
                <a:extLst>
                  <a:ext uri="{FF2B5EF4-FFF2-40B4-BE49-F238E27FC236}">
                    <a16:creationId xmlns:a16="http://schemas.microsoft.com/office/drawing/2014/main" id="{D2343D9D-0CEB-D7EA-E586-2BC0E1564FA8}"/>
                  </a:ext>
                </a:extLst>
              </p:cNvPr>
              <p:cNvSpPr/>
              <p:nvPr/>
            </p:nvSpPr>
            <p:spPr>
              <a:xfrm>
                <a:off x="5717650" y="181645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9" name="Oval 176">
                <a:extLst>
                  <a:ext uri="{FF2B5EF4-FFF2-40B4-BE49-F238E27FC236}">
                    <a16:creationId xmlns:a16="http://schemas.microsoft.com/office/drawing/2014/main" id="{ED5E3C27-3FAB-71DC-300F-5171960362BF}"/>
                  </a:ext>
                </a:extLst>
              </p:cNvPr>
              <p:cNvSpPr/>
              <p:nvPr/>
            </p:nvSpPr>
            <p:spPr>
              <a:xfrm>
                <a:off x="6072887" y="204018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0" name="Oval 177">
                <a:extLst>
                  <a:ext uri="{FF2B5EF4-FFF2-40B4-BE49-F238E27FC236}">
                    <a16:creationId xmlns:a16="http://schemas.microsoft.com/office/drawing/2014/main" id="{B44C3A8A-E036-BDCC-FDD1-B8615C0EA420}"/>
                  </a:ext>
                </a:extLst>
              </p:cNvPr>
              <p:cNvSpPr/>
              <p:nvPr/>
            </p:nvSpPr>
            <p:spPr>
              <a:xfrm>
                <a:off x="5685685" y="1942821"/>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1" name="Oval 178">
                <a:extLst>
                  <a:ext uri="{FF2B5EF4-FFF2-40B4-BE49-F238E27FC236}">
                    <a16:creationId xmlns:a16="http://schemas.microsoft.com/office/drawing/2014/main" id="{CD9063D7-3BA2-3045-5C89-6B1438A9D7A0}"/>
                  </a:ext>
                </a:extLst>
              </p:cNvPr>
              <p:cNvSpPr/>
              <p:nvPr/>
            </p:nvSpPr>
            <p:spPr>
              <a:xfrm>
                <a:off x="5757202" y="2075520"/>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2" name="Oval 179">
                <a:extLst>
                  <a:ext uri="{FF2B5EF4-FFF2-40B4-BE49-F238E27FC236}">
                    <a16:creationId xmlns:a16="http://schemas.microsoft.com/office/drawing/2014/main" id="{0CFB77B4-03FF-589C-BA54-93C5ABB1DE51}"/>
                  </a:ext>
                </a:extLst>
              </p:cNvPr>
              <p:cNvSpPr/>
              <p:nvPr/>
            </p:nvSpPr>
            <p:spPr>
              <a:xfrm>
                <a:off x="5979141" y="204058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3" name="Arc 82">
                <a:extLst>
                  <a:ext uri="{FF2B5EF4-FFF2-40B4-BE49-F238E27FC236}">
                    <a16:creationId xmlns:a16="http://schemas.microsoft.com/office/drawing/2014/main" id="{A4AA88E7-A605-9868-E268-083E139B9AAD}"/>
                  </a:ext>
                </a:extLst>
              </p:cNvPr>
              <p:cNvSpPr/>
              <p:nvPr/>
            </p:nvSpPr>
            <p:spPr>
              <a:xfrm>
                <a:off x="5526455" y="1960455"/>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4" name="Arc 83">
                <a:extLst>
                  <a:ext uri="{FF2B5EF4-FFF2-40B4-BE49-F238E27FC236}">
                    <a16:creationId xmlns:a16="http://schemas.microsoft.com/office/drawing/2014/main" id="{5532692F-6920-E359-9384-1125C0C6D143}"/>
                  </a:ext>
                </a:extLst>
              </p:cNvPr>
              <p:cNvSpPr/>
              <p:nvPr/>
            </p:nvSpPr>
            <p:spPr>
              <a:xfrm rot="19232315">
                <a:off x="5930709" y="183942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5" name="Arc 84">
                <a:extLst>
                  <a:ext uri="{FF2B5EF4-FFF2-40B4-BE49-F238E27FC236}">
                    <a16:creationId xmlns:a16="http://schemas.microsoft.com/office/drawing/2014/main" id="{22B4CE03-798E-A5D0-8117-6341F4A7DD35}"/>
                  </a:ext>
                </a:extLst>
              </p:cNvPr>
              <p:cNvSpPr/>
              <p:nvPr/>
            </p:nvSpPr>
            <p:spPr>
              <a:xfrm rot="18057780">
                <a:off x="5714162" y="2035144"/>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6" name="Arc 85">
                <a:extLst>
                  <a:ext uri="{FF2B5EF4-FFF2-40B4-BE49-F238E27FC236}">
                    <a16:creationId xmlns:a16="http://schemas.microsoft.com/office/drawing/2014/main" id="{DB7FB0ED-8EF3-4A30-B593-0F7ACB50F0C9}"/>
                  </a:ext>
                </a:extLst>
              </p:cNvPr>
              <p:cNvSpPr/>
              <p:nvPr/>
            </p:nvSpPr>
            <p:spPr>
              <a:xfrm rot="15743636">
                <a:off x="5999402" y="189157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7" name="Arc 86">
                <a:extLst>
                  <a:ext uri="{FF2B5EF4-FFF2-40B4-BE49-F238E27FC236}">
                    <a16:creationId xmlns:a16="http://schemas.microsoft.com/office/drawing/2014/main" id="{3EAF503B-945D-C468-5136-A95BCB681008}"/>
                  </a:ext>
                </a:extLst>
              </p:cNvPr>
              <p:cNvSpPr/>
              <p:nvPr/>
            </p:nvSpPr>
            <p:spPr>
              <a:xfrm>
                <a:off x="5877264" y="174405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8" name="Arc 87">
                <a:extLst>
                  <a:ext uri="{FF2B5EF4-FFF2-40B4-BE49-F238E27FC236}">
                    <a16:creationId xmlns:a16="http://schemas.microsoft.com/office/drawing/2014/main" id="{9F726799-0909-25B5-76DF-D70468428AEC}"/>
                  </a:ext>
                </a:extLst>
              </p:cNvPr>
              <p:cNvSpPr/>
              <p:nvPr/>
            </p:nvSpPr>
            <p:spPr>
              <a:xfrm rot="4654155">
                <a:off x="5657541" y="180514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9" name="Arc 88">
                <a:extLst>
                  <a:ext uri="{FF2B5EF4-FFF2-40B4-BE49-F238E27FC236}">
                    <a16:creationId xmlns:a16="http://schemas.microsoft.com/office/drawing/2014/main" id="{F050F2DF-D0C3-DBEF-F933-9DCA7AE2A7A0}"/>
                  </a:ext>
                </a:extLst>
              </p:cNvPr>
              <p:cNvSpPr/>
              <p:nvPr/>
            </p:nvSpPr>
            <p:spPr>
              <a:xfrm>
                <a:off x="5518665" y="18389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0" name="Isosceles Triangle 187">
                <a:extLst>
                  <a:ext uri="{FF2B5EF4-FFF2-40B4-BE49-F238E27FC236}">
                    <a16:creationId xmlns:a16="http://schemas.microsoft.com/office/drawing/2014/main" id="{0E69FEC6-E930-AA15-B0A9-FBD44F951CFE}"/>
                  </a:ext>
                </a:extLst>
              </p:cNvPr>
              <p:cNvSpPr/>
              <p:nvPr/>
            </p:nvSpPr>
            <p:spPr>
              <a:xfrm>
                <a:off x="5657911" y="1843243"/>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1" name="Isosceles Triangle 188">
                <a:extLst>
                  <a:ext uri="{FF2B5EF4-FFF2-40B4-BE49-F238E27FC236}">
                    <a16:creationId xmlns:a16="http://schemas.microsoft.com/office/drawing/2014/main" id="{D333078F-F464-471F-22D6-6A6CBC80BA6C}"/>
                  </a:ext>
                </a:extLst>
              </p:cNvPr>
              <p:cNvSpPr/>
              <p:nvPr/>
            </p:nvSpPr>
            <p:spPr>
              <a:xfrm>
                <a:off x="5815169" y="1782709"/>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2" name="Isosceles Triangle 189">
                <a:extLst>
                  <a:ext uri="{FF2B5EF4-FFF2-40B4-BE49-F238E27FC236}">
                    <a16:creationId xmlns:a16="http://schemas.microsoft.com/office/drawing/2014/main" id="{4E692744-BD2D-9857-233C-2CA8AA5971A2}"/>
                  </a:ext>
                </a:extLst>
              </p:cNvPr>
              <p:cNvSpPr/>
              <p:nvPr/>
            </p:nvSpPr>
            <p:spPr>
              <a:xfrm>
                <a:off x="5640818" y="2035152"/>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3" name="Isosceles Triangle 190">
                <a:extLst>
                  <a:ext uri="{FF2B5EF4-FFF2-40B4-BE49-F238E27FC236}">
                    <a16:creationId xmlns:a16="http://schemas.microsoft.com/office/drawing/2014/main" id="{01607998-825B-9BC7-74E9-BE44B787A536}"/>
                  </a:ext>
                </a:extLst>
              </p:cNvPr>
              <p:cNvSpPr/>
              <p:nvPr/>
            </p:nvSpPr>
            <p:spPr>
              <a:xfrm>
                <a:off x="6119669" y="1804253"/>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4" name="Isosceles Triangle 191">
                <a:extLst>
                  <a:ext uri="{FF2B5EF4-FFF2-40B4-BE49-F238E27FC236}">
                    <a16:creationId xmlns:a16="http://schemas.microsoft.com/office/drawing/2014/main" id="{FD67FF36-87BE-646E-E0DB-CCAAD62DADCF}"/>
                  </a:ext>
                </a:extLst>
              </p:cNvPr>
              <p:cNvSpPr/>
              <p:nvPr/>
            </p:nvSpPr>
            <p:spPr>
              <a:xfrm rot="18185877">
                <a:off x="5822559" y="2053909"/>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5" name="Isosceles Triangle 192">
                <a:extLst>
                  <a:ext uri="{FF2B5EF4-FFF2-40B4-BE49-F238E27FC236}">
                    <a16:creationId xmlns:a16="http://schemas.microsoft.com/office/drawing/2014/main" id="{F46E85C1-0103-8526-594E-768E74190F0F}"/>
                  </a:ext>
                </a:extLst>
              </p:cNvPr>
              <p:cNvSpPr/>
              <p:nvPr/>
            </p:nvSpPr>
            <p:spPr>
              <a:xfrm rot="17678171">
                <a:off x="6158638" y="200944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6" name="Isosceles Triangle 193">
                <a:extLst>
                  <a:ext uri="{FF2B5EF4-FFF2-40B4-BE49-F238E27FC236}">
                    <a16:creationId xmlns:a16="http://schemas.microsoft.com/office/drawing/2014/main" id="{E84F7458-BE59-9246-FD15-6C0822EC40F4}"/>
                  </a:ext>
                </a:extLst>
              </p:cNvPr>
              <p:cNvSpPr/>
              <p:nvPr/>
            </p:nvSpPr>
            <p:spPr>
              <a:xfrm rot="18569401">
                <a:off x="6064134" y="17584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7" name="Oval 194">
                <a:extLst>
                  <a:ext uri="{FF2B5EF4-FFF2-40B4-BE49-F238E27FC236}">
                    <a16:creationId xmlns:a16="http://schemas.microsoft.com/office/drawing/2014/main" id="{9ED93A81-C35A-3625-99A9-0857846E4545}"/>
                  </a:ext>
                </a:extLst>
              </p:cNvPr>
              <p:cNvSpPr/>
              <p:nvPr/>
            </p:nvSpPr>
            <p:spPr>
              <a:xfrm flipH="1" flipV="1">
                <a:off x="5553072" y="1860589"/>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8" name="Oval 195">
                <a:extLst>
                  <a:ext uri="{FF2B5EF4-FFF2-40B4-BE49-F238E27FC236}">
                    <a16:creationId xmlns:a16="http://schemas.microsoft.com/office/drawing/2014/main" id="{FB8BCDCA-E205-C651-616A-47A56CEC02A8}"/>
                  </a:ext>
                </a:extLst>
              </p:cNvPr>
              <p:cNvSpPr/>
              <p:nvPr/>
            </p:nvSpPr>
            <p:spPr>
              <a:xfrm flipH="1" flipV="1">
                <a:off x="6182503" y="175668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9" name="Oval 196">
                <a:extLst>
                  <a:ext uri="{FF2B5EF4-FFF2-40B4-BE49-F238E27FC236}">
                    <a16:creationId xmlns:a16="http://schemas.microsoft.com/office/drawing/2014/main" id="{67033137-4C99-9332-7FAA-B7D94876933E}"/>
                  </a:ext>
                </a:extLst>
              </p:cNvPr>
              <p:cNvSpPr/>
              <p:nvPr/>
            </p:nvSpPr>
            <p:spPr>
              <a:xfrm flipH="1" flipV="1">
                <a:off x="5911003" y="2098194"/>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0" name="Oval 197">
                <a:extLst>
                  <a:ext uri="{FF2B5EF4-FFF2-40B4-BE49-F238E27FC236}">
                    <a16:creationId xmlns:a16="http://schemas.microsoft.com/office/drawing/2014/main" id="{CDD9660E-1575-57B6-AEC8-2FA2C0BF7ABA}"/>
                  </a:ext>
                </a:extLst>
              </p:cNvPr>
              <p:cNvSpPr/>
              <p:nvPr/>
            </p:nvSpPr>
            <p:spPr>
              <a:xfrm flipH="1" flipV="1">
                <a:off x="6058313" y="1957523"/>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1" name="Oval 198">
                <a:extLst>
                  <a:ext uri="{FF2B5EF4-FFF2-40B4-BE49-F238E27FC236}">
                    <a16:creationId xmlns:a16="http://schemas.microsoft.com/office/drawing/2014/main" id="{360104F2-58C3-443E-F449-BC370BAB1B42}"/>
                  </a:ext>
                </a:extLst>
              </p:cNvPr>
              <p:cNvSpPr/>
              <p:nvPr/>
            </p:nvSpPr>
            <p:spPr>
              <a:xfrm flipH="1" flipV="1">
                <a:off x="6116361" y="186034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2" name="Oval 199">
                <a:extLst>
                  <a:ext uri="{FF2B5EF4-FFF2-40B4-BE49-F238E27FC236}">
                    <a16:creationId xmlns:a16="http://schemas.microsoft.com/office/drawing/2014/main" id="{CD04804F-59F1-3351-0316-639BED6B7F0A}"/>
                  </a:ext>
                </a:extLst>
              </p:cNvPr>
              <p:cNvSpPr/>
              <p:nvPr/>
            </p:nvSpPr>
            <p:spPr>
              <a:xfrm flipH="1" flipV="1">
                <a:off x="6218503" y="181645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3" name="Oval 200">
                <a:extLst>
                  <a:ext uri="{FF2B5EF4-FFF2-40B4-BE49-F238E27FC236}">
                    <a16:creationId xmlns:a16="http://schemas.microsoft.com/office/drawing/2014/main" id="{186D9C00-BC9C-FAD3-5E02-E7A571B271CC}"/>
                  </a:ext>
                </a:extLst>
              </p:cNvPr>
              <p:cNvSpPr/>
              <p:nvPr/>
            </p:nvSpPr>
            <p:spPr>
              <a:xfrm flipH="1" flipV="1">
                <a:off x="5774129" y="1921523"/>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4" name="Oval 201">
                <a:extLst>
                  <a:ext uri="{FF2B5EF4-FFF2-40B4-BE49-F238E27FC236}">
                    <a16:creationId xmlns:a16="http://schemas.microsoft.com/office/drawing/2014/main" id="{D26AE316-34F4-ABBE-BA74-45CC213C17A7}"/>
                  </a:ext>
                </a:extLst>
              </p:cNvPr>
              <p:cNvSpPr/>
              <p:nvPr/>
            </p:nvSpPr>
            <p:spPr>
              <a:xfrm flipH="1" flipV="1">
                <a:off x="6309322" y="1885523"/>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5" name="Oval 202">
                <a:extLst>
                  <a:ext uri="{FF2B5EF4-FFF2-40B4-BE49-F238E27FC236}">
                    <a16:creationId xmlns:a16="http://schemas.microsoft.com/office/drawing/2014/main" id="{238C3D31-E47B-429E-7E06-50FC2A7B7EF7}"/>
                  </a:ext>
                </a:extLst>
              </p:cNvPr>
              <p:cNvSpPr/>
              <p:nvPr/>
            </p:nvSpPr>
            <p:spPr>
              <a:xfrm flipH="1" flipV="1">
                <a:off x="5648132" y="1788359"/>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6" name="Arc 105">
                <a:extLst>
                  <a:ext uri="{FF2B5EF4-FFF2-40B4-BE49-F238E27FC236}">
                    <a16:creationId xmlns:a16="http://schemas.microsoft.com/office/drawing/2014/main" id="{1349B3A2-7733-356E-9A5A-C419C8FB91C2}"/>
                  </a:ext>
                </a:extLst>
              </p:cNvPr>
              <p:cNvSpPr/>
              <p:nvPr/>
            </p:nvSpPr>
            <p:spPr>
              <a:xfrm flipH="1" flipV="1">
                <a:off x="6230801" y="1882627"/>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7" name="Arc 106">
                <a:extLst>
                  <a:ext uri="{FF2B5EF4-FFF2-40B4-BE49-F238E27FC236}">
                    <a16:creationId xmlns:a16="http://schemas.microsoft.com/office/drawing/2014/main" id="{F51A1FD3-9850-6722-8BA1-F638DE3300D0}"/>
                  </a:ext>
                </a:extLst>
              </p:cNvPr>
              <p:cNvSpPr/>
              <p:nvPr/>
            </p:nvSpPr>
            <p:spPr>
              <a:xfrm rot="19232315" flipH="1" flipV="1">
                <a:off x="5509752" y="182671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8" name="Arc 107">
                <a:extLst>
                  <a:ext uri="{FF2B5EF4-FFF2-40B4-BE49-F238E27FC236}">
                    <a16:creationId xmlns:a16="http://schemas.microsoft.com/office/drawing/2014/main" id="{52CB41B2-0EF0-02AB-971C-543960B94C79}"/>
                  </a:ext>
                </a:extLst>
              </p:cNvPr>
              <p:cNvSpPr/>
              <p:nvPr/>
            </p:nvSpPr>
            <p:spPr>
              <a:xfrm rot="18057780" flipH="1" flipV="1">
                <a:off x="6169327" y="1789292"/>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9" name="Arc 108">
                <a:extLst>
                  <a:ext uri="{FF2B5EF4-FFF2-40B4-BE49-F238E27FC236}">
                    <a16:creationId xmlns:a16="http://schemas.microsoft.com/office/drawing/2014/main" id="{92D13D20-A9D2-60C0-42D3-4842A93A2F39}"/>
                  </a:ext>
                </a:extLst>
              </p:cNvPr>
              <p:cNvSpPr/>
              <p:nvPr/>
            </p:nvSpPr>
            <p:spPr>
              <a:xfrm rot="15743636" flipH="1" flipV="1">
                <a:off x="6037841" y="204375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0" name="Arc 109">
                <a:extLst>
                  <a:ext uri="{FF2B5EF4-FFF2-40B4-BE49-F238E27FC236}">
                    <a16:creationId xmlns:a16="http://schemas.microsoft.com/office/drawing/2014/main" id="{872D34C8-1887-EEF8-8A29-52E0AE5CE1FF}"/>
                  </a:ext>
                </a:extLst>
              </p:cNvPr>
              <p:cNvSpPr/>
              <p:nvPr/>
            </p:nvSpPr>
            <p:spPr>
              <a:xfrm flipH="1" flipV="1">
                <a:off x="6061014" y="1808559"/>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1" name="Arc 110">
                <a:extLst>
                  <a:ext uri="{FF2B5EF4-FFF2-40B4-BE49-F238E27FC236}">
                    <a16:creationId xmlns:a16="http://schemas.microsoft.com/office/drawing/2014/main" id="{B5AA13BB-BAA4-4C08-B651-8F711504106D}"/>
                  </a:ext>
                </a:extLst>
              </p:cNvPr>
              <p:cNvSpPr/>
              <p:nvPr/>
            </p:nvSpPr>
            <p:spPr>
              <a:xfrm rot="4654155" flipH="1" flipV="1">
                <a:off x="6285171" y="185222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2" name="Arc 111">
                <a:extLst>
                  <a:ext uri="{FF2B5EF4-FFF2-40B4-BE49-F238E27FC236}">
                    <a16:creationId xmlns:a16="http://schemas.microsoft.com/office/drawing/2014/main" id="{2387D958-EB02-6F36-2E73-F95B402DB910}"/>
                  </a:ext>
                </a:extLst>
              </p:cNvPr>
              <p:cNvSpPr/>
              <p:nvPr/>
            </p:nvSpPr>
            <p:spPr>
              <a:xfrm flipH="1" flipV="1">
                <a:off x="5821993" y="19293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3" name="Isosceles Triangle 210">
                <a:extLst>
                  <a:ext uri="{FF2B5EF4-FFF2-40B4-BE49-F238E27FC236}">
                    <a16:creationId xmlns:a16="http://schemas.microsoft.com/office/drawing/2014/main" id="{8AFED599-E2EC-2A0F-EC21-2C3825CCB0CA}"/>
                  </a:ext>
                </a:extLst>
              </p:cNvPr>
              <p:cNvSpPr/>
              <p:nvPr/>
            </p:nvSpPr>
            <p:spPr>
              <a:xfrm flipH="1" flipV="1">
                <a:off x="5920175" y="1862235"/>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4" name="Isosceles Triangle 211">
                <a:extLst>
                  <a:ext uri="{FF2B5EF4-FFF2-40B4-BE49-F238E27FC236}">
                    <a16:creationId xmlns:a16="http://schemas.microsoft.com/office/drawing/2014/main" id="{E1AA49BE-50B6-8B4A-1160-32FF74A9BD92}"/>
                  </a:ext>
                </a:extLst>
              </p:cNvPr>
              <p:cNvSpPr/>
              <p:nvPr/>
            </p:nvSpPr>
            <p:spPr>
              <a:xfrm flipH="1" flipV="1">
                <a:off x="5903613" y="1761411"/>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5" name="Isosceles Triangle 212">
                <a:extLst>
                  <a:ext uri="{FF2B5EF4-FFF2-40B4-BE49-F238E27FC236}">
                    <a16:creationId xmlns:a16="http://schemas.microsoft.com/office/drawing/2014/main" id="{B222315D-8164-0944-6562-F57AC2C3E0B0}"/>
                  </a:ext>
                </a:extLst>
              </p:cNvPr>
              <p:cNvSpPr/>
              <p:nvPr/>
            </p:nvSpPr>
            <p:spPr>
              <a:xfrm flipH="1" flipV="1">
                <a:off x="5949147" y="1913811"/>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6" name="Isosceles Triangle 213">
                <a:extLst>
                  <a:ext uri="{FF2B5EF4-FFF2-40B4-BE49-F238E27FC236}">
                    <a16:creationId xmlns:a16="http://schemas.microsoft.com/office/drawing/2014/main" id="{28A8A546-F350-723C-0F1D-F718595DE6EE}"/>
                  </a:ext>
                </a:extLst>
              </p:cNvPr>
              <p:cNvSpPr/>
              <p:nvPr/>
            </p:nvSpPr>
            <p:spPr>
              <a:xfrm flipH="1" flipV="1">
                <a:off x="6101547" y="2066211"/>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7" name="Isosceles Triangle 214">
                <a:extLst>
                  <a:ext uri="{FF2B5EF4-FFF2-40B4-BE49-F238E27FC236}">
                    <a16:creationId xmlns:a16="http://schemas.microsoft.com/office/drawing/2014/main" id="{6EA39AC7-3F0A-C9D0-404B-B0978E53AD22}"/>
                  </a:ext>
                </a:extLst>
              </p:cNvPr>
              <p:cNvSpPr/>
              <p:nvPr/>
            </p:nvSpPr>
            <p:spPr>
              <a:xfrm rot="18185877" flipH="1" flipV="1">
                <a:off x="5911003" y="2032611"/>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8" name="Isosceles Triangle 215">
                <a:extLst>
                  <a:ext uri="{FF2B5EF4-FFF2-40B4-BE49-F238E27FC236}">
                    <a16:creationId xmlns:a16="http://schemas.microsoft.com/office/drawing/2014/main" id="{EEC243A4-793F-F425-F22E-74F15206331B}"/>
                  </a:ext>
                </a:extLst>
              </p:cNvPr>
              <p:cNvSpPr/>
              <p:nvPr/>
            </p:nvSpPr>
            <p:spPr>
              <a:xfrm rot="17678171" flipH="1" flipV="1">
                <a:off x="5542499" y="201054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9" name="Isosceles Triangle 216">
                <a:extLst>
                  <a:ext uri="{FF2B5EF4-FFF2-40B4-BE49-F238E27FC236}">
                    <a16:creationId xmlns:a16="http://schemas.microsoft.com/office/drawing/2014/main" id="{40236C28-5232-0697-DC67-A2FD443E740E}"/>
                  </a:ext>
                </a:extLst>
              </p:cNvPr>
              <p:cNvSpPr/>
              <p:nvPr/>
            </p:nvSpPr>
            <p:spPr>
              <a:xfrm rot="18569401" flipH="1" flipV="1">
                <a:off x="6241112" y="20297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0" name="Oval 217">
                <a:extLst>
                  <a:ext uri="{FF2B5EF4-FFF2-40B4-BE49-F238E27FC236}">
                    <a16:creationId xmlns:a16="http://schemas.microsoft.com/office/drawing/2014/main" id="{01B1240F-9FBF-1347-B5C1-6BCF8ED850B4}"/>
                  </a:ext>
                </a:extLst>
              </p:cNvPr>
              <p:cNvSpPr/>
              <p:nvPr/>
            </p:nvSpPr>
            <p:spPr>
              <a:xfrm rot="11068304" flipH="1" flipV="1">
                <a:off x="6089473" y="1717443"/>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1" name="Oval 218">
                <a:extLst>
                  <a:ext uri="{FF2B5EF4-FFF2-40B4-BE49-F238E27FC236}">
                    <a16:creationId xmlns:a16="http://schemas.microsoft.com/office/drawing/2014/main" id="{112F6CB9-F832-F10E-78DB-ADEC0F423680}"/>
                  </a:ext>
                </a:extLst>
              </p:cNvPr>
              <p:cNvSpPr/>
              <p:nvPr/>
            </p:nvSpPr>
            <p:spPr>
              <a:xfrm rot="11068304" flipH="1" flipV="1">
                <a:off x="5911947" y="184166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2" name="Oval 219">
                <a:extLst>
                  <a:ext uri="{FF2B5EF4-FFF2-40B4-BE49-F238E27FC236}">
                    <a16:creationId xmlns:a16="http://schemas.microsoft.com/office/drawing/2014/main" id="{EEE3B44C-F6D9-D809-7A24-47D26A5C1DF6}"/>
                  </a:ext>
                </a:extLst>
              </p:cNvPr>
              <p:cNvSpPr/>
              <p:nvPr/>
            </p:nvSpPr>
            <p:spPr>
              <a:xfrm rot="11068304" flipH="1" flipV="1">
                <a:off x="6099219" y="158663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3" name="Oval 220">
                <a:extLst>
                  <a:ext uri="{FF2B5EF4-FFF2-40B4-BE49-F238E27FC236}">
                    <a16:creationId xmlns:a16="http://schemas.microsoft.com/office/drawing/2014/main" id="{CBD69C9F-D7DD-408D-930D-15B84E902D4B}"/>
                  </a:ext>
                </a:extLst>
              </p:cNvPr>
              <p:cNvSpPr/>
              <p:nvPr/>
            </p:nvSpPr>
            <p:spPr>
              <a:xfrm rot="11068304" flipH="1" flipV="1">
                <a:off x="6208457" y="1835716"/>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4" name="Oval 221">
                <a:extLst>
                  <a:ext uri="{FF2B5EF4-FFF2-40B4-BE49-F238E27FC236}">
                    <a16:creationId xmlns:a16="http://schemas.microsoft.com/office/drawing/2014/main" id="{75427D1F-2288-1D42-1C21-2C804B6292B2}"/>
                  </a:ext>
                </a:extLst>
              </p:cNvPr>
              <p:cNvSpPr/>
              <p:nvPr/>
            </p:nvSpPr>
            <p:spPr>
              <a:xfrm rot="11068304" flipH="1" flipV="1">
                <a:off x="5956238" y="167334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5" name="Oval 222">
                <a:extLst>
                  <a:ext uri="{FF2B5EF4-FFF2-40B4-BE49-F238E27FC236}">
                    <a16:creationId xmlns:a16="http://schemas.microsoft.com/office/drawing/2014/main" id="{ED8EA0BD-B6A9-463E-D1DD-E885E24DE033}"/>
                  </a:ext>
                </a:extLst>
              </p:cNvPr>
              <p:cNvSpPr/>
              <p:nvPr/>
            </p:nvSpPr>
            <p:spPr>
              <a:xfrm rot="11068304" flipH="1" flipV="1">
                <a:off x="6311475" y="189707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6" name="Oval 223">
                <a:extLst>
                  <a:ext uri="{FF2B5EF4-FFF2-40B4-BE49-F238E27FC236}">
                    <a16:creationId xmlns:a16="http://schemas.microsoft.com/office/drawing/2014/main" id="{930F49D4-0697-B168-D1AA-01CEDD778A17}"/>
                  </a:ext>
                </a:extLst>
              </p:cNvPr>
              <p:cNvSpPr/>
              <p:nvPr/>
            </p:nvSpPr>
            <p:spPr>
              <a:xfrm rot="11068304" flipH="1" flipV="1">
                <a:off x="5924273" y="1799716"/>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7" name="Oval 224">
                <a:extLst>
                  <a:ext uri="{FF2B5EF4-FFF2-40B4-BE49-F238E27FC236}">
                    <a16:creationId xmlns:a16="http://schemas.microsoft.com/office/drawing/2014/main" id="{988A6CF3-B5A9-24D3-1CE2-D5D86AF495C7}"/>
                  </a:ext>
                </a:extLst>
              </p:cNvPr>
              <p:cNvSpPr/>
              <p:nvPr/>
            </p:nvSpPr>
            <p:spPr>
              <a:xfrm rot="11068304" flipH="1" flipV="1">
                <a:off x="5995790" y="1932415"/>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8" name="Oval 225">
                <a:extLst>
                  <a:ext uri="{FF2B5EF4-FFF2-40B4-BE49-F238E27FC236}">
                    <a16:creationId xmlns:a16="http://schemas.microsoft.com/office/drawing/2014/main" id="{704544D2-B6FA-0851-3846-B1CE851B46C8}"/>
                  </a:ext>
                </a:extLst>
              </p:cNvPr>
              <p:cNvSpPr/>
              <p:nvPr/>
            </p:nvSpPr>
            <p:spPr>
              <a:xfrm rot="11068304" flipH="1" flipV="1">
                <a:off x="6217729" y="1897481"/>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9" name="Arc 128">
                <a:extLst>
                  <a:ext uri="{FF2B5EF4-FFF2-40B4-BE49-F238E27FC236}">
                    <a16:creationId xmlns:a16="http://schemas.microsoft.com/office/drawing/2014/main" id="{1AF88CC1-E803-1611-4A84-4330B79F44B1}"/>
                  </a:ext>
                </a:extLst>
              </p:cNvPr>
              <p:cNvSpPr/>
              <p:nvPr/>
            </p:nvSpPr>
            <p:spPr>
              <a:xfrm rot="11068304" flipH="1" flipV="1">
                <a:off x="5765043" y="1817350"/>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0" name="Arc 129">
                <a:extLst>
                  <a:ext uri="{FF2B5EF4-FFF2-40B4-BE49-F238E27FC236}">
                    <a16:creationId xmlns:a16="http://schemas.microsoft.com/office/drawing/2014/main" id="{7EC20096-8142-2377-D8EE-32BE9B937034}"/>
                  </a:ext>
                </a:extLst>
              </p:cNvPr>
              <p:cNvSpPr/>
              <p:nvPr/>
            </p:nvSpPr>
            <p:spPr>
              <a:xfrm rot="8700619" flipH="1" flipV="1">
                <a:off x="6169297" y="169631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1" name="Arc 130">
                <a:extLst>
                  <a:ext uri="{FF2B5EF4-FFF2-40B4-BE49-F238E27FC236}">
                    <a16:creationId xmlns:a16="http://schemas.microsoft.com/office/drawing/2014/main" id="{F82512B9-0B3C-BCB6-12FB-E59D9967C3C5}"/>
                  </a:ext>
                </a:extLst>
              </p:cNvPr>
              <p:cNvSpPr/>
              <p:nvPr/>
            </p:nvSpPr>
            <p:spPr>
              <a:xfrm rot="7526084" flipH="1" flipV="1">
                <a:off x="5952750" y="1892039"/>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2" name="Arc 131">
                <a:extLst>
                  <a:ext uri="{FF2B5EF4-FFF2-40B4-BE49-F238E27FC236}">
                    <a16:creationId xmlns:a16="http://schemas.microsoft.com/office/drawing/2014/main" id="{8C9C6C73-F77D-F0CF-F8BB-50F21AF0235D}"/>
                  </a:ext>
                </a:extLst>
              </p:cNvPr>
              <p:cNvSpPr/>
              <p:nvPr/>
            </p:nvSpPr>
            <p:spPr>
              <a:xfrm rot="5211940" flipH="1" flipV="1">
                <a:off x="6237990" y="174846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3" name="Arc 132">
                <a:extLst>
                  <a:ext uri="{FF2B5EF4-FFF2-40B4-BE49-F238E27FC236}">
                    <a16:creationId xmlns:a16="http://schemas.microsoft.com/office/drawing/2014/main" id="{1BB25DF4-C4C1-8C93-CBB5-ADEFBD34796D}"/>
                  </a:ext>
                </a:extLst>
              </p:cNvPr>
              <p:cNvSpPr/>
              <p:nvPr/>
            </p:nvSpPr>
            <p:spPr>
              <a:xfrm rot="11068304" flipH="1" flipV="1">
                <a:off x="6134747" y="155617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4" name="Arc 133">
                <a:extLst>
                  <a:ext uri="{FF2B5EF4-FFF2-40B4-BE49-F238E27FC236}">
                    <a16:creationId xmlns:a16="http://schemas.microsoft.com/office/drawing/2014/main" id="{1742B034-DA3D-0579-1DE4-F117E6CF3806}"/>
                  </a:ext>
                </a:extLst>
              </p:cNvPr>
              <p:cNvSpPr/>
              <p:nvPr/>
            </p:nvSpPr>
            <p:spPr>
              <a:xfrm rot="15722459" flipH="1" flipV="1">
                <a:off x="5896129" y="166204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5" name="Arc 134">
                <a:extLst>
                  <a:ext uri="{FF2B5EF4-FFF2-40B4-BE49-F238E27FC236}">
                    <a16:creationId xmlns:a16="http://schemas.microsoft.com/office/drawing/2014/main" id="{E12594DB-0A22-B752-600F-55968E90E721}"/>
                  </a:ext>
                </a:extLst>
              </p:cNvPr>
              <p:cNvSpPr/>
              <p:nvPr/>
            </p:nvSpPr>
            <p:spPr>
              <a:xfrm rot="11068304" flipH="1" flipV="1">
                <a:off x="5757253" y="16958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6" name="Isosceles Triangle 233">
                <a:extLst>
                  <a:ext uri="{FF2B5EF4-FFF2-40B4-BE49-F238E27FC236}">
                    <a16:creationId xmlns:a16="http://schemas.microsoft.com/office/drawing/2014/main" id="{899BA973-C540-FA5B-15B4-4F6520102235}"/>
                  </a:ext>
                </a:extLst>
              </p:cNvPr>
              <p:cNvSpPr/>
              <p:nvPr/>
            </p:nvSpPr>
            <p:spPr>
              <a:xfrm rot="11068304" flipH="1" flipV="1">
                <a:off x="5896499" y="1700138"/>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7" name="Isosceles Triangle 234">
                <a:extLst>
                  <a:ext uri="{FF2B5EF4-FFF2-40B4-BE49-F238E27FC236}">
                    <a16:creationId xmlns:a16="http://schemas.microsoft.com/office/drawing/2014/main" id="{CDE86625-A59A-7218-9692-9A607A99169E}"/>
                  </a:ext>
                </a:extLst>
              </p:cNvPr>
              <p:cNvSpPr/>
              <p:nvPr/>
            </p:nvSpPr>
            <p:spPr>
              <a:xfrm rot="11068304" flipH="1" flipV="1">
                <a:off x="6053757" y="1639604"/>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8" name="Isosceles Triangle 235">
                <a:extLst>
                  <a:ext uri="{FF2B5EF4-FFF2-40B4-BE49-F238E27FC236}">
                    <a16:creationId xmlns:a16="http://schemas.microsoft.com/office/drawing/2014/main" id="{82393016-BC6C-6EC9-10CE-F3845E4DDCFF}"/>
                  </a:ext>
                </a:extLst>
              </p:cNvPr>
              <p:cNvSpPr/>
              <p:nvPr/>
            </p:nvSpPr>
            <p:spPr>
              <a:xfrm rot="11068304" flipH="1" flipV="1">
                <a:off x="5879406" y="189204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9" name="Isosceles Triangle 236">
                <a:extLst>
                  <a:ext uri="{FF2B5EF4-FFF2-40B4-BE49-F238E27FC236}">
                    <a16:creationId xmlns:a16="http://schemas.microsoft.com/office/drawing/2014/main" id="{235A7332-A24E-00C8-DDC7-833A72424ADF}"/>
                  </a:ext>
                </a:extLst>
              </p:cNvPr>
              <p:cNvSpPr/>
              <p:nvPr/>
            </p:nvSpPr>
            <p:spPr>
              <a:xfrm rot="11068304" flipH="1" flipV="1">
                <a:off x="6358257" y="1661148"/>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0" name="Isosceles Triangle 237">
                <a:extLst>
                  <a:ext uri="{FF2B5EF4-FFF2-40B4-BE49-F238E27FC236}">
                    <a16:creationId xmlns:a16="http://schemas.microsoft.com/office/drawing/2014/main" id="{5A995EE7-756D-813D-A1B0-2C6B5B1AA34B}"/>
                  </a:ext>
                </a:extLst>
              </p:cNvPr>
              <p:cNvSpPr/>
              <p:nvPr/>
            </p:nvSpPr>
            <p:spPr>
              <a:xfrm rot="7654181" flipH="1" flipV="1">
                <a:off x="6061147" y="1910804"/>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1" name="Isosceles Triangle 238">
                <a:extLst>
                  <a:ext uri="{FF2B5EF4-FFF2-40B4-BE49-F238E27FC236}">
                    <a16:creationId xmlns:a16="http://schemas.microsoft.com/office/drawing/2014/main" id="{B58A3E7A-7B56-8720-C1CF-2DC480962AC4}"/>
                  </a:ext>
                </a:extLst>
              </p:cNvPr>
              <p:cNvSpPr/>
              <p:nvPr/>
            </p:nvSpPr>
            <p:spPr>
              <a:xfrm rot="7146475" flipH="1" flipV="1">
                <a:off x="6397226" y="1866342"/>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2" name="Isosceles Triangle 239">
                <a:extLst>
                  <a:ext uri="{FF2B5EF4-FFF2-40B4-BE49-F238E27FC236}">
                    <a16:creationId xmlns:a16="http://schemas.microsoft.com/office/drawing/2014/main" id="{1F78101C-C63E-497C-A5C2-547A138C0B7C}"/>
                  </a:ext>
                </a:extLst>
              </p:cNvPr>
              <p:cNvSpPr/>
              <p:nvPr/>
            </p:nvSpPr>
            <p:spPr>
              <a:xfrm rot="8037705" flipH="1" flipV="1">
                <a:off x="6293229" y="16088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3" name="Oval 240">
                <a:extLst>
                  <a:ext uri="{FF2B5EF4-FFF2-40B4-BE49-F238E27FC236}">
                    <a16:creationId xmlns:a16="http://schemas.microsoft.com/office/drawing/2014/main" id="{8ADB6046-C96F-5D6C-A457-A9584275D50C}"/>
                  </a:ext>
                </a:extLst>
              </p:cNvPr>
              <p:cNvSpPr/>
              <p:nvPr/>
            </p:nvSpPr>
            <p:spPr>
              <a:xfrm rot="11068304">
                <a:off x="5773660" y="170165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4" name="Oval 241">
                <a:extLst>
                  <a:ext uri="{FF2B5EF4-FFF2-40B4-BE49-F238E27FC236}">
                    <a16:creationId xmlns:a16="http://schemas.microsoft.com/office/drawing/2014/main" id="{566ECC7C-17FB-6E4D-BFC0-82F4E729135C}"/>
                  </a:ext>
                </a:extLst>
              </p:cNvPr>
              <p:cNvSpPr/>
              <p:nvPr/>
            </p:nvSpPr>
            <p:spPr>
              <a:xfrm rot="11068304">
                <a:off x="6421091" y="161358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5" name="Oval 242">
                <a:extLst>
                  <a:ext uri="{FF2B5EF4-FFF2-40B4-BE49-F238E27FC236}">
                    <a16:creationId xmlns:a16="http://schemas.microsoft.com/office/drawing/2014/main" id="{CF9DADE6-3AE6-6A6F-275F-9C3009212097}"/>
                  </a:ext>
                </a:extLst>
              </p:cNvPr>
              <p:cNvSpPr/>
              <p:nvPr/>
            </p:nvSpPr>
            <p:spPr>
              <a:xfrm rot="11068304">
                <a:off x="6149591" y="1955089"/>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6" name="Oval 243">
                <a:extLst>
                  <a:ext uri="{FF2B5EF4-FFF2-40B4-BE49-F238E27FC236}">
                    <a16:creationId xmlns:a16="http://schemas.microsoft.com/office/drawing/2014/main" id="{9374910B-3F00-1278-84E6-0878A0229F5E}"/>
                  </a:ext>
                </a:extLst>
              </p:cNvPr>
              <p:cNvSpPr/>
              <p:nvPr/>
            </p:nvSpPr>
            <p:spPr>
              <a:xfrm rot="11068304">
                <a:off x="6296901" y="1814418"/>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7" name="Oval 244">
                <a:extLst>
                  <a:ext uri="{FF2B5EF4-FFF2-40B4-BE49-F238E27FC236}">
                    <a16:creationId xmlns:a16="http://schemas.microsoft.com/office/drawing/2014/main" id="{C01B815C-33A6-8CFD-8CE6-FC30F070540A}"/>
                  </a:ext>
                </a:extLst>
              </p:cNvPr>
              <p:cNvSpPr/>
              <p:nvPr/>
            </p:nvSpPr>
            <p:spPr>
              <a:xfrm rot="11068304">
                <a:off x="6354949" y="171723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8" name="Oval 245">
                <a:extLst>
                  <a:ext uri="{FF2B5EF4-FFF2-40B4-BE49-F238E27FC236}">
                    <a16:creationId xmlns:a16="http://schemas.microsoft.com/office/drawing/2014/main" id="{D8A8DE61-178A-462D-F5D0-40B05ED451A6}"/>
                  </a:ext>
                </a:extLst>
              </p:cNvPr>
              <p:cNvSpPr/>
              <p:nvPr/>
            </p:nvSpPr>
            <p:spPr>
              <a:xfrm rot="11068304">
                <a:off x="6457091" y="167334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9" name="Oval 246">
                <a:extLst>
                  <a:ext uri="{FF2B5EF4-FFF2-40B4-BE49-F238E27FC236}">
                    <a16:creationId xmlns:a16="http://schemas.microsoft.com/office/drawing/2014/main" id="{EC117B18-2121-1FC3-BB90-756A0BF07614}"/>
                  </a:ext>
                </a:extLst>
              </p:cNvPr>
              <p:cNvSpPr/>
              <p:nvPr/>
            </p:nvSpPr>
            <p:spPr>
              <a:xfrm rot="11068304">
                <a:off x="6012717" y="1778418"/>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0" name="Oval 247">
                <a:extLst>
                  <a:ext uri="{FF2B5EF4-FFF2-40B4-BE49-F238E27FC236}">
                    <a16:creationId xmlns:a16="http://schemas.microsoft.com/office/drawing/2014/main" id="{05EFB71D-D90F-A88A-6639-1844BA0F63C1}"/>
                  </a:ext>
                </a:extLst>
              </p:cNvPr>
              <p:cNvSpPr/>
              <p:nvPr/>
            </p:nvSpPr>
            <p:spPr>
              <a:xfrm rot="11068304">
                <a:off x="6547910" y="1742418"/>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1" name="Oval 248">
                <a:extLst>
                  <a:ext uri="{FF2B5EF4-FFF2-40B4-BE49-F238E27FC236}">
                    <a16:creationId xmlns:a16="http://schemas.microsoft.com/office/drawing/2014/main" id="{8287641C-2276-A3E4-4FB4-724814D90555}"/>
                  </a:ext>
                </a:extLst>
              </p:cNvPr>
              <p:cNvSpPr/>
              <p:nvPr/>
            </p:nvSpPr>
            <p:spPr>
              <a:xfrm rot="11068304">
                <a:off x="6260901" y="166712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2" name="Arc 151">
                <a:extLst>
                  <a:ext uri="{FF2B5EF4-FFF2-40B4-BE49-F238E27FC236}">
                    <a16:creationId xmlns:a16="http://schemas.microsoft.com/office/drawing/2014/main" id="{496B2B23-437E-41C4-6CD0-69C29F1A2E6E}"/>
                  </a:ext>
                </a:extLst>
              </p:cNvPr>
              <p:cNvSpPr/>
              <p:nvPr/>
            </p:nvSpPr>
            <p:spPr>
              <a:xfrm rot="11068304">
                <a:off x="6469389" y="1739522"/>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3" name="Arc 152">
                <a:extLst>
                  <a:ext uri="{FF2B5EF4-FFF2-40B4-BE49-F238E27FC236}">
                    <a16:creationId xmlns:a16="http://schemas.microsoft.com/office/drawing/2014/main" id="{22B4D403-3273-CCC9-A106-EBD3C08BE8E4}"/>
                  </a:ext>
                </a:extLst>
              </p:cNvPr>
              <p:cNvSpPr/>
              <p:nvPr/>
            </p:nvSpPr>
            <p:spPr>
              <a:xfrm rot="8700619">
                <a:off x="5732586" y="1652233"/>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4" name="Arc 153">
                <a:extLst>
                  <a:ext uri="{FF2B5EF4-FFF2-40B4-BE49-F238E27FC236}">
                    <a16:creationId xmlns:a16="http://schemas.microsoft.com/office/drawing/2014/main" id="{50FE25B7-0881-4AB0-996E-5C1D4A573EA8}"/>
                  </a:ext>
                </a:extLst>
              </p:cNvPr>
              <p:cNvSpPr/>
              <p:nvPr/>
            </p:nvSpPr>
            <p:spPr>
              <a:xfrm rot="7526084">
                <a:off x="6407915" y="1646187"/>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5" name="Arc 154">
                <a:extLst>
                  <a:ext uri="{FF2B5EF4-FFF2-40B4-BE49-F238E27FC236}">
                    <a16:creationId xmlns:a16="http://schemas.microsoft.com/office/drawing/2014/main" id="{BCA2070C-6F29-7718-AE68-1721448193B5}"/>
                  </a:ext>
                </a:extLst>
              </p:cNvPr>
              <p:cNvSpPr/>
              <p:nvPr/>
            </p:nvSpPr>
            <p:spPr>
              <a:xfrm rot="5211940">
                <a:off x="6276429" y="190065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6" name="Arc 155">
                <a:extLst>
                  <a:ext uri="{FF2B5EF4-FFF2-40B4-BE49-F238E27FC236}">
                    <a16:creationId xmlns:a16="http://schemas.microsoft.com/office/drawing/2014/main" id="{A553752A-A554-CB89-EE4C-BA6C2ECEB21E}"/>
                  </a:ext>
                </a:extLst>
              </p:cNvPr>
              <p:cNvSpPr/>
              <p:nvPr/>
            </p:nvSpPr>
            <p:spPr>
              <a:xfrm rot="11068304">
                <a:off x="6299602" y="1665454"/>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7" name="Arc 156">
                <a:extLst>
                  <a:ext uri="{FF2B5EF4-FFF2-40B4-BE49-F238E27FC236}">
                    <a16:creationId xmlns:a16="http://schemas.microsoft.com/office/drawing/2014/main" id="{D9BEB365-2FA1-AFE2-6CC6-853678DDD3BB}"/>
                  </a:ext>
                </a:extLst>
              </p:cNvPr>
              <p:cNvSpPr/>
              <p:nvPr/>
            </p:nvSpPr>
            <p:spPr>
              <a:xfrm rot="15722459">
                <a:off x="6523759" y="170912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8" name="Arc 157">
                <a:extLst>
                  <a:ext uri="{FF2B5EF4-FFF2-40B4-BE49-F238E27FC236}">
                    <a16:creationId xmlns:a16="http://schemas.microsoft.com/office/drawing/2014/main" id="{7D8EFB26-271A-84F9-B735-BBF160D35F7B}"/>
                  </a:ext>
                </a:extLst>
              </p:cNvPr>
              <p:cNvSpPr/>
              <p:nvPr/>
            </p:nvSpPr>
            <p:spPr>
              <a:xfrm rot="11068304">
                <a:off x="6060581" y="17862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9" name="Isosceles Triangle 256">
                <a:extLst>
                  <a:ext uri="{FF2B5EF4-FFF2-40B4-BE49-F238E27FC236}">
                    <a16:creationId xmlns:a16="http://schemas.microsoft.com/office/drawing/2014/main" id="{3481ED6D-9412-AB98-9122-E98C799171FD}"/>
                  </a:ext>
                </a:extLst>
              </p:cNvPr>
              <p:cNvSpPr/>
              <p:nvPr/>
            </p:nvSpPr>
            <p:spPr>
              <a:xfrm rot="11068304">
                <a:off x="6136188" y="169372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0" name="Isosceles Triangle 257">
                <a:extLst>
                  <a:ext uri="{FF2B5EF4-FFF2-40B4-BE49-F238E27FC236}">
                    <a16:creationId xmlns:a16="http://schemas.microsoft.com/office/drawing/2014/main" id="{D825CBAA-3E0A-2141-8C5B-7696D7DAE60F}"/>
                  </a:ext>
                </a:extLst>
              </p:cNvPr>
              <p:cNvSpPr/>
              <p:nvPr/>
            </p:nvSpPr>
            <p:spPr>
              <a:xfrm rot="11068304">
                <a:off x="6142201" y="1618306"/>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1" name="Isosceles Triangle 258">
                <a:extLst>
                  <a:ext uri="{FF2B5EF4-FFF2-40B4-BE49-F238E27FC236}">
                    <a16:creationId xmlns:a16="http://schemas.microsoft.com/office/drawing/2014/main" id="{C8417F86-12A3-57E9-95A8-54118AA8052C}"/>
                  </a:ext>
                </a:extLst>
              </p:cNvPr>
              <p:cNvSpPr/>
              <p:nvPr/>
            </p:nvSpPr>
            <p:spPr>
              <a:xfrm rot="11068304">
                <a:off x="6187735" y="1770706"/>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2" name="Isosceles Triangle 259">
                <a:extLst>
                  <a:ext uri="{FF2B5EF4-FFF2-40B4-BE49-F238E27FC236}">
                    <a16:creationId xmlns:a16="http://schemas.microsoft.com/office/drawing/2014/main" id="{30576D6C-F80F-5C7B-7C1B-1E71A897BFBF}"/>
                  </a:ext>
                </a:extLst>
              </p:cNvPr>
              <p:cNvSpPr/>
              <p:nvPr/>
            </p:nvSpPr>
            <p:spPr>
              <a:xfrm rot="11068304">
                <a:off x="6340135" y="1923106"/>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3" name="Isosceles Triangle 260">
                <a:extLst>
                  <a:ext uri="{FF2B5EF4-FFF2-40B4-BE49-F238E27FC236}">
                    <a16:creationId xmlns:a16="http://schemas.microsoft.com/office/drawing/2014/main" id="{AF683456-AAB2-1FE8-489E-65FED39942FE}"/>
                  </a:ext>
                </a:extLst>
              </p:cNvPr>
              <p:cNvSpPr/>
              <p:nvPr/>
            </p:nvSpPr>
            <p:spPr>
              <a:xfrm rot="7654181">
                <a:off x="6149591" y="1889506"/>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4" name="Isosceles Triangle 261">
                <a:extLst>
                  <a:ext uri="{FF2B5EF4-FFF2-40B4-BE49-F238E27FC236}">
                    <a16:creationId xmlns:a16="http://schemas.microsoft.com/office/drawing/2014/main" id="{CCC3D750-2189-F578-77B5-2065EF64A6DF}"/>
                  </a:ext>
                </a:extLst>
              </p:cNvPr>
              <p:cNvSpPr/>
              <p:nvPr/>
            </p:nvSpPr>
            <p:spPr>
              <a:xfrm rot="7146475">
                <a:off x="6403091" y="1788036"/>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5" name="Isosceles Triangle 262">
                <a:extLst>
                  <a:ext uri="{FF2B5EF4-FFF2-40B4-BE49-F238E27FC236}">
                    <a16:creationId xmlns:a16="http://schemas.microsoft.com/office/drawing/2014/main" id="{54A9ED1F-E931-C09C-9692-A280B779557E}"/>
                  </a:ext>
                </a:extLst>
              </p:cNvPr>
              <p:cNvSpPr/>
              <p:nvPr/>
            </p:nvSpPr>
            <p:spPr>
              <a:xfrm rot="8037705">
                <a:off x="6479700" y="1886621"/>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grpSp>
      <p:pic>
        <p:nvPicPr>
          <p:cNvPr id="166" name="Picture 6" descr="Premium Vector | Two capsule pills white and red color on white background.  one open and close. background for pharmacy shop or drugstore. element of  for medical or pharmaceutics concept">
            <a:extLst>
              <a:ext uri="{FF2B5EF4-FFF2-40B4-BE49-F238E27FC236}">
                <a16:creationId xmlns:a16="http://schemas.microsoft.com/office/drawing/2014/main" id="{A49C4DE0-A4F9-D342-7398-C36AFEC7E252}"/>
              </a:ext>
            </a:extLst>
          </p:cNvPr>
          <p:cNvPicPr>
            <a:picLocks noChangeAspect="1" noChangeArrowheads="1"/>
          </p:cNvPicPr>
          <p:nvPr/>
        </p:nvPicPr>
        <p:blipFill rotWithShape="1">
          <a:blip r:embed="rId8" cstate="email">
            <a:duotone>
              <a:schemeClr val="bg2">
                <a:shade val="45000"/>
                <a:satMod val="135000"/>
              </a:schemeClr>
              <a:prstClr val="white"/>
            </a:duotone>
            <a:extLst>
              <a:ext uri="{BEBA8EAE-BF5A-486C-A8C5-ECC9F3942E4B}">
                <a14:imgProps xmlns:a14="http://schemas.microsoft.com/office/drawing/2010/main">
                  <a14:imgLayer r:embed="rId9">
                    <a14:imgEffect>
                      <a14:brightnessContrast bright="8000"/>
                    </a14:imgEffect>
                  </a14:imgLayer>
                </a14:imgProps>
              </a:ext>
              <a:ext uri="{28A0092B-C50C-407E-A947-70E740481C1C}">
                <a14:useLocalDpi xmlns:a14="http://schemas.microsoft.com/office/drawing/2010/main" val="0"/>
              </a:ext>
            </a:extLst>
          </a:blip>
          <a:srcRect l="19416" t="54244" r="17734" b="16886"/>
          <a:stretch/>
        </p:blipFill>
        <p:spPr bwMode="auto">
          <a:xfrm>
            <a:off x="7740499" y="873138"/>
            <a:ext cx="481048" cy="237018"/>
          </a:xfrm>
          <a:prstGeom prst="rect">
            <a:avLst/>
          </a:prstGeom>
          <a:noFill/>
          <a:extLst>
            <a:ext uri="{909E8E84-426E-40DD-AFC4-6F175D3DCCD1}">
              <a14:hiddenFill xmlns:a14="http://schemas.microsoft.com/office/drawing/2010/main">
                <a:solidFill>
                  <a:srgbClr val="FFFFFF"/>
                </a:solidFill>
              </a14:hiddenFill>
            </a:ext>
          </a:extLst>
        </p:spPr>
      </p:pic>
      <p:pic>
        <p:nvPicPr>
          <p:cNvPr id="167" name="Image 2598">
            <a:extLst>
              <a:ext uri="{FF2B5EF4-FFF2-40B4-BE49-F238E27FC236}">
                <a16:creationId xmlns:a16="http://schemas.microsoft.com/office/drawing/2014/main" id="{E62E586C-954A-D3BB-2921-CBD552EEE3AD}"/>
              </a:ext>
            </a:extLst>
          </p:cNvPr>
          <p:cNvPicPr>
            <a:picLocks noChangeAspect="1"/>
          </p:cNvPicPr>
          <p:nvPr/>
        </p:nvPicPr>
        <p:blipFill>
          <a:blip r:embed="rId10"/>
          <a:stretch>
            <a:fillRect/>
          </a:stretch>
        </p:blipFill>
        <p:spPr>
          <a:xfrm>
            <a:off x="9749960" y="2413257"/>
            <a:ext cx="2402943" cy="1928925"/>
          </a:xfrm>
          <a:prstGeom prst="rect">
            <a:avLst/>
          </a:prstGeom>
        </p:spPr>
      </p:pic>
      <p:pic>
        <p:nvPicPr>
          <p:cNvPr id="168" name="Image 6">
            <a:extLst>
              <a:ext uri="{FF2B5EF4-FFF2-40B4-BE49-F238E27FC236}">
                <a16:creationId xmlns:a16="http://schemas.microsoft.com/office/drawing/2014/main" id="{A40C43F9-CE44-3EE1-DA8E-3326E4AC4C56}"/>
              </a:ext>
            </a:extLst>
          </p:cNvPr>
          <p:cNvPicPr>
            <a:picLocks noChangeAspect="1"/>
          </p:cNvPicPr>
          <p:nvPr>
            <p:custDataLst>
              <p:tags r:id="rId2"/>
            </p:custDataLst>
          </p:nvPr>
        </p:nvPicPr>
        <p:blipFill rotWithShape="1">
          <a:blip r:embed="rId11"/>
          <a:srcRect l="8121" t="67164" r="66762" b="25679"/>
          <a:stretch/>
        </p:blipFill>
        <p:spPr>
          <a:xfrm>
            <a:off x="454942" y="4406368"/>
            <a:ext cx="2296726" cy="458129"/>
          </a:xfrm>
          <a:prstGeom prst="rect">
            <a:avLst/>
          </a:prstGeom>
        </p:spPr>
      </p:pic>
      <p:sp>
        <p:nvSpPr>
          <p:cNvPr id="169" name="Rectangle : coins arrondis 13">
            <a:extLst>
              <a:ext uri="{FF2B5EF4-FFF2-40B4-BE49-F238E27FC236}">
                <a16:creationId xmlns:a16="http://schemas.microsoft.com/office/drawing/2014/main" id="{C2187C67-53EB-05FD-6F0F-3AEF25577B49}"/>
              </a:ext>
            </a:extLst>
          </p:cNvPr>
          <p:cNvSpPr/>
          <p:nvPr/>
        </p:nvSpPr>
        <p:spPr>
          <a:xfrm>
            <a:off x="3451860" y="1320800"/>
            <a:ext cx="4040253" cy="1803310"/>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Activation of multiple Pattern Recognition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engaged</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in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innate</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immunity</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TLR2</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TLR4</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TLR7</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TLR9</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NOD2</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Activation of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additional</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involved</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in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defences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maintainance</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of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homeostasis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T2R</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FFAR2</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FFAR4</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p>
        </p:txBody>
      </p:sp>
      <p:sp>
        <p:nvSpPr>
          <p:cNvPr id="177" name="ZoneTexte 24">
            <a:extLst>
              <a:ext uri="{FF2B5EF4-FFF2-40B4-BE49-F238E27FC236}">
                <a16:creationId xmlns:a16="http://schemas.microsoft.com/office/drawing/2014/main" id="{AF8F3427-0FDF-6866-C2F5-B4A488FEE7A7}"/>
              </a:ext>
            </a:extLst>
          </p:cNvPr>
          <p:cNvSpPr txBox="1"/>
          <p:nvPr/>
        </p:nvSpPr>
        <p:spPr>
          <a:xfrm>
            <a:off x="170366" y="2528557"/>
            <a:ext cx="774267" cy="318090"/>
          </a:xfrm>
          <a:prstGeom prst="rect">
            <a:avLst/>
          </a:prstGeom>
          <a:solidFill>
            <a:srgbClr val="FFC00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INPUT</a:t>
            </a:r>
          </a:p>
        </p:txBody>
      </p:sp>
      <p:sp>
        <p:nvSpPr>
          <p:cNvPr id="178" name="ZoneTexte 25">
            <a:extLst>
              <a:ext uri="{FF2B5EF4-FFF2-40B4-BE49-F238E27FC236}">
                <a16:creationId xmlns:a16="http://schemas.microsoft.com/office/drawing/2014/main" id="{C3DED430-7A90-0524-F3A7-C3E2E903DB9E}"/>
              </a:ext>
            </a:extLst>
          </p:cNvPr>
          <p:cNvSpPr txBox="1"/>
          <p:nvPr/>
        </p:nvSpPr>
        <p:spPr>
          <a:xfrm>
            <a:off x="193362" y="3266340"/>
            <a:ext cx="751271" cy="307777"/>
          </a:xfrm>
          <a:prstGeom prst="rect">
            <a:avLst/>
          </a:prstGeom>
          <a:solidFill>
            <a:srgbClr val="FFC00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CORE</a:t>
            </a:r>
            <a:endParaRPr kumimoji="0" lang="fr-CH" sz="7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7" name="Image 6">
            <a:extLst>
              <a:ext uri="{FF2B5EF4-FFF2-40B4-BE49-F238E27FC236}">
                <a16:creationId xmlns:a16="http://schemas.microsoft.com/office/drawing/2014/main" id="{D763BDD4-03DB-C955-7103-C531628DFAE4}"/>
              </a:ext>
            </a:extLst>
          </p:cNvPr>
          <p:cNvPicPr>
            <a:picLocks noChangeAspect="1"/>
          </p:cNvPicPr>
          <p:nvPr/>
        </p:nvPicPr>
        <p:blipFill>
          <a:blip r:embed="rId12"/>
          <a:stretch>
            <a:fillRect/>
          </a:stretch>
        </p:blipFill>
        <p:spPr>
          <a:xfrm rot="5400000">
            <a:off x="8282021" y="4625914"/>
            <a:ext cx="1891948" cy="1813768"/>
          </a:xfrm>
          <a:prstGeom prst="rect">
            <a:avLst/>
          </a:prstGeom>
          <a:ln w="38100">
            <a:noFill/>
          </a:ln>
        </p:spPr>
      </p:pic>
      <p:pic>
        <p:nvPicPr>
          <p:cNvPr id="3" name="Image 9" descr="Une image contenant clipart&#10;&#10;Description générée automatiquement">
            <a:extLst>
              <a:ext uri="{FF2B5EF4-FFF2-40B4-BE49-F238E27FC236}">
                <a16:creationId xmlns:a16="http://schemas.microsoft.com/office/drawing/2014/main" id="{0C5EBCE1-1EDB-CA63-31DC-CB4154404555}"/>
              </a:ext>
            </a:extLst>
          </p:cNvPr>
          <p:cNvPicPr>
            <a:picLocks noChangeAspect="1"/>
          </p:cNvPicPr>
          <p:nvPr/>
        </p:nvPicPr>
        <p:blipFill rotWithShape="1">
          <a:blip r:embed="rId13" cstate="email">
            <a:extLst>
              <a:ext uri="{28A0092B-C50C-407E-A947-70E740481C1C}">
                <a14:useLocalDpi xmlns:a14="http://schemas.microsoft.com/office/drawing/2010/main" val="0"/>
              </a:ext>
            </a:extLst>
          </a:blip>
          <a:srcRect l="3069" t="22931" r="60286" b="18261"/>
          <a:stretch/>
        </p:blipFill>
        <p:spPr>
          <a:xfrm>
            <a:off x="8297485" y="831471"/>
            <a:ext cx="504242" cy="566439"/>
          </a:xfrm>
          <a:prstGeom prst="rect">
            <a:avLst/>
          </a:prstGeom>
          <a:ln>
            <a:noFill/>
          </a:ln>
        </p:spPr>
      </p:pic>
      <p:pic>
        <p:nvPicPr>
          <p:cNvPr id="23" name="Graphique 22" descr="Rat contour">
            <a:extLst>
              <a:ext uri="{FF2B5EF4-FFF2-40B4-BE49-F238E27FC236}">
                <a16:creationId xmlns:a16="http://schemas.microsoft.com/office/drawing/2014/main" id="{51D5C0A5-2807-0142-473C-C546BB933980}"/>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419252" y="3026367"/>
            <a:ext cx="495914" cy="495914"/>
          </a:xfrm>
          <a:prstGeom prst="rect">
            <a:avLst/>
          </a:prstGeom>
        </p:spPr>
      </p:pic>
      <p:sp>
        <p:nvSpPr>
          <p:cNvPr id="179" name="Arc 178">
            <a:extLst>
              <a:ext uri="{FF2B5EF4-FFF2-40B4-BE49-F238E27FC236}">
                <a16:creationId xmlns:a16="http://schemas.microsoft.com/office/drawing/2014/main" id="{B5207A77-FD34-ED1E-60FF-C5423D0681D8}"/>
              </a:ext>
            </a:extLst>
          </p:cNvPr>
          <p:cNvSpPr/>
          <p:nvPr/>
        </p:nvSpPr>
        <p:spPr>
          <a:xfrm rot="426575">
            <a:off x="8060103" y="2806329"/>
            <a:ext cx="497261" cy="339883"/>
          </a:xfrm>
          <a:prstGeom prst="arc">
            <a:avLst>
              <a:gd name="adj1" fmla="val 11067105"/>
              <a:gd name="adj2" fmla="val 21504899"/>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22" name="ZoneTexte 2447">
            <a:extLst>
              <a:ext uri="{FF2B5EF4-FFF2-40B4-BE49-F238E27FC236}">
                <a16:creationId xmlns:a16="http://schemas.microsoft.com/office/drawing/2014/main" id="{6D2B4FAB-AA10-F1CC-6B14-114A693D1BAD}"/>
              </a:ext>
            </a:extLst>
          </p:cNvPr>
          <p:cNvSpPr txBox="1"/>
          <p:nvPr/>
        </p:nvSpPr>
        <p:spPr>
          <a:xfrm>
            <a:off x="8712084" y="2700349"/>
            <a:ext cx="118864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i="0" u="none" strike="noStrike" kern="1200" cap="none" spc="0" normalizeH="0" baseline="0" noProof="0" dirty="0">
                <a:ln>
                  <a:noFill/>
                </a:ln>
                <a:solidFill>
                  <a:srgbClr val="009900"/>
                </a:solidFill>
                <a:effectLst/>
                <a:uLnTx/>
                <a:uFillTx/>
                <a:latin typeface="Arial" panose="020B0604020202020204" pitchFamily="34" charset="0"/>
                <a:cs typeface="Arial" panose="020B0604020202020204" pitchFamily="34" charset="0"/>
              </a:rPr>
              <a:t>WT or KO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i="0" u="none" strike="noStrike" kern="1200" cap="none" spc="0" normalizeH="0" baseline="0" noProof="0" dirty="0">
                <a:ln>
                  <a:noFill/>
                </a:ln>
                <a:solidFill>
                  <a:srgbClr val="009900"/>
                </a:solidFill>
                <a:effectLst/>
                <a:uLnTx/>
                <a:uFillTx/>
                <a:latin typeface="Arial" panose="020B0604020202020204" pitchFamily="34" charset="0"/>
                <a:cs typeface="Arial" panose="020B0604020202020204" pitchFamily="34" charset="0"/>
              </a:rPr>
              <a:t>(MyD88-/-)</a:t>
            </a:r>
          </a:p>
        </p:txBody>
      </p:sp>
      <p:pic>
        <p:nvPicPr>
          <p:cNvPr id="465" name="Image 464">
            <a:extLst>
              <a:ext uri="{FF2B5EF4-FFF2-40B4-BE49-F238E27FC236}">
                <a16:creationId xmlns:a16="http://schemas.microsoft.com/office/drawing/2014/main" id="{A1F8CC40-E16C-902D-D040-6CEFDCFB8814}"/>
              </a:ext>
            </a:extLst>
          </p:cNvPr>
          <p:cNvPicPr>
            <a:picLocks noChangeAspect="1"/>
          </p:cNvPicPr>
          <p:nvPr/>
        </p:nvPicPr>
        <p:blipFill>
          <a:blip r:embed="rId16"/>
          <a:stretch>
            <a:fillRect/>
          </a:stretch>
        </p:blipFill>
        <p:spPr>
          <a:xfrm>
            <a:off x="7728870" y="2948061"/>
            <a:ext cx="554784" cy="579170"/>
          </a:xfrm>
          <a:prstGeom prst="rect">
            <a:avLst/>
          </a:prstGeom>
        </p:spPr>
      </p:pic>
      <p:pic>
        <p:nvPicPr>
          <p:cNvPr id="466" name="Image 1">
            <a:extLst>
              <a:ext uri="{FF2B5EF4-FFF2-40B4-BE49-F238E27FC236}">
                <a16:creationId xmlns:a16="http://schemas.microsoft.com/office/drawing/2014/main" id="{FD7FA1C5-CE4E-9CA7-0507-D6BFA64DC124}"/>
              </a:ext>
            </a:extLst>
          </p:cNvPr>
          <p:cNvPicPr>
            <a:picLocks noChangeAspect="1"/>
          </p:cNvPicPr>
          <p:nvPr/>
        </p:nvPicPr>
        <p:blipFill rotWithShape="1">
          <a:blip r:embed="rId6"/>
          <a:srcRect b="69764"/>
          <a:stretch/>
        </p:blipFill>
        <p:spPr>
          <a:xfrm>
            <a:off x="7561089" y="3420320"/>
            <a:ext cx="841151" cy="315046"/>
          </a:xfrm>
          <a:prstGeom prst="rect">
            <a:avLst/>
          </a:prstGeom>
        </p:spPr>
      </p:pic>
      <p:cxnSp>
        <p:nvCxnSpPr>
          <p:cNvPr id="468" name="Connecteur droit avec flèche 2445">
            <a:extLst>
              <a:ext uri="{FF2B5EF4-FFF2-40B4-BE49-F238E27FC236}">
                <a16:creationId xmlns:a16="http://schemas.microsoft.com/office/drawing/2014/main" id="{C9932153-348E-2904-398C-D605AC58C066}"/>
              </a:ext>
            </a:extLst>
          </p:cNvPr>
          <p:cNvCxnSpPr>
            <a:cxnSpLocks/>
          </p:cNvCxnSpPr>
          <p:nvPr/>
        </p:nvCxnSpPr>
        <p:spPr>
          <a:xfrm>
            <a:off x="8552023" y="3519629"/>
            <a:ext cx="0" cy="27071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9" name="ZoneTexte 2446">
            <a:extLst>
              <a:ext uri="{FF2B5EF4-FFF2-40B4-BE49-F238E27FC236}">
                <a16:creationId xmlns:a16="http://schemas.microsoft.com/office/drawing/2014/main" id="{416223D4-553C-2444-2F19-3DD9FE7DF461}"/>
              </a:ext>
            </a:extLst>
          </p:cNvPr>
          <p:cNvSpPr txBox="1"/>
          <p:nvPr/>
        </p:nvSpPr>
        <p:spPr>
          <a:xfrm>
            <a:off x="7538094" y="3840543"/>
            <a:ext cx="225637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Measure</a:t>
            </a:r>
            <a:r>
              <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of </a:t>
            </a: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lung</a:t>
            </a:r>
            <a:r>
              <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function</a:t>
            </a:r>
            <a:endPar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grpSp>
        <p:nvGrpSpPr>
          <p:cNvPr id="471" name="Groupe 470">
            <a:extLst>
              <a:ext uri="{FF2B5EF4-FFF2-40B4-BE49-F238E27FC236}">
                <a16:creationId xmlns:a16="http://schemas.microsoft.com/office/drawing/2014/main" id="{608755CD-B2BC-F2AB-7160-2C7827AE6D07}"/>
              </a:ext>
            </a:extLst>
          </p:cNvPr>
          <p:cNvGrpSpPr/>
          <p:nvPr/>
        </p:nvGrpSpPr>
        <p:grpSpPr>
          <a:xfrm>
            <a:off x="6305550" y="4595360"/>
            <a:ext cx="1813922" cy="1815790"/>
            <a:chOff x="6305550" y="4595360"/>
            <a:chExt cx="1813922" cy="1815790"/>
          </a:xfrm>
        </p:grpSpPr>
        <p:pic>
          <p:nvPicPr>
            <p:cNvPr id="176" name="Image 18">
              <a:extLst>
                <a:ext uri="{FF2B5EF4-FFF2-40B4-BE49-F238E27FC236}">
                  <a16:creationId xmlns:a16="http://schemas.microsoft.com/office/drawing/2014/main" id="{B2EE100C-A7C5-497B-BB42-36FF837650D7}"/>
                </a:ext>
              </a:extLst>
            </p:cNvPr>
            <p:cNvPicPr>
              <a:picLocks noChangeAspect="1"/>
            </p:cNvPicPr>
            <p:nvPr/>
          </p:nvPicPr>
          <p:blipFill>
            <a:blip r:embed="rId17"/>
            <a:srcRect l="607" t="4857" r="75828" b="11913"/>
            <a:stretch/>
          </p:blipFill>
          <p:spPr>
            <a:xfrm>
              <a:off x="6404137" y="4595360"/>
              <a:ext cx="1715335" cy="1782819"/>
            </a:xfrm>
            <a:prstGeom prst="rect">
              <a:avLst/>
            </a:prstGeom>
          </p:spPr>
        </p:pic>
        <p:sp>
          <p:nvSpPr>
            <p:cNvPr id="470" name="Rectangle 469">
              <a:extLst>
                <a:ext uri="{FF2B5EF4-FFF2-40B4-BE49-F238E27FC236}">
                  <a16:creationId xmlns:a16="http://schemas.microsoft.com/office/drawing/2014/main" id="{B48536D7-BF94-5DBC-5842-2DC77142B8C8}"/>
                </a:ext>
              </a:extLst>
            </p:cNvPr>
            <p:cNvSpPr/>
            <p:nvPr/>
          </p:nvSpPr>
          <p:spPr>
            <a:xfrm>
              <a:off x="6305550" y="6286500"/>
              <a:ext cx="381000" cy="124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grpSp>
        <p:nvGrpSpPr>
          <p:cNvPr id="473" name="Groupe 472">
            <a:extLst>
              <a:ext uri="{FF2B5EF4-FFF2-40B4-BE49-F238E27FC236}">
                <a16:creationId xmlns:a16="http://schemas.microsoft.com/office/drawing/2014/main" id="{4E583C5D-0CC7-6E8C-7FFC-1823CF1DF1AC}"/>
              </a:ext>
            </a:extLst>
          </p:cNvPr>
          <p:cNvGrpSpPr/>
          <p:nvPr/>
        </p:nvGrpSpPr>
        <p:grpSpPr>
          <a:xfrm>
            <a:off x="10206865" y="4595360"/>
            <a:ext cx="1871786" cy="1815790"/>
            <a:chOff x="10206865" y="4595360"/>
            <a:chExt cx="1871786" cy="1815790"/>
          </a:xfrm>
        </p:grpSpPr>
        <p:pic>
          <p:nvPicPr>
            <p:cNvPr id="175" name="Image 16">
              <a:extLst>
                <a:ext uri="{FF2B5EF4-FFF2-40B4-BE49-F238E27FC236}">
                  <a16:creationId xmlns:a16="http://schemas.microsoft.com/office/drawing/2014/main" id="{17DEC4AE-2085-423A-A0CB-14D1A3152988}"/>
                </a:ext>
              </a:extLst>
            </p:cNvPr>
            <p:cNvPicPr>
              <a:picLocks noChangeAspect="1"/>
            </p:cNvPicPr>
            <p:nvPr/>
          </p:nvPicPr>
          <p:blipFill>
            <a:blip r:embed="rId17"/>
            <a:srcRect l="75081" t="4858" r="1823" b="11913"/>
            <a:stretch/>
          </p:blipFill>
          <p:spPr>
            <a:xfrm>
              <a:off x="10206865" y="4595360"/>
              <a:ext cx="1681135" cy="1782819"/>
            </a:xfrm>
            <a:prstGeom prst="rect">
              <a:avLst/>
            </a:prstGeom>
          </p:spPr>
        </p:pic>
        <p:sp>
          <p:nvSpPr>
            <p:cNvPr id="472" name="Rectangle 471">
              <a:extLst>
                <a:ext uri="{FF2B5EF4-FFF2-40B4-BE49-F238E27FC236}">
                  <a16:creationId xmlns:a16="http://schemas.microsoft.com/office/drawing/2014/main" id="{8641F497-1F4D-6A9C-BA83-E677FE3E3B04}"/>
                </a:ext>
              </a:extLst>
            </p:cNvPr>
            <p:cNvSpPr/>
            <p:nvPr/>
          </p:nvSpPr>
          <p:spPr>
            <a:xfrm>
              <a:off x="11697651" y="6286500"/>
              <a:ext cx="381000" cy="1246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grpSp>
      <p:pic>
        <p:nvPicPr>
          <p:cNvPr id="474" name="Graphique 473" descr="Rat contour">
            <a:extLst>
              <a:ext uri="{FF2B5EF4-FFF2-40B4-BE49-F238E27FC236}">
                <a16:creationId xmlns:a16="http://schemas.microsoft.com/office/drawing/2014/main" id="{6CA1CE1B-79AE-1D4A-4858-486A091D7CB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594338" y="5103946"/>
            <a:ext cx="495914" cy="495914"/>
          </a:xfrm>
          <a:prstGeom prst="rect">
            <a:avLst/>
          </a:prstGeom>
        </p:spPr>
      </p:pic>
      <p:sp>
        <p:nvSpPr>
          <p:cNvPr id="475" name="Arc 474">
            <a:extLst>
              <a:ext uri="{FF2B5EF4-FFF2-40B4-BE49-F238E27FC236}">
                <a16:creationId xmlns:a16="http://schemas.microsoft.com/office/drawing/2014/main" id="{8DB3C01A-FDB8-B3A6-FBED-6DBA0E22FB83}"/>
              </a:ext>
            </a:extLst>
          </p:cNvPr>
          <p:cNvSpPr/>
          <p:nvPr/>
        </p:nvSpPr>
        <p:spPr>
          <a:xfrm rot="426575">
            <a:off x="4235189" y="4883908"/>
            <a:ext cx="497261" cy="339883"/>
          </a:xfrm>
          <a:prstGeom prst="arc">
            <a:avLst>
              <a:gd name="adj1" fmla="val 11067105"/>
              <a:gd name="adj2" fmla="val 21504899"/>
            </a:avLst>
          </a:prstGeom>
          <a:ln w="19050">
            <a:solidFill>
              <a:schemeClr val="bg2"/>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476" name="ZoneTexte 2447">
            <a:extLst>
              <a:ext uri="{FF2B5EF4-FFF2-40B4-BE49-F238E27FC236}">
                <a16:creationId xmlns:a16="http://schemas.microsoft.com/office/drawing/2014/main" id="{9BCB7CAE-DFE4-64E9-FB0C-6C2B62E7C0E7}"/>
              </a:ext>
            </a:extLst>
          </p:cNvPr>
          <p:cNvSpPr txBox="1"/>
          <p:nvPr/>
        </p:nvSpPr>
        <p:spPr>
          <a:xfrm>
            <a:off x="4998200" y="4824564"/>
            <a:ext cx="118864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i="0" u="none" strike="noStrike" kern="1200" cap="none" spc="0" normalizeH="0" baseline="0" noProof="0" dirty="0">
                <a:ln>
                  <a:noFill/>
                </a:ln>
                <a:solidFill>
                  <a:srgbClr val="009900"/>
                </a:solidFill>
                <a:effectLst/>
                <a:uLnTx/>
                <a:uFillTx/>
                <a:latin typeface="Arial" panose="020B0604020202020204" pitchFamily="34" charset="0"/>
                <a:cs typeface="Arial" panose="020B0604020202020204" pitchFamily="34" charset="0"/>
              </a:rPr>
              <a:t>WT or KO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i="0" u="none" strike="noStrike" kern="1200" cap="none" spc="0" normalizeH="0" baseline="0" noProof="0" dirty="0">
                <a:ln>
                  <a:noFill/>
                </a:ln>
                <a:solidFill>
                  <a:srgbClr val="009900"/>
                </a:solidFill>
                <a:effectLst/>
                <a:uLnTx/>
                <a:uFillTx/>
                <a:latin typeface="Arial" panose="020B0604020202020204" pitchFamily="34" charset="0"/>
                <a:cs typeface="Arial" panose="020B0604020202020204" pitchFamily="34" charset="0"/>
              </a:rPr>
              <a:t>(MyD88-/-)</a:t>
            </a:r>
          </a:p>
        </p:txBody>
      </p:sp>
      <p:pic>
        <p:nvPicPr>
          <p:cNvPr id="477" name="Image 476">
            <a:extLst>
              <a:ext uri="{FF2B5EF4-FFF2-40B4-BE49-F238E27FC236}">
                <a16:creationId xmlns:a16="http://schemas.microsoft.com/office/drawing/2014/main" id="{025C1429-B063-E89E-A63C-997FAE5970BF}"/>
              </a:ext>
            </a:extLst>
          </p:cNvPr>
          <p:cNvPicPr>
            <a:picLocks noChangeAspect="1"/>
          </p:cNvPicPr>
          <p:nvPr/>
        </p:nvPicPr>
        <p:blipFill>
          <a:blip r:embed="rId16"/>
          <a:stretch>
            <a:fillRect/>
          </a:stretch>
        </p:blipFill>
        <p:spPr>
          <a:xfrm>
            <a:off x="3903956" y="5025640"/>
            <a:ext cx="554784" cy="579170"/>
          </a:xfrm>
          <a:prstGeom prst="rect">
            <a:avLst/>
          </a:prstGeom>
        </p:spPr>
      </p:pic>
      <p:pic>
        <p:nvPicPr>
          <p:cNvPr id="478" name="Image 1">
            <a:extLst>
              <a:ext uri="{FF2B5EF4-FFF2-40B4-BE49-F238E27FC236}">
                <a16:creationId xmlns:a16="http://schemas.microsoft.com/office/drawing/2014/main" id="{6E6FB985-4CDA-14D1-7C26-F36F562B0E79}"/>
              </a:ext>
            </a:extLst>
          </p:cNvPr>
          <p:cNvPicPr>
            <a:picLocks noChangeAspect="1"/>
          </p:cNvPicPr>
          <p:nvPr/>
        </p:nvPicPr>
        <p:blipFill rotWithShape="1">
          <a:blip r:embed="rId6"/>
          <a:srcRect b="69764"/>
          <a:stretch/>
        </p:blipFill>
        <p:spPr>
          <a:xfrm>
            <a:off x="3736175" y="5497899"/>
            <a:ext cx="841151" cy="315046"/>
          </a:xfrm>
          <a:prstGeom prst="rect">
            <a:avLst/>
          </a:prstGeom>
        </p:spPr>
      </p:pic>
      <p:cxnSp>
        <p:nvCxnSpPr>
          <p:cNvPr id="479" name="Connecteur droit avec flèche 2445">
            <a:extLst>
              <a:ext uri="{FF2B5EF4-FFF2-40B4-BE49-F238E27FC236}">
                <a16:creationId xmlns:a16="http://schemas.microsoft.com/office/drawing/2014/main" id="{5DE185A2-0CD0-3ACD-FB72-2DE47BBA5A55}"/>
              </a:ext>
            </a:extLst>
          </p:cNvPr>
          <p:cNvCxnSpPr>
            <a:cxnSpLocks/>
          </p:cNvCxnSpPr>
          <p:nvPr/>
        </p:nvCxnSpPr>
        <p:spPr>
          <a:xfrm>
            <a:off x="4727109" y="5597208"/>
            <a:ext cx="0" cy="27071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0" name="ZoneTexte 2446">
            <a:extLst>
              <a:ext uri="{FF2B5EF4-FFF2-40B4-BE49-F238E27FC236}">
                <a16:creationId xmlns:a16="http://schemas.microsoft.com/office/drawing/2014/main" id="{00AF39AD-EE11-5C84-DB4C-4C2BB57B5955}"/>
              </a:ext>
            </a:extLst>
          </p:cNvPr>
          <p:cNvSpPr txBox="1"/>
          <p:nvPr/>
        </p:nvSpPr>
        <p:spPr>
          <a:xfrm>
            <a:off x="3713180" y="5918122"/>
            <a:ext cx="225637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Measure</a:t>
            </a:r>
            <a:r>
              <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of </a:t>
            </a: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lung</a:t>
            </a:r>
            <a:r>
              <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fr-CH" sz="1100" b="0" i="0" u="none"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function</a:t>
            </a:r>
            <a:endParaRPr kumimoji="0" lang="fr-CH" sz="11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81" name="ZoneTexte 480">
            <a:extLst>
              <a:ext uri="{FF2B5EF4-FFF2-40B4-BE49-F238E27FC236}">
                <a16:creationId xmlns:a16="http://schemas.microsoft.com/office/drawing/2014/main" id="{0905B612-03EB-4E19-81C7-6B0C17940A9A}"/>
              </a:ext>
            </a:extLst>
          </p:cNvPr>
          <p:cNvSpPr txBox="1"/>
          <p:nvPr/>
        </p:nvSpPr>
        <p:spPr>
          <a:xfrm>
            <a:off x="2409149" y="5297744"/>
            <a:ext cx="1103863" cy="461665"/>
          </a:xfrm>
          <a:prstGeom prst="rect">
            <a:avLst/>
          </a:prstGeom>
          <a:noFill/>
        </p:spPr>
        <p:txBody>
          <a:bodyPr wrap="square" rtlCol="0">
            <a:spAutoFit/>
          </a:bodyPr>
          <a:lstStyle/>
          <a:p>
            <a:pPr algn="ctr"/>
            <a:r>
              <a:rPr lang="fr-CH" sz="1200" b="1" dirty="0">
                <a:solidFill>
                  <a:schemeClr val="accent4">
                    <a:lumMod val="50000"/>
                  </a:schemeClr>
                </a:solidFill>
              </a:rPr>
              <a:t>Amish or </a:t>
            </a:r>
            <a:r>
              <a:rPr lang="fr-CH" sz="1200" b="1" dirty="0" err="1">
                <a:solidFill>
                  <a:schemeClr val="accent4">
                    <a:lumMod val="50000"/>
                  </a:schemeClr>
                </a:solidFill>
              </a:rPr>
              <a:t>Hutterite</a:t>
            </a:r>
            <a:r>
              <a:rPr lang="fr-CH" sz="1200" b="1" dirty="0">
                <a:solidFill>
                  <a:schemeClr val="accent4">
                    <a:lumMod val="50000"/>
                  </a:schemeClr>
                </a:solidFill>
              </a:rPr>
              <a:t> </a:t>
            </a:r>
            <a:r>
              <a:rPr lang="fr-CH" sz="1200" b="1" dirty="0" err="1">
                <a:solidFill>
                  <a:schemeClr val="accent4">
                    <a:lumMod val="50000"/>
                  </a:schemeClr>
                </a:solidFill>
              </a:rPr>
              <a:t>dust</a:t>
            </a:r>
            <a:endParaRPr lang="fr-CH" sz="1200" b="1" dirty="0">
              <a:solidFill>
                <a:schemeClr val="accent4">
                  <a:lumMod val="50000"/>
                </a:schemeClr>
              </a:solidFill>
            </a:endParaRPr>
          </a:p>
        </p:txBody>
      </p:sp>
      <p:sp>
        <p:nvSpPr>
          <p:cNvPr id="482" name="ZoneTexte 481">
            <a:extLst>
              <a:ext uri="{FF2B5EF4-FFF2-40B4-BE49-F238E27FC236}">
                <a16:creationId xmlns:a16="http://schemas.microsoft.com/office/drawing/2014/main" id="{9C72E8D3-8A77-9AF5-FF32-C319D82802E1}"/>
              </a:ext>
            </a:extLst>
          </p:cNvPr>
          <p:cNvSpPr txBox="1"/>
          <p:nvPr/>
        </p:nvSpPr>
        <p:spPr>
          <a:xfrm>
            <a:off x="3532468" y="5487856"/>
            <a:ext cx="583511" cy="261610"/>
          </a:xfrm>
          <a:prstGeom prst="rect">
            <a:avLst/>
          </a:prstGeom>
          <a:noFill/>
        </p:spPr>
        <p:txBody>
          <a:bodyPr wrap="square" rtlCol="0">
            <a:spAutoFit/>
          </a:bodyPr>
          <a:lstStyle/>
          <a:p>
            <a:r>
              <a:rPr lang="fr-CH" sz="1100" b="1" dirty="0">
                <a:solidFill>
                  <a:schemeClr val="tx1">
                    <a:lumMod val="75000"/>
                    <a:lumOff val="25000"/>
                  </a:schemeClr>
                </a:solidFill>
              </a:rPr>
              <a:t>OR</a:t>
            </a:r>
          </a:p>
        </p:txBody>
      </p:sp>
    </p:spTree>
    <p:extLst>
      <p:ext uri="{BB962C8B-B14F-4D97-AF65-F5344CB8AC3E}">
        <p14:creationId xmlns:p14="http://schemas.microsoft.com/office/powerpoint/2010/main" val="343276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6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7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7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7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8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322" grpId="0"/>
      <p:bldP spid="469" grpId="0"/>
      <p:bldP spid="475" grpId="0" animBg="1"/>
      <p:bldP spid="476" grpId="0"/>
      <p:bldP spid="480" grpId="0"/>
      <p:bldP spid="481" grpId="0"/>
      <p:bldP spid="4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5B0E4B-8F50-A534-5920-DDB86BF2819E}"/>
              </a:ext>
            </a:extLst>
          </p:cNvPr>
          <p:cNvSpPr>
            <a:spLocks noGrp="1"/>
          </p:cNvSpPr>
          <p:nvPr>
            <p:ph type="sldNum" sz="quarter" idx="11"/>
          </p:nvPr>
        </p:nvSpPr>
        <p:spPr/>
        <p:txBody>
          <a:bodyPr/>
          <a:lstStyle/>
          <a:p>
            <a:fld id="{0C2A03C2-618D-0049-8007-B6874CE3F48B}" type="slidenum">
              <a:rPr lang="en-GB" smtClean="0"/>
              <a:pPr/>
              <a:t>17</a:t>
            </a:fld>
            <a:endParaRPr lang="en-GB"/>
          </a:p>
        </p:txBody>
      </p:sp>
      <p:sp>
        <p:nvSpPr>
          <p:cNvPr id="4" name="Titre 1">
            <a:extLst>
              <a:ext uri="{FF2B5EF4-FFF2-40B4-BE49-F238E27FC236}">
                <a16:creationId xmlns:a16="http://schemas.microsoft.com/office/drawing/2014/main" id="{E6973885-231E-57B6-C689-D8C352F2C54B}"/>
              </a:ext>
            </a:extLst>
          </p:cNvPr>
          <p:cNvSpPr txBox="1">
            <a:spLocks/>
          </p:cNvSpPr>
          <p:nvPr/>
        </p:nvSpPr>
        <p:spPr>
          <a:xfrm>
            <a:off x="371475" y="365125"/>
            <a:ext cx="10304992" cy="435056"/>
          </a:xfrm>
          <a:prstGeom prst="rect">
            <a:avLst/>
          </a:prstGeom>
        </p:spPr>
        <p:txBody>
          <a:bodyPr vert="horz"/>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a:cs typeface="Calibri"/>
              </a:rPr>
              <a:t>DRUG PHARMACOLOGY : TOWARDS PROTECTIVE IMMUNITY</a:t>
            </a:r>
            <a:endParaRPr lang="fr-CH" dirty="0"/>
          </a:p>
        </p:txBody>
      </p:sp>
      <p:sp>
        <p:nvSpPr>
          <p:cNvPr id="5" name="Espace réservé du texte 2">
            <a:extLst>
              <a:ext uri="{FF2B5EF4-FFF2-40B4-BE49-F238E27FC236}">
                <a16:creationId xmlns:a16="http://schemas.microsoft.com/office/drawing/2014/main" id="{13BB5FDE-9962-1456-A299-CC2971E70E61}"/>
              </a:ext>
            </a:extLst>
          </p:cNvPr>
          <p:cNvSpPr txBox="1">
            <a:spLocks/>
          </p:cNvSpPr>
          <p:nvPr/>
        </p:nvSpPr>
        <p:spPr>
          <a:xfrm>
            <a:off x="371475" y="758020"/>
            <a:ext cx="10304992" cy="276999"/>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a:t>Drug targets: Cellular level</a:t>
            </a:r>
            <a:endParaRPr lang="fr-CH" dirty="0"/>
          </a:p>
        </p:txBody>
      </p:sp>
      <p:sp>
        <p:nvSpPr>
          <p:cNvPr id="6" name="Espace réservé du numéro de diapositive 5">
            <a:extLst>
              <a:ext uri="{FF2B5EF4-FFF2-40B4-BE49-F238E27FC236}">
                <a16:creationId xmlns:a16="http://schemas.microsoft.com/office/drawing/2014/main" id="{EA29A0B7-F845-F4C6-664E-ABDA2C9A93D8}"/>
              </a:ext>
            </a:extLst>
          </p:cNvPr>
          <p:cNvSpPr txBox="1">
            <a:spLocks/>
          </p:cNvSpPr>
          <p:nvPr/>
        </p:nvSpPr>
        <p:spPr>
          <a:xfrm>
            <a:off x="11475720" y="6489701"/>
            <a:ext cx="344804" cy="14201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2A03C2-618D-0049-8007-B6874CE3F48B}" type="slidenum">
              <a:rPr lang="en-GB" smtClean="0"/>
              <a:pPr/>
              <a:t>17</a:t>
            </a:fld>
            <a:endParaRPr lang="en-GB"/>
          </a:p>
        </p:txBody>
      </p:sp>
      <p:pic>
        <p:nvPicPr>
          <p:cNvPr id="7" name="Image 30">
            <a:extLst>
              <a:ext uri="{FF2B5EF4-FFF2-40B4-BE49-F238E27FC236}">
                <a16:creationId xmlns:a16="http://schemas.microsoft.com/office/drawing/2014/main" id="{7FB156AA-BBDA-38D2-8335-DBDDA286C727}"/>
              </a:ext>
            </a:extLst>
          </p:cNvPr>
          <p:cNvPicPr>
            <a:picLocks noChangeAspect="1"/>
          </p:cNvPicPr>
          <p:nvPr>
            <p:custDataLst>
              <p:tags r:id="rId1"/>
            </p:custDataLst>
          </p:nvPr>
        </p:nvPicPr>
        <p:blipFill rotWithShape="1">
          <a:blip r:embed="rId4"/>
          <a:srcRect l="7048" t="25070" r="66922" b="32667"/>
          <a:stretch/>
        </p:blipFill>
        <p:spPr>
          <a:xfrm>
            <a:off x="371475" y="1701226"/>
            <a:ext cx="2380192" cy="2705142"/>
          </a:xfrm>
          <a:prstGeom prst="rect">
            <a:avLst/>
          </a:prstGeom>
        </p:spPr>
      </p:pic>
      <p:sp>
        <p:nvSpPr>
          <p:cNvPr id="8" name="Rectangle 7">
            <a:extLst>
              <a:ext uri="{FF2B5EF4-FFF2-40B4-BE49-F238E27FC236}">
                <a16:creationId xmlns:a16="http://schemas.microsoft.com/office/drawing/2014/main" id="{ACB121C9-323C-A772-EE30-467E4BE1EC8F}"/>
              </a:ext>
            </a:extLst>
          </p:cNvPr>
          <p:cNvSpPr/>
          <p:nvPr/>
        </p:nvSpPr>
        <p:spPr>
          <a:xfrm rot="19017959">
            <a:off x="2480734" y="1662242"/>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Rectangle 8">
            <a:extLst>
              <a:ext uri="{FF2B5EF4-FFF2-40B4-BE49-F238E27FC236}">
                <a16:creationId xmlns:a16="http://schemas.microsoft.com/office/drawing/2014/main" id="{1DF9A4B9-4F8C-4BC3-268A-B37BCE2F42FE}"/>
              </a:ext>
            </a:extLst>
          </p:cNvPr>
          <p:cNvSpPr/>
          <p:nvPr/>
        </p:nvSpPr>
        <p:spPr>
          <a:xfrm rot="2096467">
            <a:off x="2460641" y="3549570"/>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Ellipse 2202">
            <a:extLst>
              <a:ext uri="{FF2B5EF4-FFF2-40B4-BE49-F238E27FC236}">
                <a16:creationId xmlns:a16="http://schemas.microsoft.com/office/drawing/2014/main" id="{2ADCB78F-1D14-F417-42EF-1C380A774E19}"/>
              </a:ext>
            </a:extLst>
          </p:cNvPr>
          <p:cNvSpPr/>
          <p:nvPr/>
        </p:nvSpPr>
        <p:spPr>
          <a:xfrm>
            <a:off x="1117600" y="3756391"/>
            <a:ext cx="1030848" cy="32031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cxnSp>
        <p:nvCxnSpPr>
          <p:cNvPr id="11" name="Connecteur droit avec flèche 2204">
            <a:extLst>
              <a:ext uri="{FF2B5EF4-FFF2-40B4-BE49-F238E27FC236}">
                <a16:creationId xmlns:a16="http://schemas.microsoft.com/office/drawing/2014/main" id="{273C9382-9B08-4442-EDC9-D9936C081622}"/>
              </a:ext>
            </a:extLst>
          </p:cNvPr>
          <p:cNvCxnSpPr>
            <a:cxnSpLocks/>
            <a:stCxn id="10" idx="6"/>
            <a:endCxn id="14" idx="1"/>
          </p:cNvCxnSpPr>
          <p:nvPr/>
        </p:nvCxnSpPr>
        <p:spPr>
          <a:xfrm>
            <a:off x="2148448" y="3916546"/>
            <a:ext cx="1355396" cy="991286"/>
          </a:xfrm>
          <a:prstGeom prst="straightConnector1">
            <a:avLst/>
          </a:prstGeom>
          <a:ln>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12" name="Rectangle : coins arrondis 2205">
            <a:extLst>
              <a:ext uri="{FF2B5EF4-FFF2-40B4-BE49-F238E27FC236}">
                <a16:creationId xmlns:a16="http://schemas.microsoft.com/office/drawing/2014/main" id="{3AA67CBF-3118-9342-7E0C-51A4DA13CB6E}"/>
              </a:ext>
            </a:extLst>
          </p:cNvPr>
          <p:cNvSpPr/>
          <p:nvPr/>
        </p:nvSpPr>
        <p:spPr>
          <a:xfrm>
            <a:off x="3492500" y="1320800"/>
            <a:ext cx="4040253" cy="1433601"/>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fr-CH" sz="1600" dirty="0"/>
              <a:t>Activation of multiple Pattern Recognition </a:t>
            </a:r>
            <a:r>
              <a:rPr lang="fr-CH" sz="1600" dirty="0" err="1"/>
              <a:t>Receptors</a:t>
            </a:r>
            <a:r>
              <a:rPr lang="fr-CH" sz="1600" dirty="0"/>
              <a:t>: </a:t>
            </a:r>
            <a:r>
              <a:rPr lang="fr-CH" sz="1600" dirty="0" err="1"/>
              <a:t>TLR2</a:t>
            </a:r>
            <a:r>
              <a:rPr lang="fr-CH" sz="1600" dirty="0"/>
              <a:t>, </a:t>
            </a:r>
            <a:r>
              <a:rPr lang="fr-CH" sz="1600" dirty="0" err="1"/>
              <a:t>TLR4</a:t>
            </a:r>
            <a:r>
              <a:rPr lang="fr-CH" sz="1600" dirty="0"/>
              <a:t>, </a:t>
            </a:r>
            <a:r>
              <a:rPr lang="fr-CH" sz="1600" dirty="0" err="1"/>
              <a:t>TLR7</a:t>
            </a:r>
            <a:r>
              <a:rPr lang="fr-CH" sz="1600" dirty="0"/>
              <a:t>, </a:t>
            </a:r>
            <a:r>
              <a:rPr lang="fr-CH" sz="1600" dirty="0" err="1"/>
              <a:t>TLR9</a:t>
            </a:r>
            <a:r>
              <a:rPr lang="fr-CH" sz="1600" dirty="0"/>
              <a:t>, </a:t>
            </a:r>
            <a:r>
              <a:rPr lang="fr-CH" sz="1600" dirty="0" err="1"/>
              <a:t>NOD2</a:t>
            </a:r>
            <a:endParaRPr lang="fr-CH" sz="1600" dirty="0"/>
          </a:p>
          <a:p>
            <a:pPr algn="ctr"/>
            <a:r>
              <a:rPr lang="fr-CH" sz="1600" dirty="0"/>
              <a:t>Activation of </a:t>
            </a:r>
            <a:r>
              <a:rPr lang="fr-CH" sz="1600" dirty="0" err="1"/>
              <a:t>additional</a:t>
            </a:r>
            <a:r>
              <a:rPr lang="fr-CH" sz="1600" dirty="0"/>
              <a:t> </a:t>
            </a:r>
            <a:r>
              <a:rPr lang="fr-CH" sz="1600" dirty="0" err="1"/>
              <a:t>receptors</a:t>
            </a:r>
            <a:r>
              <a:rPr lang="fr-CH" sz="1600" dirty="0"/>
              <a:t>: </a:t>
            </a:r>
            <a:r>
              <a:rPr lang="fr-CH" sz="1600" dirty="0" err="1"/>
              <a:t>T2R</a:t>
            </a:r>
            <a:r>
              <a:rPr lang="fr-CH" sz="1600" dirty="0"/>
              <a:t>, </a:t>
            </a:r>
            <a:r>
              <a:rPr lang="fr-CH" sz="1600" dirty="0" err="1"/>
              <a:t>FFAR2</a:t>
            </a:r>
            <a:r>
              <a:rPr lang="fr-CH" sz="1600" dirty="0"/>
              <a:t>, </a:t>
            </a:r>
            <a:r>
              <a:rPr lang="fr-CH" sz="1600" dirty="0" err="1"/>
              <a:t>FFAR4</a:t>
            </a:r>
            <a:endParaRPr lang="fr-CH" sz="1600" dirty="0"/>
          </a:p>
        </p:txBody>
      </p:sp>
      <p:sp>
        <p:nvSpPr>
          <p:cNvPr id="13" name="Rectangle : coins arrondis 7">
            <a:extLst>
              <a:ext uri="{FF2B5EF4-FFF2-40B4-BE49-F238E27FC236}">
                <a16:creationId xmlns:a16="http://schemas.microsoft.com/office/drawing/2014/main" id="{7850827B-1E4C-232D-1F7A-0C503CC33BC6}"/>
              </a:ext>
            </a:extLst>
          </p:cNvPr>
          <p:cNvSpPr/>
          <p:nvPr/>
        </p:nvSpPr>
        <p:spPr>
          <a:xfrm>
            <a:off x="3492500" y="2943227"/>
            <a:ext cx="4040253" cy="1184678"/>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fr-CH" sz="1600" err="1"/>
              <a:t>Adaptor</a:t>
            </a:r>
            <a:r>
              <a:rPr lang="fr-CH" sz="1600"/>
              <a:t> </a:t>
            </a:r>
            <a:r>
              <a:rPr lang="fr-CH" sz="1600" err="1"/>
              <a:t>proteins</a:t>
            </a:r>
            <a:r>
              <a:rPr lang="fr-CH" sz="1600"/>
              <a:t> MyD88 and TRIF are instrumental in OM-85 </a:t>
            </a:r>
            <a:r>
              <a:rPr lang="fr-CH" sz="1600" err="1"/>
              <a:t>efficacy</a:t>
            </a:r>
            <a:endParaRPr lang="fr-CH" sz="1600"/>
          </a:p>
        </p:txBody>
      </p:sp>
      <p:sp>
        <p:nvSpPr>
          <p:cNvPr id="14" name="Rectangle : coins arrondis 10">
            <a:extLst>
              <a:ext uri="{FF2B5EF4-FFF2-40B4-BE49-F238E27FC236}">
                <a16:creationId xmlns:a16="http://schemas.microsoft.com/office/drawing/2014/main" id="{40EFA82B-D670-B04D-FECB-7ECF8961B223}"/>
              </a:ext>
            </a:extLst>
          </p:cNvPr>
          <p:cNvSpPr/>
          <p:nvPr/>
        </p:nvSpPr>
        <p:spPr>
          <a:xfrm>
            <a:off x="3503844" y="4315493"/>
            <a:ext cx="4040253" cy="1184678"/>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fr-CH" sz="1600" dirty="0"/>
              <a:t>The </a:t>
            </a:r>
            <a:r>
              <a:rPr lang="fr-CH" sz="1600" dirty="0" err="1"/>
              <a:t>signaling</a:t>
            </a:r>
            <a:r>
              <a:rPr lang="fr-CH" sz="1600" dirty="0"/>
              <a:t> cascades </a:t>
            </a:r>
            <a:r>
              <a:rPr lang="fr-CH" sz="1600" dirty="0" err="1"/>
              <a:t>triggered</a:t>
            </a:r>
            <a:r>
              <a:rPr lang="fr-CH" sz="1600" dirty="0"/>
              <a:t> by OM-85 lead to the </a:t>
            </a:r>
            <a:r>
              <a:rPr lang="fr-CH" sz="1600" dirty="0" err="1"/>
              <a:t>regulation</a:t>
            </a:r>
            <a:r>
              <a:rPr lang="fr-CH" sz="1600" dirty="0"/>
              <a:t> of a large set of </a:t>
            </a:r>
            <a:r>
              <a:rPr lang="fr-CH" sz="1600" dirty="0" err="1"/>
              <a:t>genes</a:t>
            </a:r>
            <a:r>
              <a:rPr lang="fr-CH" sz="1600" dirty="0"/>
              <a:t> </a:t>
            </a:r>
            <a:r>
              <a:rPr lang="fr-CH" sz="1600" dirty="0" err="1"/>
              <a:t>including</a:t>
            </a:r>
            <a:r>
              <a:rPr lang="fr-CH" sz="1600" dirty="0"/>
              <a:t>  Type I </a:t>
            </a:r>
            <a:r>
              <a:rPr lang="fr-CH" sz="1600" dirty="0" err="1"/>
              <a:t>interferon</a:t>
            </a:r>
            <a:r>
              <a:rPr lang="fr-CH" sz="1600" dirty="0"/>
              <a:t> and </a:t>
            </a:r>
            <a:r>
              <a:rPr lang="fr-CH" sz="1600" dirty="0" err="1"/>
              <a:t>Interferon-stimulated</a:t>
            </a:r>
            <a:r>
              <a:rPr lang="fr-CH" sz="1600" dirty="0"/>
              <a:t> </a:t>
            </a:r>
            <a:r>
              <a:rPr lang="fr-CH" sz="1600" dirty="0" err="1"/>
              <a:t>gene</a:t>
            </a:r>
            <a:r>
              <a:rPr lang="fr-CH" sz="1600" dirty="0"/>
              <a:t> (ISG)</a:t>
            </a:r>
          </a:p>
        </p:txBody>
      </p:sp>
      <p:sp>
        <p:nvSpPr>
          <p:cNvPr id="15" name="Espace réservé du texte 3">
            <a:extLst>
              <a:ext uri="{FF2B5EF4-FFF2-40B4-BE49-F238E27FC236}">
                <a16:creationId xmlns:a16="http://schemas.microsoft.com/office/drawing/2014/main" id="{D40F6B4C-7AC3-E513-BE4E-5C4E959C3B3B}"/>
              </a:ext>
            </a:extLst>
          </p:cNvPr>
          <p:cNvSpPr txBox="1">
            <a:spLocks/>
          </p:cNvSpPr>
          <p:nvPr/>
        </p:nvSpPr>
        <p:spPr>
          <a:xfrm>
            <a:off x="454942" y="5764575"/>
            <a:ext cx="5987890" cy="830997"/>
          </a:xfrm>
          <a:prstGeom prst="rect">
            <a:avLst/>
          </a:prstGeom>
        </p:spPr>
        <p:txBody>
          <a:bodyPr vert="horz" wrap="square" lIns="0" tIns="0" rIns="0" bIns="0" rtlCol="0" anchor="b" anchorCtr="0">
            <a:spAutoFit/>
          </a:bodyPr>
          <a:lstStyle>
            <a:lvl1pPr marL="0" indent="0" algn="l" defTabSz="914400" rtl="0" eaLnBrk="1" latinLnBrk="0" hangingPunct="1">
              <a:lnSpc>
                <a:spcPct val="90000"/>
              </a:lnSpc>
              <a:spcBef>
                <a:spcPts val="1000"/>
              </a:spcBef>
              <a:buClr>
                <a:schemeClr val="bg2"/>
              </a:buClr>
              <a:buFont typeface="Arial" panose="020B0604020202020204" pitchFamily="34" charset="0"/>
              <a:buNone/>
              <a:tabLst/>
              <a:defRPr sz="800" b="0" kern="1200">
                <a:solidFill>
                  <a:schemeClr val="accent6"/>
                </a:solidFill>
                <a:latin typeface="+mn-lt"/>
                <a:ea typeface="+mn-ea"/>
                <a:cs typeface="+mn-cs"/>
              </a:defRPr>
            </a:lvl1pPr>
            <a:lvl2pPr marL="2317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2pPr>
            <a:lvl3pPr marL="4540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3pPr>
            <a:lvl4pPr marL="6762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4pPr>
            <a:lvl5pPr marL="8985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fr-CH" sz="1000" dirty="0">
                <a:solidFill>
                  <a:schemeClr val="bg1">
                    <a:lumMod val="50000"/>
                  </a:schemeClr>
                </a:solidFill>
                <a:latin typeface="Arial" panose="020B0604020202020204" pitchFamily="34" charset="0"/>
                <a:cs typeface="Arial" panose="020B0604020202020204" pitchFamily="34" charset="0"/>
              </a:rPr>
              <a:t>Scott et al. </a:t>
            </a:r>
            <a:r>
              <a:rPr lang="en-GB" sz="1000" dirty="0">
                <a:solidFill>
                  <a:schemeClr val="bg1">
                    <a:lumMod val="50000"/>
                  </a:schemeClr>
                </a:solidFill>
                <a:latin typeface="Arial" panose="020B0604020202020204" pitchFamily="34" charset="0"/>
                <a:cs typeface="Arial" panose="020B0604020202020204" pitchFamily="34" charset="0"/>
              </a:rPr>
              <a:t>Mucosal Immunol. 2017 May;10(3):789-801</a:t>
            </a:r>
            <a:endParaRPr lang="fr-CH" sz="1000" dirty="0">
              <a:solidFill>
                <a:schemeClr val="bg1">
                  <a:lumMod val="50000"/>
                </a:schemeClr>
              </a:solidFill>
              <a:latin typeface="Arial" panose="020B0604020202020204" pitchFamily="34" charset="0"/>
              <a:cs typeface="Arial" panose="020B0604020202020204" pitchFamily="34" charset="0"/>
            </a:endParaRPr>
          </a:p>
          <a:p>
            <a:pPr>
              <a:spcBef>
                <a:spcPts val="0"/>
              </a:spcBef>
            </a:pPr>
            <a:r>
              <a:rPr lang="fr-CH" sz="1000" dirty="0" err="1">
                <a:solidFill>
                  <a:schemeClr val="bg1">
                    <a:lumMod val="50000"/>
                  </a:schemeClr>
                </a:solidFill>
                <a:latin typeface="Arial" panose="020B0604020202020204" pitchFamily="34" charset="0"/>
                <a:cs typeface="Arial" panose="020B0604020202020204" pitchFamily="34" charset="0"/>
              </a:rPr>
              <a:t>Salzmann</a:t>
            </a:r>
            <a:r>
              <a:rPr lang="fr-CH" sz="1000" dirty="0">
                <a:solidFill>
                  <a:schemeClr val="bg1">
                    <a:lumMod val="50000"/>
                  </a:schemeClr>
                </a:solidFill>
                <a:latin typeface="Arial" panose="020B0604020202020204" pitchFamily="34" charset="0"/>
                <a:cs typeface="Arial" panose="020B0604020202020204" pitchFamily="34" charset="0"/>
              </a:rPr>
              <a:t> et al. </a:t>
            </a:r>
            <a:r>
              <a:rPr lang="fr-CH" sz="1000" dirty="0" err="1">
                <a:solidFill>
                  <a:schemeClr val="bg1">
                    <a:lumMod val="50000"/>
                  </a:schemeClr>
                </a:solidFill>
                <a:latin typeface="Arial" panose="020B0604020202020204" pitchFamily="34" charset="0"/>
                <a:cs typeface="Arial" panose="020B0604020202020204" pitchFamily="34" charset="0"/>
              </a:rPr>
              <a:t>Innate</a:t>
            </a:r>
            <a:r>
              <a:rPr lang="fr-CH" sz="1000" dirty="0">
                <a:solidFill>
                  <a:schemeClr val="bg1">
                    <a:lumMod val="50000"/>
                  </a:schemeClr>
                </a:solidFill>
                <a:latin typeface="Arial" panose="020B0604020202020204" pitchFamily="34" charset="0"/>
                <a:cs typeface="Arial" panose="020B0604020202020204" pitchFamily="34" charset="0"/>
              </a:rPr>
              <a:t> Immun. 2022;14(4):293-305</a:t>
            </a:r>
          </a:p>
          <a:p>
            <a:pPr>
              <a:spcBef>
                <a:spcPts val="0"/>
              </a:spcBef>
            </a:pPr>
            <a:r>
              <a:rPr lang="fr-CH" sz="1000" dirty="0">
                <a:solidFill>
                  <a:schemeClr val="bg1">
                    <a:lumMod val="50000"/>
                  </a:schemeClr>
                </a:solidFill>
                <a:latin typeface="Arial" panose="020B0604020202020204" pitchFamily="34" charset="0"/>
                <a:cs typeface="Arial" panose="020B0604020202020204" pitchFamily="34" charset="0"/>
              </a:rPr>
              <a:t>Troy et al. </a:t>
            </a:r>
            <a:r>
              <a:rPr lang="sv-SE" sz="1000" dirty="0">
                <a:solidFill>
                  <a:schemeClr val="bg1">
                    <a:lumMod val="50000"/>
                  </a:schemeClr>
                </a:solidFill>
                <a:latin typeface="Arial" panose="020B0604020202020204" pitchFamily="34" charset="0"/>
                <a:cs typeface="Arial" panose="020B0604020202020204" pitchFamily="34" charset="0"/>
              </a:rPr>
              <a:t>J Allergy Clin Immunol. 2022 Jul;150(1):93-103</a:t>
            </a:r>
          </a:p>
          <a:p>
            <a:pPr>
              <a:spcBef>
                <a:spcPts val="0"/>
              </a:spcBef>
            </a:pPr>
            <a:r>
              <a:rPr lang="fr-CH" sz="1000" dirty="0" err="1">
                <a:solidFill>
                  <a:schemeClr val="bg1">
                    <a:lumMod val="50000"/>
                  </a:schemeClr>
                </a:solidFill>
                <a:latin typeface="Arial" panose="020B0604020202020204" pitchFamily="34" charset="0"/>
                <a:cs typeface="Arial" panose="020B0604020202020204" pitchFamily="34" charset="0"/>
              </a:rPr>
              <a:t>Khameneh</a:t>
            </a:r>
            <a:r>
              <a:rPr lang="fr-CH" sz="1000" dirty="0">
                <a:solidFill>
                  <a:schemeClr val="bg1">
                    <a:lumMod val="50000"/>
                  </a:schemeClr>
                </a:solidFill>
                <a:latin typeface="Arial" panose="020B0604020202020204" pitchFamily="34" charset="0"/>
                <a:cs typeface="Arial" panose="020B0604020202020204" pitchFamily="34" charset="0"/>
              </a:rPr>
              <a:t> et al. </a:t>
            </a:r>
            <a:r>
              <a:rPr lang="es-ES" sz="1000" dirty="0" err="1">
                <a:solidFill>
                  <a:schemeClr val="bg1">
                    <a:lumMod val="50000"/>
                  </a:schemeClr>
                </a:solidFill>
                <a:latin typeface="Arial" panose="020B0604020202020204" pitchFamily="34" charset="0"/>
                <a:cs typeface="Arial" panose="020B0604020202020204" pitchFamily="34" charset="0"/>
              </a:rPr>
              <a:t>Mucosal</a:t>
            </a:r>
            <a:r>
              <a:rPr lang="es-ES" sz="1000" dirty="0">
                <a:solidFill>
                  <a:schemeClr val="bg1">
                    <a:lumMod val="50000"/>
                  </a:schemeClr>
                </a:solidFill>
                <a:latin typeface="Arial" panose="020B0604020202020204" pitchFamily="34" charset="0"/>
                <a:cs typeface="Arial" panose="020B0604020202020204" pitchFamily="34" charset="0"/>
              </a:rPr>
              <a:t> </a:t>
            </a:r>
            <a:r>
              <a:rPr lang="es-ES" sz="1000" dirty="0" err="1">
                <a:solidFill>
                  <a:schemeClr val="bg1">
                    <a:lumMod val="50000"/>
                  </a:schemeClr>
                </a:solidFill>
                <a:latin typeface="Arial" panose="020B0604020202020204" pitchFamily="34" charset="0"/>
                <a:cs typeface="Arial" panose="020B0604020202020204" pitchFamily="34" charset="0"/>
              </a:rPr>
              <a:t>Immunol</a:t>
            </a:r>
            <a:r>
              <a:rPr lang="es-ES" sz="1000" dirty="0">
                <a:solidFill>
                  <a:schemeClr val="bg1">
                    <a:lumMod val="50000"/>
                  </a:schemeClr>
                </a:solidFill>
                <a:latin typeface="Arial" panose="020B0604020202020204" pitchFamily="34" charset="0"/>
                <a:cs typeface="Arial" panose="020B0604020202020204" pitchFamily="34" charset="0"/>
              </a:rPr>
              <a:t>. 2024 Jun;17(3):346-358</a:t>
            </a:r>
          </a:p>
          <a:p>
            <a:pPr>
              <a:spcBef>
                <a:spcPts val="0"/>
              </a:spcBef>
            </a:pPr>
            <a:endParaRPr lang="es-ES" sz="1000" dirty="0">
              <a:solidFill>
                <a:schemeClr val="bg1">
                  <a:lumMod val="50000"/>
                </a:schemeClr>
              </a:solidFill>
              <a:latin typeface="Arial" panose="020B0604020202020204" pitchFamily="34" charset="0"/>
              <a:cs typeface="Arial" panose="020B0604020202020204" pitchFamily="34" charset="0"/>
            </a:endParaRPr>
          </a:p>
          <a:p>
            <a:pPr>
              <a:spcBef>
                <a:spcPts val="0"/>
              </a:spcBef>
            </a:pPr>
            <a:r>
              <a:rPr lang="en-US" sz="10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lang="fr-CH" sz="1000" dirty="0">
              <a:solidFill>
                <a:srgbClr val="7F7F7F"/>
              </a:solidFill>
              <a:latin typeface="Arial" panose="020B0604020202020204" pitchFamily="34" charset="0"/>
              <a:cs typeface="Arial" panose="020B0604020202020204" pitchFamily="34" charset="0"/>
            </a:endParaRPr>
          </a:p>
        </p:txBody>
      </p:sp>
      <p:pic>
        <p:nvPicPr>
          <p:cNvPr id="16" name="Image 3">
            <a:extLst>
              <a:ext uri="{FF2B5EF4-FFF2-40B4-BE49-F238E27FC236}">
                <a16:creationId xmlns:a16="http://schemas.microsoft.com/office/drawing/2014/main" id="{75986758-EE4D-C400-7153-5A5783529704}"/>
              </a:ext>
            </a:extLst>
          </p:cNvPr>
          <p:cNvPicPr>
            <a:picLocks noChangeAspect="1"/>
          </p:cNvPicPr>
          <p:nvPr>
            <p:custDataLst>
              <p:tags r:id="rId2"/>
            </p:custDataLst>
          </p:nvPr>
        </p:nvPicPr>
        <p:blipFill rotWithShape="1">
          <a:blip r:embed="rId5"/>
          <a:srcRect l="8121" t="67164" r="66762" b="25679"/>
          <a:stretch/>
        </p:blipFill>
        <p:spPr>
          <a:xfrm>
            <a:off x="454942" y="4406368"/>
            <a:ext cx="2296726" cy="458129"/>
          </a:xfrm>
          <a:prstGeom prst="rect">
            <a:avLst/>
          </a:prstGeom>
        </p:spPr>
      </p:pic>
      <p:pic>
        <p:nvPicPr>
          <p:cNvPr id="17" name="Image 16">
            <a:extLst>
              <a:ext uri="{FF2B5EF4-FFF2-40B4-BE49-F238E27FC236}">
                <a16:creationId xmlns:a16="http://schemas.microsoft.com/office/drawing/2014/main" id="{209406E6-AEE1-32D5-DD86-883D74BCCC21}"/>
              </a:ext>
            </a:extLst>
          </p:cNvPr>
          <p:cNvPicPr>
            <a:picLocks noChangeAspect="1"/>
          </p:cNvPicPr>
          <p:nvPr/>
        </p:nvPicPr>
        <p:blipFill>
          <a:blip r:embed="rId6"/>
          <a:stretch>
            <a:fillRect/>
          </a:stretch>
        </p:blipFill>
        <p:spPr>
          <a:xfrm>
            <a:off x="7717353" y="1603425"/>
            <a:ext cx="4441720" cy="3275530"/>
          </a:xfrm>
          <a:prstGeom prst="rect">
            <a:avLst/>
          </a:prstGeom>
        </p:spPr>
      </p:pic>
      <p:sp>
        <p:nvSpPr>
          <p:cNvPr id="18" name="ZoneTexte 6">
            <a:extLst>
              <a:ext uri="{FF2B5EF4-FFF2-40B4-BE49-F238E27FC236}">
                <a16:creationId xmlns:a16="http://schemas.microsoft.com/office/drawing/2014/main" id="{B1AEDF1F-32B1-CD5B-12F6-D4B87ECAF282}"/>
              </a:ext>
            </a:extLst>
          </p:cNvPr>
          <p:cNvSpPr txBox="1"/>
          <p:nvPr/>
        </p:nvSpPr>
        <p:spPr>
          <a:xfrm>
            <a:off x="165651" y="3808097"/>
            <a:ext cx="870669" cy="307777"/>
          </a:xfrm>
          <a:prstGeom prst="rect">
            <a:avLst/>
          </a:prstGeom>
          <a:solidFill>
            <a:srgbClr val="FFC00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prstClr val="black"/>
                </a:solidFill>
                <a:effectLst/>
                <a:uLnTx/>
                <a:uFillTx/>
                <a:latin typeface="Calibri" panose="020F0502020204030204"/>
                <a:ea typeface="+mn-ea"/>
                <a:cs typeface="+mn-cs"/>
              </a:rPr>
              <a:t>OUTPUT</a:t>
            </a:r>
            <a:endParaRPr kumimoji="0" lang="fr-CH" sz="7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ZoneTexte 9">
            <a:extLst>
              <a:ext uri="{FF2B5EF4-FFF2-40B4-BE49-F238E27FC236}">
                <a16:creationId xmlns:a16="http://schemas.microsoft.com/office/drawing/2014/main" id="{91E6E975-A385-46DA-FB82-4856E878AB04}"/>
              </a:ext>
            </a:extLst>
          </p:cNvPr>
          <p:cNvSpPr txBox="1"/>
          <p:nvPr/>
        </p:nvSpPr>
        <p:spPr>
          <a:xfrm>
            <a:off x="170366" y="2528557"/>
            <a:ext cx="774267" cy="318090"/>
          </a:xfrm>
          <a:prstGeom prst="rect">
            <a:avLst/>
          </a:prstGeom>
          <a:solidFill>
            <a:srgbClr val="FFC00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prstClr val="black"/>
                </a:solidFill>
                <a:effectLst/>
                <a:uLnTx/>
                <a:uFillTx/>
                <a:latin typeface="Calibri" panose="020F0502020204030204"/>
                <a:ea typeface="+mn-ea"/>
                <a:cs typeface="+mn-cs"/>
              </a:rPr>
              <a:t>INPUT</a:t>
            </a:r>
          </a:p>
        </p:txBody>
      </p:sp>
      <p:sp>
        <p:nvSpPr>
          <p:cNvPr id="20" name="ZoneTexte 11">
            <a:extLst>
              <a:ext uri="{FF2B5EF4-FFF2-40B4-BE49-F238E27FC236}">
                <a16:creationId xmlns:a16="http://schemas.microsoft.com/office/drawing/2014/main" id="{367A0DD2-E0CC-CA6F-5D11-174ABEECFB0C}"/>
              </a:ext>
            </a:extLst>
          </p:cNvPr>
          <p:cNvSpPr txBox="1"/>
          <p:nvPr/>
        </p:nvSpPr>
        <p:spPr>
          <a:xfrm>
            <a:off x="193362" y="3266340"/>
            <a:ext cx="647839" cy="318090"/>
          </a:xfrm>
          <a:prstGeom prst="rect">
            <a:avLst/>
          </a:prstGeom>
          <a:solidFill>
            <a:srgbClr val="FFC000"/>
          </a:solid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prstClr val="black"/>
                </a:solidFill>
                <a:effectLst/>
                <a:uLnTx/>
                <a:uFillTx/>
                <a:latin typeface="Calibri" panose="020F0502020204030204"/>
                <a:ea typeface="+mn-ea"/>
                <a:cs typeface="+mn-cs"/>
              </a:rPr>
              <a:t>CORE</a:t>
            </a:r>
            <a:endParaRPr kumimoji="0" lang="fr-CH" sz="7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6EE3416E-BE42-9582-A54C-967706181DBB}"/>
              </a:ext>
            </a:extLst>
          </p:cNvPr>
          <p:cNvGrpSpPr/>
          <p:nvPr/>
        </p:nvGrpSpPr>
        <p:grpSpPr>
          <a:xfrm>
            <a:off x="7638092" y="1568859"/>
            <a:ext cx="4553908" cy="3888188"/>
            <a:chOff x="7638092" y="1568859"/>
            <a:chExt cx="4553908" cy="3888188"/>
          </a:xfrm>
        </p:grpSpPr>
        <p:grpSp>
          <p:nvGrpSpPr>
            <p:cNvPr id="21" name="Group 20">
              <a:extLst>
                <a:ext uri="{FF2B5EF4-FFF2-40B4-BE49-F238E27FC236}">
                  <a16:creationId xmlns:a16="http://schemas.microsoft.com/office/drawing/2014/main" id="{2C1ECE9E-4152-DF6A-78BB-D149A2688119}"/>
                </a:ext>
              </a:extLst>
            </p:cNvPr>
            <p:cNvGrpSpPr/>
            <p:nvPr/>
          </p:nvGrpSpPr>
          <p:grpSpPr>
            <a:xfrm>
              <a:off x="7638092" y="1568859"/>
              <a:ext cx="4553908" cy="3888188"/>
              <a:chOff x="7638092" y="1568859"/>
              <a:chExt cx="4553908" cy="3888188"/>
            </a:xfrm>
          </p:grpSpPr>
          <p:grpSp>
            <p:nvGrpSpPr>
              <p:cNvPr id="22" name="Group 21">
                <a:extLst>
                  <a:ext uri="{FF2B5EF4-FFF2-40B4-BE49-F238E27FC236}">
                    <a16:creationId xmlns:a16="http://schemas.microsoft.com/office/drawing/2014/main" id="{46982926-4422-8FBF-59C7-154CA25A7F50}"/>
                  </a:ext>
                </a:extLst>
              </p:cNvPr>
              <p:cNvGrpSpPr/>
              <p:nvPr/>
            </p:nvGrpSpPr>
            <p:grpSpPr>
              <a:xfrm>
                <a:off x="7638092" y="1568859"/>
                <a:ext cx="4553908" cy="3888188"/>
                <a:chOff x="7638092" y="1568859"/>
                <a:chExt cx="4553908" cy="3888188"/>
              </a:xfrm>
            </p:grpSpPr>
            <p:pic>
              <p:nvPicPr>
                <p:cNvPr id="24" name="Image 17">
                  <a:extLst>
                    <a:ext uri="{FF2B5EF4-FFF2-40B4-BE49-F238E27FC236}">
                      <a16:creationId xmlns:a16="http://schemas.microsoft.com/office/drawing/2014/main" id="{1CE37C98-187C-8ADB-121E-EDD4A56238CB}"/>
                    </a:ext>
                  </a:extLst>
                </p:cNvPr>
                <p:cNvPicPr>
                  <a:picLocks noChangeAspect="1"/>
                </p:cNvPicPr>
                <p:nvPr/>
              </p:nvPicPr>
              <p:blipFill>
                <a:blip r:embed="rId7"/>
                <a:stretch>
                  <a:fillRect/>
                </a:stretch>
              </p:blipFill>
              <p:spPr>
                <a:xfrm>
                  <a:off x="7638092" y="1568859"/>
                  <a:ext cx="4427570" cy="3275530"/>
                </a:xfrm>
                <a:prstGeom prst="rect">
                  <a:avLst/>
                </a:prstGeom>
              </p:spPr>
            </p:pic>
            <p:sp>
              <p:nvSpPr>
                <p:cNvPr id="25" name="Rounded Rectangle 38">
                  <a:extLst>
                    <a:ext uri="{FF2B5EF4-FFF2-40B4-BE49-F238E27FC236}">
                      <a16:creationId xmlns:a16="http://schemas.microsoft.com/office/drawing/2014/main" id="{6D355B52-ADE9-6B99-02B4-2BEADD21BBD3}"/>
                    </a:ext>
                  </a:extLst>
                </p:cNvPr>
                <p:cNvSpPr/>
                <p:nvPr/>
              </p:nvSpPr>
              <p:spPr>
                <a:xfrm>
                  <a:off x="10271245" y="4986906"/>
                  <a:ext cx="1841471" cy="470141"/>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CH" sz="12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Indicative of </a:t>
                  </a:r>
                  <a:r>
                    <a:rPr kumimoji="0" lang="fr-CH"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immune</a:t>
                  </a:r>
                  <a:r>
                    <a:rPr lang="fr-CH" sz="1200" b="1" dirty="0">
                      <a:solidFill>
                        <a:srgbClr val="FFFFFF"/>
                      </a:solidFill>
                      <a:latin typeface="Arial" panose="020B0604020202020204" pitchFamily="34" charset="0"/>
                      <a:cs typeface="Arial" panose="020B0604020202020204" pitchFamily="34" charset="0"/>
                    </a:rPr>
                    <a:t> </a:t>
                  </a:r>
                  <a:r>
                    <a:rPr kumimoji="0" lang="fr-CH"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training</a:t>
                  </a: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6" name="Rounded Rectangle 38">
                  <a:extLst>
                    <a:ext uri="{FF2B5EF4-FFF2-40B4-BE49-F238E27FC236}">
                      <a16:creationId xmlns:a16="http://schemas.microsoft.com/office/drawing/2014/main" id="{A74475D7-338C-C1B7-0ECD-10D1CC2C19FE}"/>
                    </a:ext>
                  </a:extLst>
                </p:cNvPr>
                <p:cNvSpPr/>
                <p:nvPr/>
              </p:nvSpPr>
              <p:spPr>
                <a:xfrm>
                  <a:off x="10199856" y="2019486"/>
                  <a:ext cx="1971145" cy="855428"/>
                </a:xfrm>
                <a:prstGeom prst="round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Genes from the </a:t>
                  </a:r>
                  <a:r>
                    <a:rPr kumimoji="0" lang="en-US" sz="105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type I IFN pathway were enriched</a:t>
                  </a:r>
                  <a:r>
                    <a:rPr kumimoji="0" lang="en-US"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top of rank of molecular drivers (IFNAR1, IRF7, IFN</a:t>
                  </a:r>
                  <a:r>
                    <a:rPr kumimoji="0" lang="el-GR"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α</a:t>
                  </a:r>
                  <a:r>
                    <a:rPr kumimoji="0" lang="en-US"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IFN</a:t>
                  </a:r>
                  <a:r>
                    <a:rPr kumimoji="0" lang="el-GR"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β</a:t>
                  </a:r>
                  <a:r>
                    <a:rPr kumimoji="0" lang="en-US"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t>
                  </a:r>
                  <a:endParaRPr kumimoji="0" lang="fr-CH" sz="9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7" name="Rounded Rectangle 38">
                  <a:extLst>
                    <a:ext uri="{FF2B5EF4-FFF2-40B4-BE49-F238E27FC236}">
                      <a16:creationId xmlns:a16="http://schemas.microsoft.com/office/drawing/2014/main" id="{2A39B5E8-7047-B801-C470-AEF5AC0B5A1E}"/>
                    </a:ext>
                  </a:extLst>
                </p:cNvPr>
                <p:cNvSpPr/>
                <p:nvPr/>
              </p:nvSpPr>
              <p:spPr>
                <a:xfrm>
                  <a:off x="10220855" y="3452971"/>
                  <a:ext cx="1971145" cy="738003"/>
                </a:xfrm>
                <a:prstGeom prst="round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OM-85 </a:t>
                  </a:r>
                  <a:r>
                    <a:rPr kumimoji="0" lang="fr-CH" sz="1050" b="0" i="0" u="none" strike="noStrike" kern="1200" cap="none" spc="0" normalizeH="0" baseline="0" noProof="0" dirty="0" err="1">
                      <a:ln>
                        <a:noFill/>
                      </a:ln>
                      <a:solidFill>
                        <a:srgbClr val="FFFFFF"/>
                      </a:solidFill>
                      <a:effectLst/>
                      <a:uLnTx/>
                      <a:uFillTx/>
                      <a:latin typeface="Arial" panose="020B0604020202020204" pitchFamily="34" charset="0"/>
                      <a:cs typeface="Arial" panose="020B0604020202020204" pitchFamily="34" charset="0"/>
                    </a:rPr>
                    <a:t>attenuated</a:t>
                  </a: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t>
                  </a:r>
                  <a:r>
                    <a:rPr kumimoji="0" lang="fr-CH" sz="1050" b="0" i="0" u="none" strike="noStrike" kern="1200" cap="none" spc="0" normalizeH="0" baseline="0" noProof="0" dirty="0" err="1">
                      <a:ln>
                        <a:noFill/>
                      </a:ln>
                      <a:solidFill>
                        <a:srgbClr val="FFFFFF"/>
                      </a:solidFill>
                      <a:effectLst/>
                      <a:uLnTx/>
                      <a:uFillTx/>
                      <a:latin typeface="Arial" panose="020B0604020202020204" pitchFamily="34" charset="0"/>
                      <a:cs typeface="Arial" panose="020B0604020202020204" pitchFamily="34" charset="0"/>
                    </a:rPr>
                    <a:t>inflammatory</a:t>
                  </a: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t>
                  </a:r>
                  <a:r>
                    <a:rPr kumimoji="0" lang="fr-CH" sz="1050" b="0" i="0" u="none" strike="noStrike" kern="1200" cap="none" spc="0" normalizeH="0" baseline="0" noProof="0" dirty="0" err="1">
                      <a:ln>
                        <a:noFill/>
                      </a:ln>
                      <a:solidFill>
                        <a:srgbClr val="FFFFFF"/>
                      </a:solidFill>
                      <a:effectLst/>
                      <a:uLnTx/>
                      <a:uFillTx/>
                      <a:latin typeface="Arial" panose="020B0604020202020204" pitchFamily="34" charset="0"/>
                      <a:cs typeface="Arial" panose="020B0604020202020204" pitchFamily="34" charset="0"/>
                    </a:rPr>
                    <a:t>gene</a:t>
                  </a: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programs (IL1</a:t>
                  </a:r>
                  <a:r>
                    <a:rPr kumimoji="0" lang="el-GR"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β</a:t>
                  </a: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TNF, IFN</a:t>
                  </a:r>
                  <a:r>
                    <a:rPr kumimoji="0" lang="el-GR"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γ</a:t>
                  </a: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IL6) in </a:t>
                  </a:r>
                  <a:r>
                    <a:rPr kumimoji="0" lang="fr-CH" sz="1050" b="0" i="0" u="none" strike="noStrike" kern="1200" cap="none" spc="0" normalizeH="0" baseline="0" noProof="0" dirty="0" err="1">
                      <a:ln>
                        <a:noFill/>
                      </a:ln>
                      <a:solidFill>
                        <a:srgbClr val="FFFFFF"/>
                      </a:solidFill>
                      <a:effectLst/>
                      <a:uLnTx/>
                      <a:uFillTx/>
                      <a:latin typeface="Arial" panose="020B0604020202020204" pitchFamily="34" charset="0"/>
                      <a:cs typeface="Arial" panose="020B0604020202020204" pitchFamily="34" charset="0"/>
                    </a:rPr>
                    <a:t>decidua</a:t>
                  </a:r>
                  <a:r>
                    <a:rPr kumimoji="0" lang="fr-CH"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&amp; </a:t>
                  </a:r>
                  <a:r>
                    <a:rPr kumimoji="0" lang="fr-CH" sz="1050" b="0" i="0" u="none" strike="noStrike" kern="1200" cap="none" spc="0" normalizeH="0" baseline="0" noProof="0" dirty="0" err="1">
                      <a:ln>
                        <a:noFill/>
                      </a:ln>
                      <a:solidFill>
                        <a:srgbClr val="FFFFFF"/>
                      </a:solidFill>
                      <a:effectLst/>
                      <a:uLnTx/>
                      <a:uFillTx/>
                      <a:latin typeface="Arial" panose="020B0604020202020204" pitchFamily="34" charset="0"/>
                      <a:cs typeface="Arial" panose="020B0604020202020204" pitchFamily="34" charset="0"/>
                    </a:rPr>
                    <a:t>uterus</a:t>
                  </a:r>
                  <a:endParaRPr kumimoji="0" lang="en-GB" sz="105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3" name="Rounded Rectangle 38">
                <a:extLst>
                  <a:ext uri="{FF2B5EF4-FFF2-40B4-BE49-F238E27FC236}">
                    <a16:creationId xmlns:a16="http://schemas.microsoft.com/office/drawing/2014/main" id="{B558041E-B7C8-F6E9-8FAE-2913D743885D}"/>
                  </a:ext>
                </a:extLst>
              </p:cNvPr>
              <p:cNvSpPr/>
              <p:nvPr/>
            </p:nvSpPr>
            <p:spPr>
              <a:xfrm>
                <a:off x="10271246" y="4206465"/>
                <a:ext cx="1841471" cy="470141"/>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30" name="Rectangle 29">
              <a:extLst>
                <a:ext uri="{FF2B5EF4-FFF2-40B4-BE49-F238E27FC236}">
                  <a16:creationId xmlns:a16="http://schemas.microsoft.com/office/drawing/2014/main" id="{5BB51137-77CB-91EF-4C87-93A4EF6088FC}"/>
                </a:ext>
              </a:extLst>
            </p:cNvPr>
            <p:cNvSpPr/>
            <p:nvPr/>
          </p:nvSpPr>
          <p:spPr>
            <a:xfrm>
              <a:off x="7638092" y="1685685"/>
              <a:ext cx="1404000" cy="299658"/>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CH" sz="1200" dirty="0"/>
                <a:t>Type I </a:t>
              </a:r>
              <a:r>
                <a:rPr lang="fr-CH" sz="1200" dirty="0" err="1"/>
                <a:t>Interferon</a:t>
              </a:r>
              <a:endParaRPr lang="en-GB" sz="1200" dirty="0"/>
            </a:p>
          </p:txBody>
        </p:sp>
        <p:sp>
          <p:nvSpPr>
            <p:cNvPr id="31" name="Rectangle 30">
              <a:extLst>
                <a:ext uri="{FF2B5EF4-FFF2-40B4-BE49-F238E27FC236}">
                  <a16:creationId xmlns:a16="http://schemas.microsoft.com/office/drawing/2014/main" id="{DC3A2ED3-E952-0D5F-22EB-5A229B29DA45}"/>
                </a:ext>
              </a:extLst>
            </p:cNvPr>
            <p:cNvSpPr/>
            <p:nvPr/>
          </p:nvSpPr>
          <p:spPr>
            <a:xfrm>
              <a:off x="7638092" y="3162299"/>
              <a:ext cx="1404000" cy="38539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CH" sz="1200" dirty="0" err="1"/>
                <a:t>Inflammatory</a:t>
              </a:r>
              <a:r>
                <a:rPr lang="fr-CH" sz="1200" dirty="0"/>
                <a:t> </a:t>
              </a:r>
              <a:r>
                <a:rPr lang="fr-CH" sz="1200" dirty="0" err="1"/>
                <a:t>response</a:t>
              </a:r>
              <a:endParaRPr lang="en-GB" sz="1200" dirty="0"/>
            </a:p>
          </p:txBody>
        </p:sp>
      </p:grpSp>
    </p:spTree>
    <p:extLst>
      <p:ext uri="{BB962C8B-B14F-4D97-AF65-F5344CB8AC3E}">
        <p14:creationId xmlns:p14="http://schemas.microsoft.com/office/powerpoint/2010/main" val="2073106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3D52DAF0-E970-3EBC-FAEE-5B1440E6A141}"/>
              </a:ext>
            </a:extLst>
          </p:cNvPr>
          <p:cNvSpPr txBox="1">
            <a:spLocks/>
          </p:cNvSpPr>
          <p:nvPr/>
        </p:nvSpPr>
        <p:spPr>
          <a:xfrm>
            <a:off x="371475" y="365125"/>
            <a:ext cx="10304992" cy="435056"/>
          </a:xfrm>
          <a:prstGeom prst="rect">
            <a:avLst/>
          </a:prstGeom>
        </p:spPr>
        <p:txBody>
          <a:bodyPr vert="horz"/>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sz="2400" dirty="0">
                <a:solidFill>
                  <a:schemeClr val="bg2"/>
                </a:solidFill>
                <a:latin typeface="Arial" panose="020B0604020202020204" pitchFamily="34" charset="0"/>
                <a:cs typeface="Arial" panose="020B0604020202020204" pitchFamily="34" charset="0"/>
              </a:rPr>
              <a:t>DRUG PHARMACOLOGY</a:t>
            </a:r>
            <a:endParaRPr lang="fr-CH" sz="2400" dirty="0">
              <a:solidFill>
                <a:schemeClr val="bg2"/>
              </a:solidFill>
              <a:latin typeface="Arial" panose="020B0604020202020204" pitchFamily="34" charset="0"/>
              <a:cs typeface="Arial" panose="020B0604020202020204" pitchFamily="34" charset="0"/>
            </a:endParaRPr>
          </a:p>
        </p:txBody>
      </p:sp>
      <p:sp>
        <p:nvSpPr>
          <p:cNvPr id="5" name="Espace réservé du texte 2">
            <a:extLst>
              <a:ext uri="{FF2B5EF4-FFF2-40B4-BE49-F238E27FC236}">
                <a16:creationId xmlns:a16="http://schemas.microsoft.com/office/drawing/2014/main" id="{F3FC96E3-E969-F25D-E599-83C70B04D726}"/>
              </a:ext>
            </a:extLst>
          </p:cNvPr>
          <p:cNvSpPr txBox="1">
            <a:spLocks/>
          </p:cNvSpPr>
          <p:nvPr/>
        </p:nvSpPr>
        <p:spPr>
          <a:xfrm>
            <a:off x="371475" y="758020"/>
            <a:ext cx="10304992" cy="276999"/>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dirty="0">
                <a:solidFill>
                  <a:schemeClr val="bg2"/>
                </a:solidFill>
                <a:latin typeface="Arial" panose="020B0604020202020204" pitchFamily="34" charset="0"/>
                <a:cs typeface="Arial" panose="020B0604020202020204" pitchFamily="34" charset="0"/>
              </a:rPr>
              <a:t>Drug </a:t>
            </a:r>
            <a:r>
              <a:rPr lang="fr-CH" dirty="0" err="1">
                <a:solidFill>
                  <a:schemeClr val="bg2"/>
                </a:solidFill>
                <a:latin typeface="Arial" panose="020B0604020202020204" pitchFamily="34" charset="0"/>
                <a:cs typeface="Arial" panose="020B0604020202020204" pitchFamily="34" charset="0"/>
              </a:rPr>
              <a:t>targets</a:t>
            </a:r>
            <a:r>
              <a:rPr lang="fr-CH" dirty="0">
                <a:solidFill>
                  <a:schemeClr val="bg2"/>
                </a:solidFill>
                <a:latin typeface="Arial" panose="020B0604020202020204" pitchFamily="34" charset="0"/>
                <a:cs typeface="Arial" panose="020B0604020202020204" pitchFamily="34" charset="0"/>
              </a:rPr>
              <a:t>: Cellular </a:t>
            </a:r>
            <a:r>
              <a:rPr lang="fr-CH" dirty="0" err="1">
                <a:solidFill>
                  <a:schemeClr val="bg2"/>
                </a:solidFill>
                <a:latin typeface="Arial" panose="020B0604020202020204" pitchFamily="34" charset="0"/>
                <a:cs typeface="Arial" panose="020B0604020202020204" pitchFamily="34" charset="0"/>
              </a:rPr>
              <a:t>level</a:t>
            </a:r>
            <a:endParaRPr lang="fr-CH" dirty="0">
              <a:solidFill>
                <a:schemeClr val="bg2"/>
              </a:solidFill>
              <a:latin typeface="Arial" panose="020B0604020202020204" pitchFamily="34" charset="0"/>
              <a:cs typeface="Arial" panose="020B0604020202020204" pitchFamily="34" charset="0"/>
            </a:endParaRPr>
          </a:p>
        </p:txBody>
      </p:sp>
      <p:sp>
        <p:nvSpPr>
          <p:cNvPr id="7" name="Espace réservé du numéro de diapositive 5">
            <a:extLst>
              <a:ext uri="{FF2B5EF4-FFF2-40B4-BE49-F238E27FC236}">
                <a16:creationId xmlns:a16="http://schemas.microsoft.com/office/drawing/2014/main" id="{E2F0C393-C90C-C840-391D-A969814A9991}"/>
              </a:ext>
            </a:extLst>
          </p:cNvPr>
          <p:cNvSpPr txBox="1">
            <a:spLocks/>
          </p:cNvSpPr>
          <p:nvPr/>
        </p:nvSpPr>
        <p:spPr>
          <a:xfrm>
            <a:off x="11475720" y="6489701"/>
            <a:ext cx="344804" cy="14201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0C2A03C2-618D-0049-8007-B6874CE3F48B}" type="slidenum">
              <a:rPr lang="en-GB" sz="800" smtClean="0">
                <a:solidFill>
                  <a:srgbClr val="3C3C3B"/>
                </a:solidFill>
                <a:latin typeface="Arial" panose="020B0604020202020204" pitchFamily="34" charset="0"/>
                <a:cs typeface="Arial" panose="020B0604020202020204" pitchFamily="34" charset="0"/>
              </a:rPr>
              <a:pPr algn="r"/>
              <a:t>18</a:t>
            </a:fld>
            <a:endParaRPr lang="en-GB" sz="800">
              <a:solidFill>
                <a:srgbClr val="3C3C3B"/>
              </a:solidFill>
              <a:latin typeface="Arial" panose="020B0604020202020204" pitchFamily="34" charset="0"/>
              <a:cs typeface="Arial" panose="020B0604020202020204" pitchFamily="34" charset="0"/>
            </a:endParaRPr>
          </a:p>
        </p:txBody>
      </p:sp>
      <p:pic>
        <p:nvPicPr>
          <p:cNvPr id="8" name="Image 30">
            <a:extLst>
              <a:ext uri="{FF2B5EF4-FFF2-40B4-BE49-F238E27FC236}">
                <a16:creationId xmlns:a16="http://schemas.microsoft.com/office/drawing/2014/main" id="{B89DA3C1-054E-4C01-E2D6-EAA442E4C6A6}"/>
              </a:ext>
            </a:extLst>
          </p:cNvPr>
          <p:cNvPicPr>
            <a:picLocks noChangeAspect="1"/>
          </p:cNvPicPr>
          <p:nvPr>
            <p:custDataLst>
              <p:tags r:id="rId1"/>
            </p:custDataLst>
          </p:nvPr>
        </p:nvPicPr>
        <p:blipFill rotWithShape="1">
          <a:blip r:embed="rId4"/>
          <a:srcRect l="7048" t="25070" r="66922" b="32667"/>
          <a:stretch/>
        </p:blipFill>
        <p:spPr>
          <a:xfrm>
            <a:off x="371475" y="1701226"/>
            <a:ext cx="2380192" cy="2705142"/>
          </a:xfrm>
          <a:prstGeom prst="rect">
            <a:avLst/>
          </a:prstGeom>
        </p:spPr>
      </p:pic>
      <p:sp>
        <p:nvSpPr>
          <p:cNvPr id="9" name="Rectangle 8">
            <a:extLst>
              <a:ext uri="{FF2B5EF4-FFF2-40B4-BE49-F238E27FC236}">
                <a16:creationId xmlns:a16="http://schemas.microsoft.com/office/drawing/2014/main" id="{8AEBF7F6-B56C-3B98-BDCB-EB804580D663}"/>
              </a:ext>
            </a:extLst>
          </p:cNvPr>
          <p:cNvSpPr/>
          <p:nvPr/>
        </p:nvSpPr>
        <p:spPr>
          <a:xfrm rot="19017959">
            <a:off x="2480734" y="1662242"/>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C8CF47E-348D-947F-0D8E-7791EAAD0BC2}"/>
              </a:ext>
            </a:extLst>
          </p:cNvPr>
          <p:cNvSpPr/>
          <p:nvPr/>
        </p:nvSpPr>
        <p:spPr>
          <a:xfrm rot="2096467">
            <a:off x="2460641" y="3549570"/>
            <a:ext cx="719666" cy="9488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Rectangle : coins arrondis 2205">
            <a:extLst>
              <a:ext uri="{FF2B5EF4-FFF2-40B4-BE49-F238E27FC236}">
                <a16:creationId xmlns:a16="http://schemas.microsoft.com/office/drawing/2014/main" id="{A96B4B55-94CD-52B6-5D5E-28ABEA25C415}"/>
              </a:ext>
            </a:extLst>
          </p:cNvPr>
          <p:cNvSpPr/>
          <p:nvPr/>
        </p:nvSpPr>
        <p:spPr>
          <a:xfrm>
            <a:off x="3492500" y="1320800"/>
            <a:ext cx="4040253" cy="1433601"/>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Activation of multiple Pattern Recognition </a:t>
            </a:r>
            <a:r>
              <a:rPr kumimoji="0" lang="fr-CH"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TLR2, TLR4, TLR7, TLR9, NOD2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Activation of </a:t>
            </a:r>
            <a:r>
              <a:rPr kumimoji="0" lang="fr-CH"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additional</a:t>
            </a: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4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T2R, FFAR2, FFAR4</a:t>
            </a:r>
          </a:p>
        </p:txBody>
      </p:sp>
      <p:sp>
        <p:nvSpPr>
          <p:cNvPr id="12" name="Rectangle : coins arrondis 7">
            <a:extLst>
              <a:ext uri="{FF2B5EF4-FFF2-40B4-BE49-F238E27FC236}">
                <a16:creationId xmlns:a16="http://schemas.microsoft.com/office/drawing/2014/main" id="{AB950729-D592-453D-51DD-AF8A874C6C48}"/>
              </a:ext>
            </a:extLst>
          </p:cNvPr>
          <p:cNvSpPr/>
          <p:nvPr/>
        </p:nvSpPr>
        <p:spPr>
          <a:xfrm>
            <a:off x="3492500" y="2943227"/>
            <a:ext cx="4040253" cy="1184678"/>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Adaptor</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proteins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MyD88 and TRIF are instrumental in OM-85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efficacy</a:t>
            </a:r>
            <a:endPar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14" name="Rectangle : coins arrondis 6">
            <a:extLst>
              <a:ext uri="{FF2B5EF4-FFF2-40B4-BE49-F238E27FC236}">
                <a16:creationId xmlns:a16="http://schemas.microsoft.com/office/drawing/2014/main" id="{C426AE9A-9360-BEA5-5E72-46C05D6C1E59}"/>
              </a:ext>
            </a:extLst>
          </p:cNvPr>
          <p:cNvSpPr/>
          <p:nvPr/>
        </p:nvSpPr>
        <p:spPr>
          <a:xfrm>
            <a:off x="8487082" y="1023274"/>
            <a:ext cx="3581495" cy="198737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Multiplicity</a:t>
            </a:r>
            <a:r>
              <a:rPr kumimoji="0" lang="fr-CH"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of </a:t>
            </a:r>
            <a:r>
              <a:rPr kumimoji="0" lang="fr-CH" sz="1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conserved</a:t>
            </a:r>
            <a:r>
              <a:rPr kumimoji="0" lang="fr-CH"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and </a:t>
            </a:r>
            <a:r>
              <a:rPr kumimoji="0" lang="fr-CH" sz="1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possibly</a:t>
            </a:r>
            <a:r>
              <a:rPr kumimoji="0" lang="fr-CH"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redundant</a:t>
            </a:r>
            <a:r>
              <a:rPr kumimoji="0" lang="fr-CH"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receptors</a:t>
            </a:r>
            <a:r>
              <a:rPr kumimoji="0" lang="fr-CH"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6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engaged</a:t>
            </a:r>
            <a:endParaRPr kumimoji="0" lang="fr-CH" sz="16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pic>
        <p:nvPicPr>
          <p:cNvPr id="15" name="Image 9">
            <a:extLst>
              <a:ext uri="{FF2B5EF4-FFF2-40B4-BE49-F238E27FC236}">
                <a16:creationId xmlns:a16="http://schemas.microsoft.com/office/drawing/2014/main" id="{9E30CAFD-1D33-C62F-012D-F3BA204556F6}"/>
              </a:ext>
            </a:extLst>
          </p:cNvPr>
          <p:cNvPicPr>
            <a:picLocks noChangeAspect="1"/>
          </p:cNvPicPr>
          <p:nvPr>
            <p:custDataLst>
              <p:tags r:id="rId2"/>
            </p:custDataLst>
          </p:nvPr>
        </p:nvPicPr>
        <p:blipFill rotWithShape="1">
          <a:blip r:embed="rId5"/>
          <a:srcRect l="8121" t="67164" r="66762" b="25679"/>
          <a:stretch/>
        </p:blipFill>
        <p:spPr>
          <a:xfrm>
            <a:off x="454942" y="4406368"/>
            <a:ext cx="2296726" cy="458129"/>
          </a:xfrm>
          <a:prstGeom prst="rect">
            <a:avLst/>
          </a:prstGeom>
        </p:spPr>
      </p:pic>
      <p:sp>
        <p:nvSpPr>
          <p:cNvPr id="16" name="Rectangle : coins arrondis 11">
            <a:extLst>
              <a:ext uri="{FF2B5EF4-FFF2-40B4-BE49-F238E27FC236}">
                <a16:creationId xmlns:a16="http://schemas.microsoft.com/office/drawing/2014/main" id="{A0166D39-B29F-437A-8E66-2B8238AE659A}"/>
              </a:ext>
            </a:extLst>
          </p:cNvPr>
          <p:cNvSpPr/>
          <p:nvPr/>
        </p:nvSpPr>
        <p:spPr>
          <a:xfrm>
            <a:off x="3503844" y="4315493"/>
            <a:ext cx="4040253" cy="1184678"/>
          </a:xfrm>
          <a:prstGeom prst="roundRect">
            <a:avLst/>
          </a:prstGeom>
          <a:solidFill>
            <a:schemeClr val="accent4"/>
          </a:solidFill>
          <a:ln>
            <a:solidFill>
              <a:schemeClr val="accent2"/>
            </a:solidFill>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signaling</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cascades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triggered</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by OM-85 lead to the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regulation</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of a large set of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genes</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including</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Type I </a:t>
            </a:r>
            <a:r>
              <a:rPr kumimoji="0" lang="fr-CH" sz="1400" b="0" i="0" u="none" strike="noStrike" kern="120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interferon</a:t>
            </a:r>
            <a:r>
              <a:rPr kumimoji="0" lang="fr-CH" sz="14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and ISG</a:t>
            </a:r>
          </a:p>
        </p:txBody>
      </p:sp>
      <p:sp>
        <p:nvSpPr>
          <p:cNvPr id="2" name="Arrow: Right 1">
            <a:extLst>
              <a:ext uri="{FF2B5EF4-FFF2-40B4-BE49-F238E27FC236}">
                <a16:creationId xmlns:a16="http://schemas.microsoft.com/office/drawing/2014/main" id="{DD087329-6725-0C15-895C-D172A2218306}"/>
              </a:ext>
            </a:extLst>
          </p:cNvPr>
          <p:cNvSpPr/>
          <p:nvPr/>
        </p:nvSpPr>
        <p:spPr>
          <a:xfrm>
            <a:off x="7705725" y="2028825"/>
            <a:ext cx="567861" cy="276999"/>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744134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pour une image  10" descr="Une image contenant Équipement médical, médical, soins de santé, personne&#10;&#10;Description générée automatiquement">
            <a:extLst>
              <a:ext uri="{FF2B5EF4-FFF2-40B4-BE49-F238E27FC236}">
                <a16:creationId xmlns:a16="http://schemas.microsoft.com/office/drawing/2014/main" id="{AEF97163-B1EC-8747-D415-748572B0FFDF}"/>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0964" r="30964"/>
          <a:stretch>
            <a:fillRect/>
          </a:stretch>
        </p:blipFill>
        <p:spPr/>
      </p:pic>
      <p:sp>
        <p:nvSpPr>
          <p:cNvPr id="5" name="Text Placeholder 4">
            <a:extLst>
              <a:ext uri="{FF2B5EF4-FFF2-40B4-BE49-F238E27FC236}">
                <a16:creationId xmlns:a16="http://schemas.microsoft.com/office/drawing/2014/main" id="{91478209-1F60-1608-B511-439AE88AFBB5}"/>
              </a:ext>
            </a:extLst>
          </p:cNvPr>
          <p:cNvSpPr>
            <a:spLocks noGrp="1"/>
          </p:cNvSpPr>
          <p:nvPr>
            <p:ph type="body" sz="quarter" idx="11"/>
          </p:nvPr>
        </p:nvSpPr>
        <p:spPr>
          <a:xfrm>
            <a:off x="6382751" y="2631848"/>
            <a:ext cx="5203825" cy="3119828"/>
          </a:xfrm>
        </p:spPr>
        <p:txBody>
          <a:bodyPr/>
          <a:lstStyle/>
          <a:p>
            <a:r>
              <a:rPr lang="it-IT" sz="3600" b="1" dirty="0" err="1">
                <a:solidFill>
                  <a:schemeClr val="bg1"/>
                </a:solidFill>
                <a:latin typeface="Arial" panose="020B0604020202020204" pitchFamily="34" charset="0"/>
                <a:cs typeface="Arial" panose="020B0604020202020204" pitchFamily="34" charset="0"/>
              </a:rPr>
              <a:t>Efficacy</a:t>
            </a:r>
            <a:r>
              <a:rPr lang="it-IT" sz="3600" b="1" dirty="0">
                <a:solidFill>
                  <a:schemeClr val="bg1"/>
                </a:solidFill>
                <a:latin typeface="Arial" panose="020B0604020202020204" pitchFamily="34" charset="0"/>
                <a:cs typeface="Arial" panose="020B0604020202020204" pitchFamily="34" charset="0"/>
              </a:rPr>
              <a:t> of OM-85 in </a:t>
            </a:r>
            <a:r>
              <a:rPr lang="it-IT" sz="3600" b="1" dirty="0" err="1">
                <a:solidFill>
                  <a:schemeClr val="bg1"/>
                </a:solidFill>
                <a:latin typeface="Arial" panose="020B0604020202020204" pitchFamily="34" charset="0"/>
                <a:cs typeface="Arial" panose="020B0604020202020204" pitchFamily="34" charset="0"/>
              </a:rPr>
              <a:t>viral-bacterial</a:t>
            </a:r>
            <a:r>
              <a:rPr lang="it-IT" sz="3600" b="1" dirty="0">
                <a:solidFill>
                  <a:schemeClr val="bg1"/>
                </a:solidFill>
                <a:latin typeface="Arial" panose="020B0604020202020204" pitchFamily="34" charset="0"/>
                <a:cs typeface="Arial" panose="020B0604020202020204" pitchFamily="34" charset="0"/>
              </a:rPr>
              <a:t> </a:t>
            </a:r>
            <a:r>
              <a:rPr lang="it-IT" sz="3600" b="1" dirty="0" err="1">
                <a:solidFill>
                  <a:schemeClr val="bg1"/>
                </a:solidFill>
                <a:latin typeface="Arial" panose="020B0604020202020204" pitchFamily="34" charset="0"/>
                <a:cs typeface="Arial" panose="020B0604020202020204" pitchFamily="34" charset="0"/>
              </a:rPr>
              <a:t>infections</a:t>
            </a:r>
            <a:r>
              <a:rPr lang="it-IT" sz="3600" b="1" dirty="0">
                <a:solidFill>
                  <a:schemeClr val="bg1"/>
                </a:solidFill>
                <a:latin typeface="Arial" panose="020B0604020202020204" pitchFamily="34" charset="0"/>
                <a:cs typeface="Arial" panose="020B0604020202020204" pitchFamily="34" charset="0"/>
              </a:rPr>
              <a:t> and in </a:t>
            </a:r>
            <a:r>
              <a:rPr lang="it-IT" sz="3600" b="1" dirty="0" err="1">
                <a:solidFill>
                  <a:schemeClr val="bg1"/>
                </a:solidFill>
                <a:latin typeface="Arial" panose="020B0604020202020204" pitchFamily="34" charset="0"/>
                <a:cs typeface="Arial" panose="020B0604020202020204" pitchFamily="34" charset="0"/>
              </a:rPr>
              <a:t>prevention</a:t>
            </a:r>
            <a:r>
              <a:rPr lang="it-IT" sz="3600" b="1" dirty="0">
                <a:solidFill>
                  <a:schemeClr val="bg1"/>
                </a:solidFill>
                <a:latin typeface="Arial" panose="020B0604020202020204" pitchFamily="34" charset="0"/>
                <a:cs typeface="Arial" panose="020B0604020202020204" pitchFamily="34" charset="0"/>
              </a:rPr>
              <a:t> of </a:t>
            </a:r>
            <a:r>
              <a:rPr lang="it-IT" sz="3600" b="1" dirty="0" err="1">
                <a:solidFill>
                  <a:schemeClr val="bg1"/>
                </a:solidFill>
                <a:latin typeface="Arial" panose="020B0604020202020204" pitchFamily="34" charset="0"/>
                <a:cs typeface="Arial" panose="020B0604020202020204" pitchFamily="34" charset="0"/>
              </a:rPr>
              <a:t>airway</a:t>
            </a:r>
            <a:r>
              <a:rPr lang="it-IT" sz="3600" b="1" dirty="0">
                <a:solidFill>
                  <a:schemeClr val="bg1"/>
                </a:solidFill>
                <a:latin typeface="Arial" panose="020B0604020202020204" pitchFamily="34" charset="0"/>
                <a:cs typeface="Arial" panose="020B0604020202020204" pitchFamily="34" charset="0"/>
              </a:rPr>
              <a:t> </a:t>
            </a:r>
            <a:r>
              <a:rPr lang="it-IT" sz="3600" b="1" dirty="0" err="1">
                <a:solidFill>
                  <a:schemeClr val="bg1"/>
                </a:solidFill>
                <a:latin typeface="Arial" panose="020B0604020202020204" pitchFamily="34" charset="0"/>
                <a:cs typeface="Arial" panose="020B0604020202020204" pitchFamily="34" charset="0"/>
              </a:rPr>
              <a:t>inflammation</a:t>
            </a:r>
            <a:endParaRPr kumimoji="0" lang="it-IT" sz="36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endParaRPr>
          </a:p>
          <a:p>
            <a:endParaRPr lang="en-GB" sz="3600" dirty="0"/>
          </a:p>
        </p:txBody>
      </p:sp>
      <p:sp>
        <p:nvSpPr>
          <p:cNvPr id="2" name="Slide Number Placeholder 1">
            <a:extLst>
              <a:ext uri="{FF2B5EF4-FFF2-40B4-BE49-F238E27FC236}">
                <a16:creationId xmlns:a16="http://schemas.microsoft.com/office/drawing/2014/main" id="{1E1599BE-1DF3-59E6-F7EB-C87C2DA5FE29}"/>
              </a:ext>
            </a:extLst>
          </p:cNvPr>
          <p:cNvSpPr>
            <a:spLocks noGrp="1"/>
          </p:cNvSpPr>
          <p:nvPr>
            <p:ph type="sldNum" sz="quarter" idx="13"/>
          </p:nvPr>
        </p:nvSpPr>
        <p:spPr/>
        <p:txBody>
          <a:bodyPr/>
          <a:lstStyle/>
          <a:p>
            <a:fld id="{0C2A03C2-618D-0049-8007-B6874CE3F48B}" type="slidenum">
              <a:rPr lang="en-GB" smtClean="0"/>
              <a:pPr/>
              <a:t>19</a:t>
            </a:fld>
            <a:endParaRPr lang="en-GB"/>
          </a:p>
        </p:txBody>
      </p:sp>
      <p:sp>
        <p:nvSpPr>
          <p:cNvPr id="8" name="Text Placeholder 6">
            <a:extLst>
              <a:ext uri="{FF2B5EF4-FFF2-40B4-BE49-F238E27FC236}">
                <a16:creationId xmlns:a16="http://schemas.microsoft.com/office/drawing/2014/main" id="{C96AD707-21C5-204F-9226-F6E0135245A0}"/>
              </a:ext>
            </a:extLst>
          </p:cNvPr>
          <p:cNvSpPr txBox="1">
            <a:spLocks/>
          </p:cNvSpPr>
          <p:nvPr/>
        </p:nvSpPr>
        <p:spPr>
          <a:xfrm>
            <a:off x="7706027" y="904209"/>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03</a:t>
            </a:r>
          </a:p>
        </p:txBody>
      </p:sp>
    </p:spTree>
    <p:extLst>
      <p:ext uri="{BB962C8B-B14F-4D97-AF65-F5344CB8AC3E}">
        <p14:creationId xmlns:p14="http://schemas.microsoft.com/office/powerpoint/2010/main" val="3312855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3086CA-728C-52D8-BD82-A820471552D1}"/>
              </a:ext>
            </a:extLst>
          </p:cNvPr>
          <p:cNvSpPr>
            <a:spLocks noGrp="1"/>
          </p:cNvSpPr>
          <p:nvPr>
            <p:ph type="sldNum" sz="quarter" idx="11"/>
          </p:nvPr>
        </p:nvSpPr>
        <p:spPr>
          <a:xfrm>
            <a:off x="11475720" y="6499150"/>
            <a:ext cx="344804" cy="123111"/>
          </a:xfrm>
        </p:spPr>
        <p:txBody>
          <a:bodyPr/>
          <a:lstStyle/>
          <a:p>
            <a:fld id="{0C2A03C2-618D-0049-8007-B6874CE3F48B}" type="slidenum">
              <a:rPr lang="en-GB" sz="800" smtClean="0">
                <a:latin typeface="Arial" panose="020B0604020202020204" pitchFamily="34" charset="0"/>
                <a:cs typeface="Arial" panose="020B0604020202020204" pitchFamily="34" charset="0"/>
              </a:rPr>
              <a:pPr/>
              <a:t>20</a:t>
            </a:fld>
            <a:endParaRPr lang="en-GB" sz="800">
              <a:latin typeface="Arial" panose="020B0604020202020204" pitchFamily="34" charset="0"/>
              <a:cs typeface="Arial" panose="020B0604020202020204" pitchFamily="34" charset="0"/>
            </a:endParaRPr>
          </a:p>
        </p:txBody>
      </p:sp>
      <p:sp>
        <p:nvSpPr>
          <p:cNvPr id="8" name="Espace réservé du texte 2">
            <a:extLst>
              <a:ext uri="{FF2B5EF4-FFF2-40B4-BE49-F238E27FC236}">
                <a16:creationId xmlns:a16="http://schemas.microsoft.com/office/drawing/2014/main" id="{44A3E739-D3E5-EC18-BC34-13EB4DEF4576}"/>
              </a:ext>
            </a:extLst>
          </p:cNvPr>
          <p:cNvSpPr txBox="1">
            <a:spLocks/>
          </p:cNvSpPr>
          <p:nvPr/>
        </p:nvSpPr>
        <p:spPr>
          <a:xfrm>
            <a:off x="351887" y="619184"/>
            <a:ext cx="10304992" cy="276999"/>
          </a:xfrm>
          <a:prstGeom prst="rect">
            <a:avLst/>
          </a:prstGeom>
        </p:spPr>
        <p:txBody>
          <a:bodyPr>
            <a:normAutofit fontScale="92500" lnSpcReduction="10000"/>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sz="1600" dirty="0">
                <a:solidFill>
                  <a:schemeClr val="bg2"/>
                </a:solidFill>
                <a:latin typeface="Arial" panose="020B0604020202020204" pitchFamily="34" charset="0"/>
                <a:cs typeface="Arial" panose="020B0604020202020204" pitchFamily="34" charset="0"/>
              </a:rPr>
              <a:t>OM-85 INDUCES NON-SPECIFIC ANTI MICROBIAL ANTIBODY RESPONSES</a:t>
            </a:r>
          </a:p>
          <a:p>
            <a:pPr marL="0" indent="0">
              <a:buNone/>
            </a:pPr>
            <a:endParaRPr lang="fr-CH" sz="1600" dirty="0">
              <a:solidFill>
                <a:schemeClr val="bg2"/>
              </a:solidFill>
              <a:latin typeface="Arial" panose="020B0604020202020204" pitchFamily="34" charset="0"/>
              <a:cs typeface="Arial" panose="020B0604020202020204" pitchFamily="34" charset="0"/>
            </a:endParaRPr>
          </a:p>
        </p:txBody>
      </p:sp>
      <p:sp>
        <p:nvSpPr>
          <p:cNvPr id="9" name="Espace réservé du texte 50">
            <a:extLst>
              <a:ext uri="{FF2B5EF4-FFF2-40B4-BE49-F238E27FC236}">
                <a16:creationId xmlns:a16="http://schemas.microsoft.com/office/drawing/2014/main" id="{A2454DEC-D543-4B28-0BBE-0C34D31ACA07}"/>
              </a:ext>
            </a:extLst>
          </p:cNvPr>
          <p:cNvSpPr txBox="1">
            <a:spLocks/>
          </p:cNvSpPr>
          <p:nvPr/>
        </p:nvSpPr>
        <p:spPr>
          <a:xfrm>
            <a:off x="780848" y="6195539"/>
            <a:ext cx="8506455" cy="6943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9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r-CH" b="1"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BAL: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Bronchoalveolar</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lavage</a:t>
            </a:r>
            <a:endPar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Pasquali et al., Front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Med</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Lausanne</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2014 Oct 30;1:41; OM Pharma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internal</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report</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BV-2012-11</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fr-CH"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kumimoji="0" lang="fr-CH"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grpSp>
        <p:nvGrpSpPr>
          <p:cNvPr id="10" name="Groupe 5">
            <a:extLst>
              <a:ext uri="{FF2B5EF4-FFF2-40B4-BE49-F238E27FC236}">
                <a16:creationId xmlns:a16="http://schemas.microsoft.com/office/drawing/2014/main" id="{B26F9AE9-A2B1-8231-D8C8-3F9E02CD497D}"/>
              </a:ext>
            </a:extLst>
          </p:cNvPr>
          <p:cNvGrpSpPr/>
          <p:nvPr/>
        </p:nvGrpSpPr>
        <p:grpSpPr>
          <a:xfrm>
            <a:off x="4701003" y="1719590"/>
            <a:ext cx="3490559" cy="1194407"/>
            <a:chOff x="4978814" y="1399023"/>
            <a:chExt cx="3490559" cy="1171834"/>
          </a:xfrm>
        </p:grpSpPr>
        <p:pic>
          <p:nvPicPr>
            <p:cNvPr id="11" name="Image 9">
              <a:extLst>
                <a:ext uri="{FF2B5EF4-FFF2-40B4-BE49-F238E27FC236}">
                  <a16:creationId xmlns:a16="http://schemas.microsoft.com/office/drawing/2014/main" id="{B17EC363-840B-6A41-5D59-B5BAE428E355}"/>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978814" y="1399023"/>
              <a:ext cx="2989372" cy="1171834"/>
            </a:xfrm>
            <a:prstGeom prst="rect">
              <a:avLst/>
            </a:prstGeom>
          </p:spPr>
        </p:pic>
        <p:pic>
          <p:nvPicPr>
            <p:cNvPr id="12" name="Picture 6" descr="Large-Scale Genetic Study Sheds Light on Lung Cancer ...">
              <a:extLst>
                <a:ext uri="{FF2B5EF4-FFF2-40B4-BE49-F238E27FC236}">
                  <a16:creationId xmlns:a16="http://schemas.microsoft.com/office/drawing/2014/main" id="{AB0336E0-54D3-954E-5202-20AEAF32332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987964" y="1794301"/>
              <a:ext cx="481409" cy="445213"/>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2308">
              <a:extLst>
                <a:ext uri="{FF2B5EF4-FFF2-40B4-BE49-F238E27FC236}">
                  <a16:creationId xmlns:a16="http://schemas.microsoft.com/office/drawing/2014/main" id="{40A74E60-D251-7A72-0B92-484D5F650FD2}"/>
                </a:ext>
              </a:extLst>
            </p:cNvPr>
            <p:cNvGrpSpPr>
              <a:grpSpLocks noChangeAspect="1"/>
            </p:cNvGrpSpPr>
            <p:nvPr/>
          </p:nvGrpSpPr>
          <p:grpSpPr>
            <a:xfrm>
              <a:off x="6159302" y="1731619"/>
              <a:ext cx="392749" cy="359241"/>
              <a:chOff x="7869009" y="2221215"/>
              <a:chExt cx="1315983" cy="1203708"/>
            </a:xfrm>
          </p:grpSpPr>
          <p:pic>
            <p:nvPicPr>
              <p:cNvPr id="14" name="Picture 4" descr="White Powder Gypsum Compound, for Jointing compund, Packaging Size: 25 Kg,  Rs 450 /unit | ID: 15739098397">
                <a:extLst>
                  <a:ext uri="{FF2B5EF4-FFF2-40B4-BE49-F238E27FC236}">
                    <a16:creationId xmlns:a16="http://schemas.microsoft.com/office/drawing/2014/main" id="{1A911D80-EBF6-F49F-1BDB-54F60A066604}"/>
                  </a:ext>
                </a:extLst>
              </p:cNvPr>
              <p:cNvPicPr>
                <a:picLocks noChangeAspect="1" noChangeArrowheads="1"/>
              </p:cNvPicPr>
              <p:nvPr/>
            </p:nvPicPr>
            <p:blipFill rotWithShape="1">
              <a:blip r:embed="rId4" cstate="email">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7869009" y="2450383"/>
                <a:ext cx="1293433" cy="97454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2167">
                <a:extLst>
                  <a:ext uri="{FF2B5EF4-FFF2-40B4-BE49-F238E27FC236}">
                    <a16:creationId xmlns:a16="http://schemas.microsoft.com/office/drawing/2014/main" id="{54A7C9A1-9D4D-F72C-4BB3-9709B5701A31}"/>
                  </a:ext>
                </a:extLst>
              </p:cNvPr>
              <p:cNvGrpSpPr/>
              <p:nvPr/>
            </p:nvGrpSpPr>
            <p:grpSpPr>
              <a:xfrm>
                <a:off x="7986778" y="2221215"/>
                <a:ext cx="1198214" cy="1049713"/>
                <a:chOff x="7986778" y="2221215"/>
                <a:chExt cx="1198214" cy="1049713"/>
              </a:xfrm>
            </p:grpSpPr>
            <p:grpSp>
              <p:nvGrpSpPr>
                <p:cNvPr id="16" name="Group 2168">
                  <a:extLst>
                    <a:ext uri="{FF2B5EF4-FFF2-40B4-BE49-F238E27FC236}">
                      <a16:creationId xmlns:a16="http://schemas.microsoft.com/office/drawing/2014/main" id="{9B69B73C-DA22-C84B-D049-5418643064EE}"/>
                    </a:ext>
                  </a:extLst>
                </p:cNvPr>
                <p:cNvGrpSpPr/>
                <p:nvPr/>
              </p:nvGrpSpPr>
              <p:grpSpPr>
                <a:xfrm>
                  <a:off x="8103586" y="2875976"/>
                  <a:ext cx="888364" cy="394952"/>
                  <a:chOff x="5509752" y="1556177"/>
                  <a:chExt cx="1341604" cy="596454"/>
                </a:xfrm>
              </p:grpSpPr>
              <p:sp>
                <p:nvSpPr>
                  <p:cNvPr id="18" name="Oval 2170">
                    <a:extLst>
                      <a:ext uri="{FF2B5EF4-FFF2-40B4-BE49-F238E27FC236}">
                        <a16:creationId xmlns:a16="http://schemas.microsoft.com/office/drawing/2014/main" id="{D7FC52AB-A133-DDDE-48B1-0A5B606C07D5}"/>
                      </a:ext>
                    </a:extLst>
                  </p:cNvPr>
                  <p:cNvSpPr/>
                  <p:nvPr/>
                </p:nvSpPr>
                <p:spPr>
                  <a:xfrm>
                    <a:off x="6297868" y="187053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9" name="Oval 2171">
                    <a:extLst>
                      <a:ext uri="{FF2B5EF4-FFF2-40B4-BE49-F238E27FC236}">
                        <a16:creationId xmlns:a16="http://schemas.microsoft.com/office/drawing/2014/main" id="{DDCAA315-F6DE-B7E9-3777-BC36C6ACC3F8}"/>
                      </a:ext>
                    </a:extLst>
                  </p:cNvPr>
                  <p:cNvSpPr/>
                  <p:nvPr/>
                </p:nvSpPr>
                <p:spPr>
                  <a:xfrm>
                    <a:off x="6130668" y="1966029"/>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 name="Oval 2172">
                    <a:extLst>
                      <a:ext uri="{FF2B5EF4-FFF2-40B4-BE49-F238E27FC236}">
                        <a16:creationId xmlns:a16="http://schemas.microsoft.com/office/drawing/2014/main" id="{B9CA2417-453E-10E8-89DA-76EC01B18752}"/>
                      </a:ext>
                    </a:extLst>
                  </p:cNvPr>
                  <p:cNvSpPr/>
                  <p:nvPr/>
                </p:nvSpPr>
                <p:spPr>
                  <a:xfrm>
                    <a:off x="6330307" y="1784176"/>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1" name="Oval 2173">
                    <a:extLst>
                      <a:ext uri="{FF2B5EF4-FFF2-40B4-BE49-F238E27FC236}">
                        <a16:creationId xmlns:a16="http://schemas.microsoft.com/office/drawing/2014/main" id="{E125AA84-A54C-5653-96A8-44FDED63E67A}"/>
                      </a:ext>
                    </a:extLst>
                  </p:cNvPr>
                  <p:cNvSpPr/>
                  <p:nvPr/>
                </p:nvSpPr>
                <p:spPr>
                  <a:xfrm>
                    <a:off x="6427178" y="1960077"/>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2" name="Oval 2174">
                    <a:extLst>
                      <a:ext uri="{FF2B5EF4-FFF2-40B4-BE49-F238E27FC236}">
                        <a16:creationId xmlns:a16="http://schemas.microsoft.com/office/drawing/2014/main" id="{93E1BC15-965F-5453-9F75-59DA458F6E22}"/>
                      </a:ext>
                    </a:extLst>
                  </p:cNvPr>
                  <p:cNvSpPr/>
                  <p:nvPr/>
                </p:nvSpPr>
                <p:spPr>
                  <a:xfrm>
                    <a:off x="6174959" y="179770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3" name="Oval 2175">
                    <a:extLst>
                      <a:ext uri="{FF2B5EF4-FFF2-40B4-BE49-F238E27FC236}">
                        <a16:creationId xmlns:a16="http://schemas.microsoft.com/office/drawing/2014/main" id="{B47C217E-FA35-7939-8B10-783A5F856A17}"/>
                      </a:ext>
                    </a:extLst>
                  </p:cNvPr>
                  <p:cNvSpPr/>
                  <p:nvPr/>
                </p:nvSpPr>
                <p:spPr>
                  <a:xfrm>
                    <a:off x="6530196" y="2021438"/>
                    <a:ext cx="35999" cy="35999"/>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4" name="Oval 2176">
                    <a:extLst>
                      <a:ext uri="{FF2B5EF4-FFF2-40B4-BE49-F238E27FC236}">
                        <a16:creationId xmlns:a16="http://schemas.microsoft.com/office/drawing/2014/main" id="{B3842558-A4B4-AFC7-9584-F3160D65E6F3}"/>
                      </a:ext>
                    </a:extLst>
                  </p:cNvPr>
                  <p:cNvSpPr/>
                  <p:nvPr/>
                </p:nvSpPr>
                <p:spPr>
                  <a:xfrm>
                    <a:off x="5699863" y="2101932"/>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5" name="Oval 2177">
                    <a:extLst>
                      <a:ext uri="{FF2B5EF4-FFF2-40B4-BE49-F238E27FC236}">
                        <a16:creationId xmlns:a16="http://schemas.microsoft.com/office/drawing/2014/main" id="{A5B83327-151A-9413-D99A-62FA22C8A7DE}"/>
                      </a:ext>
                    </a:extLst>
                  </p:cNvPr>
                  <p:cNvSpPr/>
                  <p:nvPr/>
                </p:nvSpPr>
                <p:spPr>
                  <a:xfrm>
                    <a:off x="6214511" y="2056776"/>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6" name="Oval 2178">
                    <a:extLst>
                      <a:ext uri="{FF2B5EF4-FFF2-40B4-BE49-F238E27FC236}">
                        <a16:creationId xmlns:a16="http://schemas.microsoft.com/office/drawing/2014/main" id="{1FB0DD11-69B7-4E25-0EE1-E991F616B228}"/>
                      </a:ext>
                    </a:extLst>
                  </p:cNvPr>
                  <p:cNvSpPr/>
                  <p:nvPr/>
                </p:nvSpPr>
                <p:spPr>
                  <a:xfrm>
                    <a:off x="6436450" y="2021842"/>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7" name="Arc 26">
                    <a:extLst>
                      <a:ext uri="{FF2B5EF4-FFF2-40B4-BE49-F238E27FC236}">
                        <a16:creationId xmlns:a16="http://schemas.microsoft.com/office/drawing/2014/main" id="{6B45CB5B-82A3-BB8C-D91F-C7DB9E039182}"/>
                      </a:ext>
                    </a:extLst>
                  </p:cNvPr>
                  <p:cNvSpPr/>
                  <p:nvPr/>
                </p:nvSpPr>
                <p:spPr>
                  <a:xfrm>
                    <a:off x="5983764" y="1941711"/>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8" name="Arc 27">
                    <a:extLst>
                      <a:ext uri="{FF2B5EF4-FFF2-40B4-BE49-F238E27FC236}">
                        <a16:creationId xmlns:a16="http://schemas.microsoft.com/office/drawing/2014/main" id="{1F28405F-E173-D787-9C08-62F8AA6FD240}"/>
                      </a:ext>
                    </a:extLst>
                  </p:cNvPr>
                  <p:cNvSpPr/>
                  <p:nvPr/>
                </p:nvSpPr>
                <p:spPr>
                  <a:xfrm rot="19232315">
                    <a:off x="6388018" y="1820677"/>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Arc 28">
                    <a:extLst>
                      <a:ext uri="{FF2B5EF4-FFF2-40B4-BE49-F238E27FC236}">
                        <a16:creationId xmlns:a16="http://schemas.microsoft.com/office/drawing/2014/main" id="{534919B4-8951-DF64-6B39-CA8214E6FB07}"/>
                      </a:ext>
                    </a:extLst>
                  </p:cNvPr>
                  <p:cNvSpPr/>
                  <p:nvPr/>
                </p:nvSpPr>
                <p:spPr>
                  <a:xfrm rot="18057780">
                    <a:off x="6171471" y="2016400"/>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0" name="Arc 29">
                    <a:extLst>
                      <a:ext uri="{FF2B5EF4-FFF2-40B4-BE49-F238E27FC236}">
                        <a16:creationId xmlns:a16="http://schemas.microsoft.com/office/drawing/2014/main" id="{01E79FDE-BAD8-0EA7-81F1-EA7C3C521681}"/>
                      </a:ext>
                    </a:extLst>
                  </p:cNvPr>
                  <p:cNvSpPr/>
                  <p:nvPr/>
                </p:nvSpPr>
                <p:spPr>
                  <a:xfrm rot="15743636">
                    <a:off x="6456711" y="1872826"/>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1" name="Arc 30">
                    <a:extLst>
                      <a:ext uri="{FF2B5EF4-FFF2-40B4-BE49-F238E27FC236}">
                        <a16:creationId xmlns:a16="http://schemas.microsoft.com/office/drawing/2014/main" id="{296BF72C-F988-FC9F-6D6A-04B7B9E83913}"/>
                      </a:ext>
                    </a:extLst>
                  </p:cNvPr>
                  <p:cNvSpPr/>
                  <p:nvPr/>
                </p:nvSpPr>
                <p:spPr>
                  <a:xfrm>
                    <a:off x="6334573" y="1725313"/>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2" name="Arc 31">
                    <a:extLst>
                      <a:ext uri="{FF2B5EF4-FFF2-40B4-BE49-F238E27FC236}">
                        <a16:creationId xmlns:a16="http://schemas.microsoft.com/office/drawing/2014/main" id="{368986C7-6C95-1BF2-3095-AD9E47A3D8CD}"/>
                      </a:ext>
                    </a:extLst>
                  </p:cNvPr>
                  <p:cNvSpPr/>
                  <p:nvPr/>
                </p:nvSpPr>
                <p:spPr>
                  <a:xfrm rot="4654155">
                    <a:off x="6114850" y="178640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3" name="Arc 32">
                    <a:extLst>
                      <a:ext uri="{FF2B5EF4-FFF2-40B4-BE49-F238E27FC236}">
                        <a16:creationId xmlns:a16="http://schemas.microsoft.com/office/drawing/2014/main" id="{79A1B3E2-0A60-87CE-D3BF-DFDC6FC0CAB2}"/>
                      </a:ext>
                    </a:extLst>
                  </p:cNvPr>
                  <p:cNvSpPr/>
                  <p:nvPr/>
                </p:nvSpPr>
                <p:spPr>
                  <a:xfrm>
                    <a:off x="5975974" y="18201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4" name="Isosceles Triangle 2186">
                    <a:extLst>
                      <a:ext uri="{FF2B5EF4-FFF2-40B4-BE49-F238E27FC236}">
                        <a16:creationId xmlns:a16="http://schemas.microsoft.com/office/drawing/2014/main" id="{AD2202A6-F19D-B7DC-C3F2-A5794036ACF2}"/>
                      </a:ext>
                    </a:extLst>
                  </p:cNvPr>
                  <p:cNvSpPr/>
                  <p:nvPr/>
                </p:nvSpPr>
                <p:spPr>
                  <a:xfrm>
                    <a:off x="6115220" y="182449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Isosceles Triangle 2187">
                    <a:extLst>
                      <a:ext uri="{FF2B5EF4-FFF2-40B4-BE49-F238E27FC236}">
                        <a16:creationId xmlns:a16="http://schemas.microsoft.com/office/drawing/2014/main" id="{7A537144-F9BB-BE58-5AB5-3886C342D96D}"/>
                      </a:ext>
                    </a:extLst>
                  </p:cNvPr>
                  <p:cNvSpPr/>
                  <p:nvPr/>
                </p:nvSpPr>
                <p:spPr>
                  <a:xfrm>
                    <a:off x="6272478" y="1763965"/>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Isosceles Triangle 2188">
                    <a:extLst>
                      <a:ext uri="{FF2B5EF4-FFF2-40B4-BE49-F238E27FC236}">
                        <a16:creationId xmlns:a16="http://schemas.microsoft.com/office/drawing/2014/main" id="{0C4A77F4-AF1F-C2BD-160F-BF5B11A014DD}"/>
                      </a:ext>
                    </a:extLst>
                  </p:cNvPr>
                  <p:cNvSpPr/>
                  <p:nvPr/>
                </p:nvSpPr>
                <p:spPr>
                  <a:xfrm>
                    <a:off x="6098127" y="2016408"/>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7" name="Isosceles Triangle 2189">
                    <a:extLst>
                      <a:ext uri="{FF2B5EF4-FFF2-40B4-BE49-F238E27FC236}">
                        <a16:creationId xmlns:a16="http://schemas.microsoft.com/office/drawing/2014/main" id="{306FD0F9-34B8-97C7-C7FB-FAE11B18F71A}"/>
                      </a:ext>
                    </a:extLst>
                  </p:cNvPr>
                  <p:cNvSpPr/>
                  <p:nvPr/>
                </p:nvSpPr>
                <p:spPr>
                  <a:xfrm>
                    <a:off x="6576978" y="1785509"/>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Isosceles Triangle 2190">
                    <a:extLst>
                      <a:ext uri="{FF2B5EF4-FFF2-40B4-BE49-F238E27FC236}">
                        <a16:creationId xmlns:a16="http://schemas.microsoft.com/office/drawing/2014/main" id="{D07780B9-2CF5-9EB8-1BBB-91D08708CB4A}"/>
                      </a:ext>
                    </a:extLst>
                  </p:cNvPr>
                  <p:cNvSpPr/>
                  <p:nvPr/>
                </p:nvSpPr>
                <p:spPr>
                  <a:xfrm rot="18185877">
                    <a:off x="6279868" y="2035165"/>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Isosceles Triangle 2191">
                    <a:extLst>
                      <a:ext uri="{FF2B5EF4-FFF2-40B4-BE49-F238E27FC236}">
                        <a16:creationId xmlns:a16="http://schemas.microsoft.com/office/drawing/2014/main" id="{F7D24B8F-F4FA-2B12-5E27-3F51B04EA39A}"/>
                      </a:ext>
                    </a:extLst>
                  </p:cNvPr>
                  <p:cNvSpPr/>
                  <p:nvPr/>
                </p:nvSpPr>
                <p:spPr>
                  <a:xfrm rot="17678171">
                    <a:off x="6615947" y="199070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0" name="Isosceles Triangle 2192">
                    <a:extLst>
                      <a:ext uri="{FF2B5EF4-FFF2-40B4-BE49-F238E27FC236}">
                        <a16:creationId xmlns:a16="http://schemas.microsoft.com/office/drawing/2014/main" id="{581A0B3B-2112-C93F-F397-CFAC1EF1AD9B}"/>
                      </a:ext>
                    </a:extLst>
                  </p:cNvPr>
                  <p:cNvSpPr/>
                  <p:nvPr/>
                </p:nvSpPr>
                <p:spPr>
                  <a:xfrm rot="18569401">
                    <a:off x="6521443" y="17396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1" name="Oval 2193">
                    <a:extLst>
                      <a:ext uri="{FF2B5EF4-FFF2-40B4-BE49-F238E27FC236}">
                        <a16:creationId xmlns:a16="http://schemas.microsoft.com/office/drawing/2014/main" id="{44DD1DF9-0C21-A13F-03CE-0B17C16E2093}"/>
                      </a:ext>
                    </a:extLst>
                  </p:cNvPr>
                  <p:cNvSpPr/>
                  <p:nvPr/>
                </p:nvSpPr>
                <p:spPr>
                  <a:xfrm flipH="1" flipV="1">
                    <a:off x="6002258" y="1657835"/>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2" name="Oval 2194">
                    <a:extLst>
                      <a:ext uri="{FF2B5EF4-FFF2-40B4-BE49-F238E27FC236}">
                        <a16:creationId xmlns:a16="http://schemas.microsoft.com/office/drawing/2014/main" id="{2EC0791E-F55F-06A6-4C51-9D204F8B40E5}"/>
                      </a:ext>
                    </a:extLst>
                  </p:cNvPr>
                  <p:cNvSpPr/>
                  <p:nvPr/>
                </p:nvSpPr>
                <p:spPr>
                  <a:xfrm flipH="1" flipV="1">
                    <a:off x="6639812" y="1737944"/>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3" name="Oval 2195">
                    <a:extLst>
                      <a:ext uri="{FF2B5EF4-FFF2-40B4-BE49-F238E27FC236}">
                        <a16:creationId xmlns:a16="http://schemas.microsoft.com/office/drawing/2014/main" id="{C72D6C47-49B6-4767-7125-52D44AC704C0}"/>
                      </a:ext>
                    </a:extLst>
                  </p:cNvPr>
                  <p:cNvSpPr/>
                  <p:nvPr/>
                </p:nvSpPr>
                <p:spPr>
                  <a:xfrm flipH="1" flipV="1">
                    <a:off x="6368312" y="2079450"/>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4" name="Oval 2196">
                    <a:extLst>
                      <a:ext uri="{FF2B5EF4-FFF2-40B4-BE49-F238E27FC236}">
                        <a16:creationId xmlns:a16="http://schemas.microsoft.com/office/drawing/2014/main" id="{D8864784-14EB-756F-D240-28416C5E7D6C}"/>
                      </a:ext>
                    </a:extLst>
                  </p:cNvPr>
                  <p:cNvSpPr/>
                  <p:nvPr/>
                </p:nvSpPr>
                <p:spPr>
                  <a:xfrm flipH="1" flipV="1">
                    <a:off x="6515622" y="1938779"/>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5" name="Oval 2197">
                    <a:extLst>
                      <a:ext uri="{FF2B5EF4-FFF2-40B4-BE49-F238E27FC236}">
                        <a16:creationId xmlns:a16="http://schemas.microsoft.com/office/drawing/2014/main" id="{5F3BD787-5BE7-8262-C4F9-E83515CEBADC}"/>
                      </a:ext>
                    </a:extLst>
                  </p:cNvPr>
                  <p:cNvSpPr/>
                  <p:nvPr/>
                </p:nvSpPr>
                <p:spPr>
                  <a:xfrm flipH="1" flipV="1">
                    <a:off x="6573670" y="1841599"/>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6" name="Oval 2198">
                    <a:extLst>
                      <a:ext uri="{FF2B5EF4-FFF2-40B4-BE49-F238E27FC236}">
                        <a16:creationId xmlns:a16="http://schemas.microsoft.com/office/drawing/2014/main" id="{117FE1FB-B7D2-CBE7-5AA2-1371FFE18C5F}"/>
                      </a:ext>
                    </a:extLst>
                  </p:cNvPr>
                  <p:cNvSpPr/>
                  <p:nvPr/>
                </p:nvSpPr>
                <p:spPr>
                  <a:xfrm flipH="1" flipV="1">
                    <a:off x="6675812" y="1797709"/>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7" name="Oval 2199">
                    <a:extLst>
                      <a:ext uri="{FF2B5EF4-FFF2-40B4-BE49-F238E27FC236}">
                        <a16:creationId xmlns:a16="http://schemas.microsoft.com/office/drawing/2014/main" id="{F608F3AF-D942-4FC6-6C9A-A4EBC0280809}"/>
                      </a:ext>
                    </a:extLst>
                  </p:cNvPr>
                  <p:cNvSpPr/>
                  <p:nvPr/>
                </p:nvSpPr>
                <p:spPr>
                  <a:xfrm flipH="1" flipV="1">
                    <a:off x="6231438" y="1902779"/>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8" name="Oval 2200">
                    <a:extLst>
                      <a:ext uri="{FF2B5EF4-FFF2-40B4-BE49-F238E27FC236}">
                        <a16:creationId xmlns:a16="http://schemas.microsoft.com/office/drawing/2014/main" id="{953B26A0-D1B1-E9E2-9DE0-2818A773D1CE}"/>
                      </a:ext>
                    </a:extLst>
                  </p:cNvPr>
                  <p:cNvSpPr/>
                  <p:nvPr/>
                </p:nvSpPr>
                <p:spPr>
                  <a:xfrm flipH="1" flipV="1">
                    <a:off x="6766631" y="1866779"/>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9" name="Oval 2201">
                    <a:extLst>
                      <a:ext uri="{FF2B5EF4-FFF2-40B4-BE49-F238E27FC236}">
                        <a16:creationId xmlns:a16="http://schemas.microsoft.com/office/drawing/2014/main" id="{20C86B14-1A2F-B49B-D625-B78F24798418}"/>
                      </a:ext>
                    </a:extLst>
                  </p:cNvPr>
                  <p:cNvSpPr/>
                  <p:nvPr/>
                </p:nvSpPr>
                <p:spPr>
                  <a:xfrm flipH="1" flipV="1">
                    <a:off x="6479622" y="1791487"/>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0" name="Arc 49">
                    <a:extLst>
                      <a:ext uri="{FF2B5EF4-FFF2-40B4-BE49-F238E27FC236}">
                        <a16:creationId xmlns:a16="http://schemas.microsoft.com/office/drawing/2014/main" id="{52AF49E7-E11A-B798-668E-8BB9E2C1BF74}"/>
                      </a:ext>
                    </a:extLst>
                  </p:cNvPr>
                  <p:cNvSpPr/>
                  <p:nvPr/>
                </p:nvSpPr>
                <p:spPr>
                  <a:xfrm flipH="1" flipV="1">
                    <a:off x="6688110" y="1863883"/>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1" name="Arc 50">
                    <a:extLst>
                      <a:ext uri="{FF2B5EF4-FFF2-40B4-BE49-F238E27FC236}">
                        <a16:creationId xmlns:a16="http://schemas.microsoft.com/office/drawing/2014/main" id="{4C322F02-B3B1-2A2D-BB68-795FACB5ED31}"/>
                      </a:ext>
                    </a:extLst>
                  </p:cNvPr>
                  <p:cNvSpPr/>
                  <p:nvPr/>
                </p:nvSpPr>
                <p:spPr>
                  <a:xfrm rot="19232315" flipH="1" flipV="1">
                    <a:off x="5951307" y="1776594"/>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2" name="Arc 51">
                    <a:extLst>
                      <a:ext uri="{FF2B5EF4-FFF2-40B4-BE49-F238E27FC236}">
                        <a16:creationId xmlns:a16="http://schemas.microsoft.com/office/drawing/2014/main" id="{94D8553F-0FA5-79ED-D9A2-90B8EE50B250}"/>
                      </a:ext>
                    </a:extLst>
                  </p:cNvPr>
                  <p:cNvSpPr/>
                  <p:nvPr/>
                </p:nvSpPr>
                <p:spPr>
                  <a:xfrm rot="18057780" flipH="1" flipV="1">
                    <a:off x="6626636" y="1770548"/>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3" name="Arc 52">
                    <a:extLst>
                      <a:ext uri="{FF2B5EF4-FFF2-40B4-BE49-F238E27FC236}">
                        <a16:creationId xmlns:a16="http://schemas.microsoft.com/office/drawing/2014/main" id="{D10FBBDA-CB90-32E8-F8AA-B8400CB1AA2E}"/>
                      </a:ext>
                    </a:extLst>
                  </p:cNvPr>
                  <p:cNvSpPr/>
                  <p:nvPr/>
                </p:nvSpPr>
                <p:spPr>
                  <a:xfrm rot="15743636" flipH="1" flipV="1">
                    <a:off x="6495150" y="2025011"/>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4" name="Arc 53">
                    <a:extLst>
                      <a:ext uri="{FF2B5EF4-FFF2-40B4-BE49-F238E27FC236}">
                        <a16:creationId xmlns:a16="http://schemas.microsoft.com/office/drawing/2014/main" id="{4B9F651C-AC88-8DC1-2DEB-06B4779A7F61}"/>
                      </a:ext>
                    </a:extLst>
                  </p:cNvPr>
                  <p:cNvSpPr/>
                  <p:nvPr/>
                </p:nvSpPr>
                <p:spPr>
                  <a:xfrm flipH="1" flipV="1">
                    <a:off x="6518323" y="1789815"/>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5" name="Arc 54">
                    <a:extLst>
                      <a:ext uri="{FF2B5EF4-FFF2-40B4-BE49-F238E27FC236}">
                        <a16:creationId xmlns:a16="http://schemas.microsoft.com/office/drawing/2014/main" id="{4A41CA30-0AFE-6E3C-B22B-BDA896A15C91}"/>
                      </a:ext>
                    </a:extLst>
                  </p:cNvPr>
                  <p:cNvSpPr/>
                  <p:nvPr/>
                </p:nvSpPr>
                <p:spPr>
                  <a:xfrm rot="4654155" flipH="1" flipV="1">
                    <a:off x="6742480" y="1833481"/>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6" name="Arc 55">
                    <a:extLst>
                      <a:ext uri="{FF2B5EF4-FFF2-40B4-BE49-F238E27FC236}">
                        <a16:creationId xmlns:a16="http://schemas.microsoft.com/office/drawing/2014/main" id="{65297F17-74DA-6CAE-E186-640A573ED5FB}"/>
                      </a:ext>
                    </a:extLst>
                  </p:cNvPr>
                  <p:cNvSpPr/>
                  <p:nvPr/>
                </p:nvSpPr>
                <p:spPr>
                  <a:xfrm flipH="1" flipV="1">
                    <a:off x="6279302" y="191057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57" name="Isosceles Triangle 2209">
                    <a:extLst>
                      <a:ext uri="{FF2B5EF4-FFF2-40B4-BE49-F238E27FC236}">
                        <a16:creationId xmlns:a16="http://schemas.microsoft.com/office/drawing/2014/main" id="{0B8B140A-5A3D-9C8C-F275-68074644D359}"/>
                      </a:ext>
                    </a:extLst>
                  </p:cNvPr>
                  <p:cNvSpPr/>
                  <p:nvPr/>
                </p:nvSpPr>
                <p:spPr>
                  <a:xfrm flipH="1" flipV="1">
                    <a:off x="6377484" y="1843491"/>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 name="Isosceles Triangle 2210">
                    <a:extLst>
                      <a:ext uri="{FF2B5EF4-FFF2-40B4-BE49-F238E27FC236}">
                        <a16:creationId xmlns:a16="http://schemas.microsoft.com/office/drawing/2014/main" id="{271AC5B2-D0BA-67DE-51F4-E2E5475B837F}"/>
                      </a:ext>
                    </a:extLst>
                  </p:cNvPr>
                  <p:cNvSpPr/>
                  <p:nvPr/>
                </p:nvSpPr>
                <p:spPr>
                  <a:xfrm flipH="1" flipV="1">
                    <a:off x="6360922" y="1742667"/>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9" name="Isosceles Triangle 2211">
                    <a:extLst>
                      <a:ext uri="{FF2B5EF4-FFF2-40B4-BE49-F238E27FC236}">
                        <a16:creationId xmlns:a16="http://schemas.microsoft.com/office/drawing/2014/main" id="{84ED023B-0CEF-3879-63DB-F88B85883E59}"/>
                      </a:ext>
                    </a:extLst>
                  </p:cNvPr>
                  <p:cNvSpPr/>
                  <p:nvPr/>
                </p:nvSpPr>
                <p:spPr>
                  <a:xfrm flipH="1" flipV="1">
                    <a:off x="6406456" y="189506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0" name="Isosceles Triangle 2212">
                    <a:extLst>
                      <a:ext uri="{FF2B5EF4-FFF2-40B4-BE49-F238E27FC236}">
                        <a16:creationId xmlns:a16="http://schemas.microsoft.com/office/drawing/2014/main" id="{6AA724AE-F9C1-9105-958E-479974BAB969}"/>
                      </a:ext>
                    </a:extLst>
                  </p:cNvPr>
                  <p:cNvSpPr/>
                  <p:nvPr/>
                </p:nvSpPr>
                <p:spPr>
                  <a:xfrm flipH="1" flipV="1">
                    <a:off x="6558856" y="2047467"/>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 name="Isosceles Triangle 2213">
                    <a:extLst>
                      <a:ext uri="{FF2B5EF4-FFF2-40B4-BE49-F238E27FC236}">
                        <a16:creationId xmlns:a16="http://schemas.microsoft.com/office/drawing/2014/main" id="{6FA57C74-4EE8-2CFA-A1B4-D40EDE2447D2}"/>
                      </a:ext>
                    </a:extLst>
                  </p:cNvPr>
                  <p:cNvSpPr/>
                  <p:nvPr/>
                </p:nvSpPr>
                <p:spPr>
                  <a:xfrm rot="18185877" flipH="1" flipV="1">
                    <a:off x="6368312" y="2013867"/>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2" name="Isosceles Triangle 2214">
                    <a:extLst>
                      <a:ext uri="{FF2B5EF4-FFF2-40B4-BE49-F238E27FC236}">
                        <a16:creationId xmlns:a16="http://schemas.microsoft.com/office/drawing/2014/main" id="{8941096B-BDB7-EF2B-7A22-D460095465E6}"/>
                      </a:ext>
                    </a:extLst>
                  </p:cNvPr>
                  <p:cNvSpPr/>
                  <p:nvPr/>
                </p:nvSpPr>
                <p:spPr>
                  <a:xfrm rot="17678171" flipH="1" flipV="1">
                    <a:off x="6621812" y="191239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3" name="Isosceles Triangle 2215">
                    <a:extLst>
                      <a:ext uri="{FF2B5EF4-FFF2-40B4-BE49-F238E27FC236}">
                        <a16:creationId xmlns:a16="http://schemas.microsoft.com/office/drawing/2014/main" id="{0027BAAA-933D-62C8-1961-8AA2C03BD6AF}"/>
                      </a:ext>
                    </a:extLst>
                  </p:cNvPr>
                  <p:cNvSpPr/>
                  <p:nvPr/>
                </p:nvSpPr>
                <p:spPr>
                  <a:xfrm rot="18569401" flipH="1" flipV="1">
                    <a:off x="6698421" y="2010982"/>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4" name="Oval 2216">
                    <a:extLst>
                      <a:ext uri="{FF2B5EF4-FFF2-40B4-BE49-F238E27FC236}">
                        <a16:creationId xmlns:a16="http://schemas.microsoft.com/office/drawing/2014/main" id="{D0B552BA-691E-A7D5-67D0-6503A22F1832}"/>
                      </a:ext>
                    </a:extLst>
                  </p:cNvPr>
                  <p:cNvSpPr/>
                  <p:nvPr/>
                </p:nvSpPr>
                <p:spPr>
                  <a:xfrm>
                    <a:off x="5840559" y="1889276"/>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5" name="Oval 2217">
                    <a:extLst>
                      <a:ext uri="{FF2B5EF4-FFF2-40B4-BE49-F238E27FC236}">
                        <a16:creationId xmlns:a16="http://schemas.microsoft.com/office/drawing/2014/main" id="{65EECC1C-98B6-4FC7-4046-05EEDCA06F75}"/>
                      </a:ext>
                    </a:extLst>
                  </p:cNvPr>
                  <p:cNvSpPr/>
                  <p:nvPr/>
                </p:nvSpPr>
                <p:spPr>
                  <a:xfrm>
                    <a:off x="5673359" y="198477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6" name="Oval 2218">
                    <a:extLst>
                      <a:ext uri="{FF2B5EF4-FFF2-40B4-BE49-F238E27FC236}">
                        <a16:creationId xmlns:a16="http://schemas.microsoft.com/office/drawing/2014/main" id="{9EFC438D-E1FE-2564-42A3-A57A5AECB94E}"/>
                      </a:ext>
                    </a:extLst>
                  </p:cNvPr>
                  <p:cNvSpPr/>
                  <p:nvPr/>
                </p:nvSpPr>
                <p:spPr>
                  <a:xfrm>
                    <a:off x="5869946" y="195550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7" name="Oval 2219">
                    <a:extLst>
                      <a:ext uri="{FF2B5EF4-FFF2-40B4-BE49-F238E27FC236}">
                        <a16:creationId xmlns:a16="http://schemas.microsoft.com/office/drawing/2014/main" id="{6F3A22CC-B1A4-85AD-831E-D4D8E24F3D3D}"/>
                      </a:ext>
                    </a:extLst>
                  </p:cNvPr>
                  <p:cNvSpPr/>
                  <p:nvPr/>
                </p:nvSpPr>
                <p:spPr>
                  <a:xfrm>
                    <a:off x="5969869" y="1978821"/>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8" name="Oval 2220">
                    <a:extLst>
                      <a:ext uri="{FF2B5EF4-FFF2-40B4-BE49-F238E27FC236}">
                        <a16:creationId xmlns:a16="http://schemas.microsoft.com/office/drawing/2014/main" id="{61EB143B-B7D6-AE33-4C6A-FBED42A2A30F}"/>
                      </a:ext>
                    </a:extLst>
                  </p:cNvPr>
                  <p:cNvSpPr/>
                  <p:nvPr/>
                </p:nvSpPr>
                <p:spPr>
                  <a:xfrm>
                    <a:off x="5717650" y="181645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9" name="Oval 2221">
                    <a:extLst>
                      <a:ext uri="{FF2B5EF4-FFF2-40B4-BE49-F238E27FC236}">
                        <a16:creationId xmlns:a16="http://schemas.microsoft.com/office/drawing/2014/main" id="{980E20E5-F472-8E40-0E3A-D0C49FC75862}"/>
                      </a:ext>
                    </a:extLst>
                  </p:cNvPr>
                  <p:cNvSpPr/>
                  <p:nvPr/>
                </p:nvSpPr>
                <p:spPr>
                  <a:xfrm>
                    <a:off x="6072887" y="204018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0" name="Oval 2222">
                    <a:extLst>
                      <a:ext uri="{FF2B5EF4-FFF2-40B4-BE49-F238E27FC236}">
                        <a16:creationId xmlns:a16="http://schemas.microsoft.com/office/drawing/2014/main" id="{4AA35514-203D-3E7A-BED5-A0999D6FBBD8}"/>
                      </a:ext>
                    </a:extLst>
                  </p:cNvPr>
                  <p:cNvSpPr/>
                  <p:nvPr/>
                </p:nvSpPr>
                <p:spPr>
                  <a:xfrm>
                    <a:off x="5685685" y="1942821"/>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1" name="Oval 2223">
                    <a:extLst>
                      <a:ext uri="{FF2B5EF4-FFF2-40B4-BE49-F238E27FC236}">
                        <a16:creationId xmlns:a16="http://schemas.microsoft.com/office/drawing/2014/main" id="{F77F041B-BBB7-B7F8-099C-DFCAE4730064}"/>
                      </a:ext>
                    </a:extLst>
                  </p:cNvPr>
                  <p:cNvSpPr/>
                  <p:nvPr/>
                </p:nvSpPr>
                <p:spPr>
                  <a:xfrm>
                    <a:off x="5757202" y="2075520"/>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2" name="Oval 2224">
                    <a:extLst>
                      <a:ext uri="{FF2B5EF4-FFF2-40B4-BE49-F238E27FC236}">
                        <a16:creationId xmlns:a16="http://schemas.microsoft.com/office/drawing/2014/main" id="{33219839-7B69-F125-9BBD-AFE93C079728}"/>
                      </a:ext>
                    </a:extLst>
                  </p:cNvPr>
                  <p:cNvSpPr/>
                  <p:nvPr/>
                </p:nvSpPr>
                <p:spPr>
                  <a:xfrm>
                    <a:off x="5979141" y="204058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73" name="Arc 72">
                    <a:extLst>
                      <a:ext uri="{FF2B5EF4-FFF2-40B4-BE49-F238E27FC236}">
                        <a16:creationId xmlns:a16="http://schemas.microsoft.com/office/drawing/2014/main" id="{04CE73CD-53C2-B36C-74CE-1CFA542DE3EA}"/>
                      </a:ext>
                    </a:extLst>
                  </p:cNvPr>
                  <p:cNvSpPr/>
                  <p:nvPr/>
                </p:nvSpPr>
                <p:spPr>
                  <a:xfrm>
                    <a:off x="5526455" y="1960455"/>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4" name="Arc 73">
                    <a:extLst>
                      <a:ext uri="{FF2B5EF4-FFF2-40B4-BE49-F238E27FC236}">
                        <a16:creationId xmlns:a16="http://schemas.microsoft.com/office/drawing/2014/main" id="{B5550E6F-A181-1137-D9A7-7A21BC528361}"/>
                      </a:ext>
                    </a:extLst>
                  </p:cNvPr>
                  <p:cNvSpPr/>
                  <p:nvPr/>
                </p:nvSpPr>
                <p:spPr>
                  <a:xfrm rot="19232315">
                    <a:off x="5930709" y="183942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5" name="Arc 74">
                    <a:extLst>
                      <a:ext uri="{FF2B5EF4-FFF2-40B4-BE49-F238E27FC236}">
                        <a16:creationId xmlns:a16="http://schemas.microsoft.com/office/drawing/2014/main" id="{85804AB3-5E67-8ED3-AC97-38C1EB2D5906}"/>
                      </a:ext>
                    </a:extLst>
                  </p:cNvPr>
                  <p:cNvSpPr/>
                  <p:nvPr/>
                </p:nvSpPr>
                <p:spPr>
                  <a:xfrm rot="18057780">
                    <a:off x="5714162" y="2035144"/>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6" name="Arc 75">
                    <a:extLst>
                      <a:ext uri="{FF2B5EF4-FFF2-40B4-BE49-F238E27FC236}">
                        <a16:creationId xmlns:a16="http://schemas.microsoft.com/office/drawing/2014/main" id="{D1CE2DA3-47D3-CD42-1445-85BE87F26D6A}"/>
                      </a:ext>
                    </a:extLst>
                  </p:cNvPr>
                  <p:cNvSpPr/>
                  <p:nvPr/>
                </p:nvSpPr>
                <p:spPr>
                  <a:xfrm rot="15743636">
                    <a:off x="5999402" y="189157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7" name="Arc 76">
                    <a:extLst>
                      <a:ext uri="{FF2B5EF4-FFF2-40B4-BE49-F238E27FC236}">
                        <a16:creationId xmlns:a16="http://schemas.microsoft.com/office/drawing/2014/main" id="{EF5AB034-75CC-526E-114F-9A212190BA38}"/>
                      </a:ext>
                    </a:extLst>
                  </p:cNvPr>
                  <p:cNvSpPr/>
                  <p:nvPr/>
                </p:nvSpPr>
                <p:spPr>
                  <a:xfrm>
                    <a:off x="5877264" y="174405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8" name="Arc 77">
                    <a:extLst>
                      <a:ext uri="{FF2B5EF4-FFF2-40B4-BE49-F238E27FC236}">
                        <a16:creationId xmlns:a16="http://schemas.microsoft.com/office/drawing/2014/main" id="{0EABEAED-4A49-1777-5459-5C5F472D52D9}"/>
                      </a:ext>
                    </a:extLst>
                  </p:cNvPr>
                  <p:cNvSpPr/>
                  <p:nvPr/>
                </p:nvSpPr>
                <p:spPr>
                  <a:xfrm rot="4654155">
                    <a:off x="5657541" y="180514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9" name="Arc 78">
                    <a:extLst>
                      <a:ext uri="{FF2B5EF4-FFF2-40B4-BE49-F238E27FC236}">
                        <a16:creationId xmlns:a16="http://schemas.microsoft.com/office/drawing/2014/main" id="{C9C96FD7-12A4-D782-1EE0-DBD22B4411AA}"/>
                      </a:ext>
                    </a:extLst>
                  </p:cNvPr>
                  <p:cNvSpPr/>
                  <p:nvPr/>
                </p:nvSpPr>
                <p:spPr>
                  <a:xfrm>
                    <a:off x="5518665" y="18389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0" name="Isosceles Triangle 2232">
                    <a:extLst>
                      <a:ext uri="{FF2B5EF4-FFF2-40B4-BE49-F238E27FC236}">
                        <a16:creationId xmlns:a16="http://schemas.microsoft.com/office/drawing/2014/main" id="{1F20E721-7F7E-ECA7-FED4-F66F5BE0800F}"/>
                      </a:ext>
                    </a:extLst>
                  </p:cNvPr>
                  <p:cNvSpPr/>
                  <p:nvPr/>
                </p:nvSpPr>
                <p:spPr>
                  <a:xfrm>
                    <a:off x="5657911" y="1843243"/>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1" name="Isosceles Triangle 2233">
                    <a:extLst>
                      <a:ext uri="{FF2B5EF4-FFF2-40B4-BE49-F238E27FC236}">
                        <a16:creationId xmlns:a16="http://schemas.microsoft.com/office/drawing/2014/main" id="{85C479F0-F527-AFFB-A9EF-E87528FE4944}"/>
                      </a:ext>
                    </a:extLst>
                  </p:cNvPr>
                  <p:cNvSpPr/>
                  <p:nvPr/>
                </p:nvSpPr>
                <p:spPr>
                  <a:xfrm>
                    <a:off x="5815169" y="1782709"/>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2" name="Isosceles Triangle 2234">
                    <a:extLst>
                      <a:ext uri="{FF2B5EF4-FFF2-40B4-BE49-F238E27FC236}">
                        <a16:creationId xmlns:a16="http://schemas.microsoft.com/office/drawing/2014/main" id="{DAC76D08-C750-1BD1-D3C1-EB14A39B081B}"/>
                      </a:ext>
                    </a:extLst>
                  </p:cNvPr>
                  <p:cNvSpPr/>
                  <p:nvPr/>
                </p:nvSpPr>
                <p:spPr>
                  <a:xfrm>
                    <a:off x="5640818" y="2035152"/>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3" name="Isosceles Triangle 2235">
                    <a:extLst>
                      <a:ext uri="{FF2B5EF4-FFF2-40B4-BE49-F238E27FC236}">
                        <a16:creationId xmlns:a16="http://schemas.microsoft.com/office/drawing/2014/main" id="{55A09639-801A-4CB3-3E46-941662D84368}"/>
                      </a:ext>
                    </a:extLst>
                  </p:cNvPr>
                  <p:cNvSpPr/>
                  <p:nvPr/>
                </p:nvSpPr>
                <p:spPr>
                  <a:xfrm>
                    <a:off x="6119669" y="1804253"/>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4" name="Isosceles Triangle 2236">
                    <a:extLst>
                      <a:ext uri="{FF2B5EF4-FFF2-40B4-BE49-F238E27FC236}">
                        <a16:creationId xmlns:a16="http://schemas.microsoft.com/office/drawing/2014/main" id="{ACCFA425-5908-91DB-8161-CF6B46E1E400}"/>
                      </a:ext>
                    </a:extLst>
                  </p:cNvPr>
                  <p:cNvSpPr/>
                  <p:nvPr/>
                </p:nvSpPr>
                <p:spPr>
                  <a:xfrm rot="18185877">
                    <a:off x="5822559" y="2053909"/>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5" name="Isosceles Triangle 2237">
                    <a:extLst>
                      <a:ext uri="{FF2B5EF4-FFF2-40B4-BE49-F238E27FC236}">
                        <a16:creationId xmlns:a16="http://schemas.microsoft.com/office/drawing/2014/main" id="{2290DAB8-82D5-5055-97A7-A98AC4B86C9F}"/>
                      </a:ext>
                    </a:extLst>
                  </p:cNvPr>
                  <p:cNvSpPr/>
                  <p:nvPr/>
                </p:nvSpPr>
                <p:spPr>
                  <a:xfrm rot="17678171">
                    <a:off x="6158638" y="2009447"/>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6" name="Isosceles Triangle 2238">
                    <a:extLst>
                      <a:ext uri="{FF2B5EF4-FFF2-40B4-BE49-F238E27FC236}">
                        <a16:creationId xmlns:a16="http://schemas.microsoft.com/office/drawing/2014/main" id="{C22FA264-85F5-E695-2B6C-AD195C0727F7}"/>
                      </a:ext>
                    </a:extLst>
                  </p:cNvPr>
                  <p:cNvSpPr/>
                  <p:nvPr/>
                </p:nvSpPr>
                <p:spPr>
                  <a:xfrm rot="18569401">
                    <a:off x="6064134" y="17584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7" name="Oval 2239">
                    <a:extLst>
                      <a:ext uri="{FF2B5EF4-FFF2-40B4-BE49-F238E27FC236}">
                        <a16:creationId xmlns:a16="http://schemas.microsoft.com/office/drawing/2014/main" id="{1FFA884B-9790-4234-11B9-76C29EFEE601}"/>
                      </a:ext>
                    </a:extLst>
                  </p:cNvPr>
                  <p:cNvSpPr/>
                  <p:nvPr/>
                </p:nvSpPr>
                <p:spPr>
                  <a:xfrm flipH="1" flipV="1">
                    <a:off x="5553072" y="1860589"/>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8" name="Oval 2240">
                    <a:extLst>
                      <a:ext uri="{FF2B5EF4-FFF2-40B4-BE49-F238E27FC236}">
                        <a16:creationId xmlns:a16="http://schemas.microsoft.com/office/drawing/2014/main" id="{E81E57B7-CCFB-4711-39CF-56CBD44D68F4}"/>
                      </a:ext>
                    </a:extLst>
                  </p:cNvPr>
                  <p:cNvSpPr/>
                  <p:nvPr/>
                </p:nvSpPr>
                <p:spPr>
                  <a:xfrm flipH="1" flipV="1">
                    <a:off x="6182503" y="175668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89" name="Oval 2241">
                    <a:extLst>
                      <a:ext uri="{FF2B5EF4-FFF2-40B4-BE49-F238E27FC236}">
                        <a16:creationId xmlns:a16="http://schemas.microsoft.com/office/drawing/2014/main" id="{4D0DA7C5-4A39-4EC9-92F8-30C457E87B68}"/>
                      </a:ext>
                    </a:extLst>
                  </p:cNvPr>
                  <p:cNvSpPr/>
                  <p:nvPr/>
                </p:nvSpPr>
                <p:spPr>
                  <a:xfrm flipH="1" flipV="1">
                    <a:off x="5911003" y="2098194"/>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0" name="Oval 2242">
                    <a:extLst>
                      <a:ext uri="{FF2B5EF4-FFF2-40B4-BE49-F238E27FC236}">
                        <a16:creationId xmlns:a16="http://schemas.microsoft.com/office/drawing/2014/main" id="{5595EF33-7B17-699B-BD62-A3F13DD73E32}"/>
                      </a:ext>
                    </a:extLst>
                  </p:cNvPr>
                  <p:cNvSpPr/>
                  <p:nvPr/>
                </p:nvSpPr>
                <p:spPr>
                  <a:xfrm flipH="1" flipV="1">
                    <a:off x="6058313" y="1957523"/>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1" name="Oval 2243">
                    <a:extLst>
                      <a:ext uri="{FF2B5EF4-FFF2-40B4-BE49-F238E27FC236}">
                        <a16:creationId xmlns:a16="http://schemas.microsoft.com/office/drawing/2014/main" id="{AA484207-1DFB-349E-4D2B-3D7DA5D4E903}"/>
                      </a:ext>
                    </a:extLst>
                  </p:cNvPr>
                  <p:cNvSpPr/>
                  <p:nvPr/>
                </p:nvSpPr>
                <p:spPr>
                  <a:xfrm flipH="1" flipV="1">
                    <a:off x="6116361" y="1860343"/>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2" name="Oval 2244">
                    <a:extLst>
                      <a:ext uri="{FF2B5EF4-FFF2-40B4-BE49-F238E27FC236}">
                        <a16:creationId xmlns:a16="http://schemas.microsoft.com/office/drawing/2014/main" id="{58C634BC-D0B1-64F5-D357-DEFEAE4F3BB9}"/>
                      </a:ext>
                    </a:extLst>
                  </p:cNvPr>
                  <p:cNvSpPr/>
                  <p:nvPr/>
                </p:nvSpPr>
                <p:spPr>
                  <a:xfrm flipH="1" flipV="1">
                    <a:off x="6218503" y="1816453"/>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3" name="Oval 2245">
                    <a:extLst>
                      <a:ext uri="{FF2B5EF4-FFF2-40B4-BE49-F238E27FC236}">
                        <a16:creationId xmlns:a16="http://schemas.microsoft.com/office/drawing/2014/main" id="{E0B733FC-E1D2-3B94-9138-36E56C09C7ED}"/>
                      </a:ext>
                    </a:extLst>
                  </p:cNvPr>
                  <p:cNvSpPr/>
                  <p:nvPr/>
                </p:nvSpPr>
                <p:spPr>
                  <a:xfrm flipH="1" flipV="1">
                    <a:off x="5774129" y="1921523"/>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4" name="Oval 2246">
                    <a:extLst>
                      <a:ext uri="{FF2B5EF4-FFF2-40B4-BE49-F238E27FC236}">
                        <a16:creationId xmlns:a16="http://schemas.microsoft.com/office/drawing/2014/main" id="{737F1993-9B86-D46E-F5CE-228F7CAD98CB}"/>
                      </a:ext>
                    </a:extLst>
                  </p:cNvPr>
                  <p:cNvSpPr/>
                  <p:nvPr/>
                </p:nvSpPr>
                <p:spPr>
                  <a:xfrm flipH="1" flipV="1">
                    <a:off x="6309322" y="1885523"/>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5" name="Oval 2247">
                    <a:extLst>
                      <a:ext uri="{FF2B5EF4-FFF2-40B4-BE49-F238E27FC236}">
                        <a16:creationId xmlns:a16="http://schemas.microsoft.com/office/drawing/2014/main" id="{A6D264E6-94AC-43F1-7402-D221FD4BA4C3}"/>
                      </a:ext>
                    </a:extLst>
                  </p:cNvPr>
                  <p:cNvSpPr/>
                  <p:nvPr/>
                </p:nvSpPr>
                <p:spPr>
                  <a:xfrm flipH="1" flipV="1">
                    <a:off x="5648132" y="1788359"/>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6" name="Arc 95">
                    <a:extLst>
                      <a:ext uri="{FF2B5EF4-FFF2-40B4-BE49-F238E27FC236}">
                        <a16:creationId xmlns:a16="http://schemas.microsoft.com/office/drawing/2014/main" id="{62AEBF5E-222A-12D6-0BBA-63EC09DC67F9}"/>
                      </a:ext>
                    </a:extLst>
                  </p:cNvPr>
                  <p:cNvSpPr/>
                  <p:nvPr/>
                </p:nvSpPr>
                <p:spPr>
                  <a:xfrm flipH="1" flipV="1">
                    <a:off x="6230801" y="1882627"/>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7" name="Arc 96">
                    <a:extLst>
                      <a:ext uri="{FF2B5EF4-FFF2-40B4-BE49-F238E27FC236}">
                        <a16:creationId xmlns:a16="http://schemas.microsoft.com/office/drawing/2014/main" id="{500ED4AA-AAC4-E6F9-B19A-B3263883F26A}"/>
                      </a:ext>
                    </a:extLst>
                  </p:cNvPr>
                  <p:cNvSpPr/>
                  <p:nvPr/>
                </p:nvSpPr>
                <p:spPr>
                  <a:xfrm rot="19232315" flipH="1" flipV="1">
                    <a:off x="5509752" y="1826711"/>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8" name="Arc 97">
                    <a:extLst>
                      <a:ext uri="{FF2B5EF4-FFF2-40B4-BE49-F238E27FC236}">
                        <a16:creationId xmlns:a16="http://schemas.microsoft.com/office/drawing/2014/main" id="{053E0FA4-CC4E-0C03-61ED-F84DED79C349}"/>
                      </a:ext>
                    </a:extLst>
                  </p:cNvPr>
                  <p:cNvSpPr/>
                  <p:nvPr/>
                </p:nvSpPr>
                <p:spPr>
                  <a:xfrm rot="18057780" flipH="1" flipV="1">
                    <a:off x="6169327" y="1789292"/>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99" name="Arc 98">
                    <a:extLst>
                      <a:ext uri="{FF2B5EF4-FFF2-40B4-BE49-F238E27FC236}">
                        <a16:creationId xmlns:a16="http://schemas.microsoft.com/office/drawing/2014/main" id="{078ABE26-5DB1-34EB-4842-635680B7D98B}"/>
                      </a:ext>
                    </a:extLst>
                  </p:cNvPr>
                  <p:cNvSpPr/>
                  <p:nvPr/>
                </p:nvSpPr>
                <p:spPr>
                  <a:xfrm rot="15743636" flipH="1" flipV="1">
                    <a:off x="6037841" y="204375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0" name="Arc 99">
                    <a:extLst>
                      <a:ext uri="{FF2B5EF4-FFF2-40B4-BE49-F238E27FC236}">
                        <a16:creationId xmlns:a16="http://schemas.microsoft.com/office/drawing/2014/main" id="{2ECDCC50-3F13-BD03-74CC-DD77ACC9F877}"/>
                      </a:ext>
                    </a:extLst>
                  </p:cNvPr>
                  <p:cNvSpPr/>
                  <p:nvPr/>
                </p:nvSpPr>
                <p:spPr>
                  <a:xfrm flipH="1" flipV="1">
                    <a:off x="6061014" y="1808559"/>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1" name="Arc 100">
                    <a:extLst>
                      <a:ext uri="{FF2B5EF4-FFF2-40B4-BE49-F238E27FC236}">
                        <a16:creationId xmlns:a16="http://schemas.microsoft.com/office/drawing/2014/main" id="{A7F2E2E8-9D13-9608-290D-CECF3CF21C6F}"/>
                      </a:ext>
                    </a:extLst>
                  </p:cNvPr>
                  <p:cNvSpPr/>
                  <p:nvPr/>
                </p:nvSpPr>
                <p:spPr>
                  <a:xfrm rot="4654155" flipH="1" flipV="1">
                    <a:off x="6285171" y="1852225"/>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2" name="Arc 101">
                    <a:extLst>
                      <a:ext uri="{FF2B5EF4-FFF2-40B4-BE49-F238E27FC236}">
                        <a16:creationId xmlns:a16="http://schemas.microsoft.com/office/drawing/2014/main" id="{48B8CA81-396C-5F6E-9197-8DA456F0DE27}"/>
                      </a:ext>
                    </a:extLst>
                  </p:cNvPr>
                  <p:cNvSpPr/>
                  <p:nvPr/>
                </p:nvSpPr>
                <p:spPr>
                  <a:xfrm flipH="1" flipV="1">
                    <a:off x="5821993" y="1929320"/>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3" name="Isosceles Triangle 2255">
                    <a:extLst>
                      <a:ext uri="{FF2B5EF4-FFF2-40B4-BE49-F238E27FC236}">
                        <a16:creationId xmlns:a16="http://schemas.microsoft.com/office/drawing/2014/main" id="{419E40BA-0C19-E9B3-14ED-0F9293FBF2AD}"/>
                      </a:ext>
                    </a:extLst>
                  </p:cNvPr>
                  <p:cNvSpPr/>
                  <p:nvPr/>
                </p:nvSpPr>
                <p:spPr>
                  <a:xfrm flipH="1" flipV="1">
                    <a:off x="5920175" y="1862235"/>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4" name="Isosceles Triangle 2256">
                    <a:extLst>
                      <a:ext uri="{FF2B5EF4-FFF2-40B4-BE49-F238E27FC236}">
                        <a16:creationId xmlns:a16="http://schemas.microsoft.com/office/drawing/2014/main" id="{4B72E6D2-C1BB-792E-0005-57372BD21677}"/>
                      </a:ext>
                    </a:extLst>
                  </p:cNvPr>
                  <p:cNvSpPr/>
                  <p:nvPr/>
                </p:nvSpPr>
                <p:spPr>
                  <a:xfrm flipH="1" flipV="1">
                    <a:off x="5903613" y="1761411"/>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5" name="Isosceles Triangle 2257">
                    <a:extLst>
                      <a:ext uri="{FF2B5EF4-FFF2-40B4-BE49-F238E27FC236}">
                        <a16:creationId xmlns:a16="http://schemas.microsoft.com/office/drawing/2014/main" id="{86988901-2297-E41C-1FC2-DE4BF51AD456}"/>
                      </a:ext>
                    </a:extLst>
                  </p:cNvPr>
                  <p:cNvSpPr/>
                  <p:nvPr/>
                </p:nvSpPr>
                <p:spPr>
                  <a:xfrm flipH="1" flipV="1">
                    <a:off x="5949147" y="1913811"/>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6" name="Isosceles Triangle 2258">
                    <a:extLst>
                      <a:ext uri="{FF2B5EF4-FFF2-40B4-BE49-F238E27FC236}">
                        <a16:creationId xmlns:a16="http://schemas.microsoft.com/office/drawing/2014/main" id="{29C1CCC4-276A-40B6-3332-83A5B74B4613}"/>
                      </a:ext>
                    </a:extLst>
                  </p:cNvPr>
                  <p:cNvSpPr/>
                  <p:nvPr/>
                </p:nvSpPr>
                <p:spPr>
                  <a:xfrm flipH="1" flipV="1">
                    <a:off x="6101547" y="2066211"/>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7" name="Isosceles Triangle 2259">
                    <a:extLst>
                      <a:ext uri="{FF2B5EF4-FFF2-40B4-BE49-F238E27FC236}">
                        <a16:creationId xmlns:a16="http://schemas.microsoft.com/office/drawing/2014/main" id="{DAAC606F-4C42-A7B4-BE60-8D5B19C9B196}"/>
                      </a:ext>
                    </a:extLst>
                  </p:cNvPr>
                  <p:cNvSpPr/>
                  <p:nvPr/>
                </p:nvSpPr>
                <p:spPr>
                  <a:xfrm rot="18185877" flipH="1" flipV="1">
                    <a:off x="5911003" y="2032611"/>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 name="Isosceles Triangle 2260">
                    <a:extLst>
                      <a:ext uri="{FF2B5EF4-FFF2-40B4-BE49-F238E27FC236}">
                        <a16:creationId xmlns:a16="http://schemas.microsoft.com/office/drawing/2014/main" id="{D154DF31-E280-7201-D0C5-D0BC665BB2AE}"/>
                      </a:ext>
                    </a:extLst>
                  </p:cNvPr>
                  <p:cNvSpPr/>
                  <p:nvPr/>
                </p:nvSpPr>
                <p:spPr>
                  <a:xfrm rot="17678171" flipH="1" flipV="1">
                    <a:off x="5542499" y="2010543"/>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 name="Isosceles Triangle 2261">
                    <a:extLst>
                      <a:ext uri="{FF2B5EF4-FFF2-40B4-BE49-F238E27FC236}">
                        <a16:creationId xmlns:a16="http://schemas.microsoft.com/office/drawing/2014/main" id="{FF8889DB-7B39-D656-4470-934E151C4939}"/>
                      </a:ext>
                    </a:extLst>
                  </p:cNvPr>
                  <p:cNvSpPr/>
                  <p:nvPr/>
                </p:nvSpPr>
                <p:spPr>
                  <a:xfrm rot="18569401" flipH="1" flipV="1">
                    <a:off x="6241112" y="20297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 name="Oval 2262">
                    <a:extLst>
                      <a:ext uri="{FF2B5EF4-FFF2-40B4-BE49-F238E27FC236}">
                        <a16:creationId xmlns:a16="http://schemas.microsoft.com/office/drawing/2014/main" id="{F55CFD1D-3998-A77A-BD6C-9C2CF11478D4}"/>
                      </a:ext>
                    </a:extLst>
                  </p:cNvPr>
                  <p:cNvSpPr/>
                  <p:nvPr/>
                </p:nvSpPr>
                <p:spPr>
                  <a:xfrm rot="11068304" flipH="1" flipV="1">
                    <a:off x="6089473" y="1717443"/>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1" name="Oval 2263">
                    <a:extLst>
                      <a:ext uri="{FF2B5EF4-FFF2-40B4-BE49-F238E27FC236}">
                        <a16:creationId xmlns:a16="http://schemas.microsoft.com/office/drawing/2014/main" id="{67C1D66E-2CD9-B902-191E-250CFA120E70}"/>
                      </a:ext>
                    </a:extLst>
                  </p:cNvPr>
                  <p:cNvSpPr/>
                  <p:nvPr/>
                </p:nvSpPr>
                <p:spPr>
                  <a:xfrm rot="11068304" flipH="1" flipV="1">
                    <a:off x="5911947" y="1841668"/>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2" name="Oval 2264">
                    <a:extLst>
                      <a:ext uri="{FF2B5EF4-FFF2-40B4-BE49-F238E27FC236}">
                        <a16:creationId xmlns:a16="http://schemas.microsoft.com/office/drawing/2014/main" id="{F94B2DC3-0565-A19F-11C1-7221CA41C57F}"/>
                      </a:ext>
                    </a:extLst>
                  </p:cNvPr>
                  <p:cNvSpPr/>
                  <p:nvPr/>
                </p:nvSpPr>
                <p:spPr>
                  <a:xfrm rot="11068304" flipH="1" flipV="1">
                    <a:off x="6099219" y="1586633"/>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3" name="Oval 2265">
                    <a:extLst>
                      <a:ext uri="{FF2B5EF4-FFF2-40B4-BE49-F238E27FC236}">
                        <a16:creationId xmlns:a16="http://schemas.microsoft.com/office/drawing/2014/main" id="{B6DFA7DE-3D4E-B1ED-ADEE-EF37659E2779}"/>
                      </a:ext>
                    </a:extLst>
                  </p:cNvPr>
                  <p:cNvSpPr/>
                  <p:nvPr/>
                </p:nvSpPr>
                <p:spPr>
                  <a:xfrm rot="11068304" flipH="1" flipV="1">
                    <a:off x="6208457" y="1835716"/>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4" name="Oval 2266">
                    <a:extLst>
                      <a:ext uri="{FF2B5EF4-FFF2-40B4-BE49-F238E27FC236}">
                        <a16:creationId xmlns:a16="http://schemas.microsoft.com/office/drawing/2014/main" id="{10E35147-F5EB-0C70-E48E-9A9804805962}"/>
                      </a:ext>
                    </a:extLst>
                  </p:cNvPr>
                  <p:cNvSpPr/>
                  <p:nvPr/>
                </p:nvSpPr>
                <p:spPr>
                  <a:xfrm rot="11068304" flipH="1" flipV="1">
                    <a:off x="5956238" y="167334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5" name="Oval 2267">
                    <a:extLst>
                      <a:ext uri="{FF2B5EF4-FFF2-40B4-BE49-F238E27FC236}">
                        <a16:creationId xmlns:a16="http://schemas.microsoft.com/office/drawing/2014/main" id="{F940BB1B-1CBB-DD82-547C-B777CEB2D737}"/>
                      </a:ext>
                    </a:extLst>
                  </p:cNvPr>
                  <p:cNvSpPr/>
                  <p:nvPr/>
                </p:nvSpPr>
                <p:spPr>
                  <a:xfrm rot="11068304" flipH="1" flipV="1">
                    <a:off x="6311475" y="189707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6" name="Oval 2268">
                    <a:extLst>
                      <a:ext uri="{FF2B5EF4-FFF2-40B4-BE49-F238E27FC236}">
                        <a16:creationId xmlns:a16="http://schemas.microsoft.com/office/drawing/2014/main" id="{56E66BCE-6D04-C573-849D-EEA690F167B3}"/>
                      </a:ext>
                    </a:extLst>
                  </p:cNvPr>
                  <p:cNvSpPr/>
                  <p:nvPr/>
                </p:nvSpPr>
                <p:spPr>
                  <a:xfrm rot="11068304" flipH="1" flipV="1">
                    <a:off x="5924273" y="1799716"/>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7" name="Oval 2269">
                    <a:extLst>
                      <a:ext uri="{FF2B5EF4-FFF2-40B4-BE49-F238E27FC236}">
                        <a16:creationId xmlns:a16="http://schemas.microsoft.com/office/drawing/2014/main" id="{C36ABBC8-8C91-52A1-684A-5CC9A904E69E}"/>
                      </a:ext>
                    </a:extLst>
                  </p:cNvPr>
                  <p:cNvSpPr/>
                  <p:nvPr/>
                </p:nvSpPr>
                <p:spPr>
                  <a:xfrm rot="11068304" flipH="1" flipV="1">
                    <a:off x="5995790" y="1932415"/>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8" name="Oval 2270">
                    <a:extLst>
                      <a:ext uri="{FF2B5EF4-FFF2-40B4-BE49-F238E27FC236}">
                        <a16:creationId xmlns:a16="http://schemas.microsoft.com/office/drawing/2014/main" id="{04993C1F-093A-9B92-BFC2-C2ECA8994286}"/>
                      </a:ext>
                    </a:extLst>
                  </p:cNvPr>
                  <p:cNvSpPr/>
                  <p:nvPr/>
                </p:nvSpPr>
                <p:spPr>
                  <a:xfrm rot="11068304" flipH="1" flipV="1">
                    <a:off x="6217729" y="1897481"/>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9" name="Arc 118">
                    <a:extLst>
                      <a:ext uri="{FF2B5EF4-FFF2-40B4-BE49-F238E27FC236}">
                        <a16:creationId xmlns:a16="http://schemas.microsoft.com/office/drawing/2014/main" id="{AB873DF7-4421-1BDD-E154-ACD9A372D9E2}"/>
                      </a:ext>
                    </a:extLst>
                  </p:cNvPr>
                  <p:cNvSpPr/>
                  <p:nvPr/>
                </p:nvSpPr>
                <p:spPr>
                  <a:xfrm rot="11068304" flipH="1" flipV="1">
                    <a:off x="5765043" y="1817350"/>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0" name="Arc 119">
                    <a:extLst>
                      <a:ext uri="{FF2B5EF4-FFF2-40B4-BE49-F238E27FC236}">
                        <a16:creationId xmlns:a16="http://schemas.microsoft.com/office/drawing/2014/main" id="{12C23FFB-79F4-1CF4-0411-556D1F209382}"/>
                      </a:ext>
                    </a:extLst>
                  </p:cNvPr>
                  <p:cNvSpPr/>
                  <p:nvPr/>
                </p:nvSpPr>
                <p:spPr>
                  <a:xfrm rot="8700619" flipH="1" flipV="1">
                    <a:off x="6169297" y="1696316"/>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1" name="Arc 120">
                    <a:extLst>
                      <a:ext uri="{FF2B5EF4-FFF2-40B4-BE49-F238E27FC236}">
                        <a16:creationId xmlns:a16="http://schemas.microsoft.com/office/drawing/2014/main" id="{582DEAF7-F604-4F64-4E0B-A145D4022DCE}"/>
                      </a:ext>
                    </a:extLst>
                  </p:cNvPr>
                  <p:cNvSpPr/>
                  <p:nvPr/>
                </p:nvSpPr>
                <p:spPr>
                  <a:xfrm rot="7526084" flipH="1" flipV="1">
                    <a:off x="5952750" y="1892039"/>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2" name="Arc 121">
                    <a:extLst>
                      <a:ext uri="{FF2B5EF4-FFF2-40B4-BE49-F238E27FC236}">
                        <a16:creationId xmlns:a16="http://schemas.microsoft.com/office/drawing/2014/main" id="{14E5BE5F-276C-9416-5E9B-FDBBD780F9FD}"/>
                      </a:ext>
                    </a:extLst>
                  </p:cNvPr>
                  <p:cNvSpPr/>
                  <p:nvPr/>
                </p:nvSpPr>
                <p:spPr>
                  <a:xfrm rot="5211940" flipH="1" flipV="1">
                    <a:off x="6237990" y="1748465"/>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3" name="Arc 122">
                    <a:extLst>
                      <a:ext uri="{FF2B5EF4-FFF2-40B4-BE49-F238E27FC236}">
                        <a16:creationId xmlns:a16="http://schemas.microsoft.com/office/drawing/2014/main" id="{5CD4274B-02FC-91CF-D62A-9025BEA36BE3}"/>
                      </a:ext>
                    </a:extLst>
                  </p:cNvPr>
                  <p:cNvSpPr/>
                  <p:nvPr/>
                </p:nvSpPr>
                <p:spPr>
                  <a:xfrm rot="11068304" flipH="1" flipV="1">
                    <a:off x="6134747" y="1556177"/>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4" name="Arc 123">
                    <a:extLst>
                      <a:ext uri="{FF2B5EF4-FFF2-40B4-BE49-F238E27FC236}">
                        <a16:creationId xmlns:a16="http://schemas.microsoft.com/office/drawing/2014/main" id="{6A93FF0D-B130-B42A-AC92-D0E80F3F34F3}"/>
                      </a:ext>
                    </a:extLst>
                  </p:cNvPr>
                  <p:cNvSpPr/>
                  <p:nvPr/>
                </p:nvSpPr>
                <p:spPr>
                  <a:xfrm rot="15722459" flipH="1" flipV="1">
                    <a:off x="5896129" y="166204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5" name="Arc 124">
                    <a:extLst>
                      <a:ext uri="{FF2B5EF4-FFF2-40B4-BE49-F238E27FC236}">
                        <a16:creationId xmlns:a16="http://schemas.microsoft.com/office/drawing/2014/main" id="{15D516D5-2EE8-55AF-83B7-2B8179C17BE0}"/>
                      </a:ext>
                    </a:extLst>
                  </p:cNvPr>
                  <p:cNvSpPr/>
                  <p:nvPr/>
                </p:nvSpPr>
                <p:spPr>
                  <a:xfrm rot="11068304" flipH="1" flipV="1">
                    <a:off x="5757253" y="16958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26" name="Isosceles Triangle 2278">
                    <a:extLst>
                      <a:ext uri="{FF2B5EF4-FFF2-40B4-BE49-F238E27FC236}">
                        <a16:creationId xmlns:a16="http://schemas.microsoft.com/office/drawing/2014/main" id="{69468F9E-D49C-FBC7-F888-2D2AC188B981}"/>
                      </a:ext>
                    </a:extLst>
                  </p:cNvPr>
                  <p:cNvSpPr/>
                  <p:nvPr/>
                </p:nvSpPr>
                <p:spPr>
                  <a:xfrm rot="11068304" flipH="1" flipV="1">
                    <a:off x="5896499" y="1700138"/>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7" name="Isosceles Triangle 2279">
                    <a:extLst>
                      <a:ext uri="{FF2B5EF4-FFF2-40B4-BE49-F238E27FC236}">
                        <a16:creationId xmlns:a16="http://schemas.microsoft.com/office/drawing/2014/main" id="{88F4D3AE-A85D-19C8-7D39-337457C360F7}"/>
                      </a:ext>
                    </a:extLst>
                  </p:cNvPr>
                  <p:cNvSpPr/>
                  <p:nvPr/>
                </p:nvSpPr>
                <p:spPr>
                  <a:xfrm rot="11068304" flipH="1" flipV="1">
                    <a:off x="6053757" y="1639604"/>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8" name="Isosceles Triangle 2280">
                    <a:extLst>
                      <a:ext uri="{FF2B5EF4-FFF2-40B4-BE49-F238E27FC236}">
                        <a16:creationId xmlns:a16="http://schemas.microsoft.com/office/drawing/2014/main" id="{FE86E921-6197-789E-4BAC-F5626F3BA42C}"/>
                      </a:ext>
                    </a:extLst>
                  </p:cNvPr>
                  <p:cNvSpPr/>
                  <p:nvPr/>
                </p:nvSpPr>
                <p:spPr>
                  <a:xfrm rot="11068304" flipH="1" flipV="1">
                    <a:off x="5879406" y="1892047"/>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29" name="Isosceles Triangle 2281">
                    <a:extLst>
                      <a:ext uri="{FF2B5EF4-FFF2-40B4-BE49-F238E27FC236}">
                        <a16:creationId xmlns:a16="http://schemas.microsoft.com/office/drawing/2014/main" id="{3A15A09D-F70D-DD2D-0415-6BF587F367D7}"/>
                      </a:ext>
                    </a:extLst>
                  </p:cNvPr>
                  <p:cNvSpPr/>
                  <p:nvPr/>
                </p:nvSpPr>
                <p:spPr>
                  <a:xfrm rot="11068304" flipH="1" flipV="1">
                    <a:off x="6358257" y="1661148"/>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0" name="Isosceles Triangle 2282">
                    <a:extLst>
                      <a:ext uri="{FF2B5EF4-FFF2-40B4-BE49-F238E27FC236}">
                        <a16:creationId xmlns:a16="http://schemas.microsoft.com/office/drawing/2014/main" id="{3A8EE13D-AD46-5A88-F1BE-B3CA25B7CABA}"/>
                      </a:ext>
                    </a:extLst>
                  </p:cNvPr>
                  <p:cNvSpPr/>
                  <p:nvPr/>
                </p:nvSpPr>
                <p:spPr>
                  <a:xfrm rot="7654181" flipH="1" flipV="1">
                    <a:off x="6061147" y="1910804"/>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1" name="Isosceles Triangle 2283">
                    <a:extLst>
                      <a:ext uri="{FF2B5EF4-FFF2-40B4-BE49-F238E27FC236}">
                        <a16:creationId xmlns:a16="http://schemas.microsoft.com/office/drawing/2014/main" id="{359570E7-8A67-15D1-EF58-3745A5E918E1}"/>
                      </a:ext>
                    </a:extLst>
                  </p:cNvPr>
                  <p:cNvSpPr/>
                  <p:nvPr/>
                </p:nvSpPr>
                <p:spPr>
                  <a:xfrm rot="7146475" flipH="1" flipV="1">
                    <a:off x="6397226" y="1866342"/>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2" name="Isosceles Triangle 2284">
                    <a:extLst>
                      <a:ext uri="{FF2B5EF4-FFF2-40B4-BE49-F238E27FC236}">
                        <a16:creationId xmlns:a16="http://schemas.microsoft.com/office/drawing/2014/main" id="{767C7B1D-7A1F-4738-C70D-8A1113A0885D}"/>
                      </a:ext>
                    </a:extLst>
                  </p:cNvPr>
                  <p:cNvSpPr/>
                  <p:nvPr/>
                </p:nvSpPr>
                <p:spPr>
                  <a:xfrm rot="8037705" flipH="1" flipV="1">
                    <a:off x="6293229" y="1608826"/>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3" name="Oval 2285">
                    <a:extLst>
                      <a:ext uri="{FF2B5EF4-FFF2-40B4-BE49-F238E27FC236}">
                        <a16:creationId xmlns:a16="http://schemas.microsoft.com/office/drawing/2014/main" id="{AC36E43E-9C35-0CBA-C4AE-025D19BFBA30}"/>
                      </a:ext>
                    </a:extLst>
                  </p:cNvPr>
                  <p:cNvSpPr/>
                  <p:nvPr/>
                </p:nvSpPr>
                <p:spPr>
                  <a:xfrm rot="11068304">
                    <a:off x="5773660" y="1701652"/>
                    <a:ext cx="36000" cy="36000"/>
                  </a:xfrm>
                  <a:prstGeom prst="ellips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4" name="Oval 2286">
                    <a:extLst>
                      <a:ext uri="{FF2B5EF4-FFF2-40B4-BE49-F238E27FC236}">
                        <a16:creationId xmlns:a16="http://schemas.microsoft.com/office/drawing/2014/main" id="{2FDED71D-54C7-42F8-174E-08C2A3923D9E}"/>
                      </a:ext>
                    </a:extLst>
                  </p:cNvPr>
                  <p:cNvSpPr/>
                  <p:nvPr/>
                </p:nvSpPr>
                <p:spPr>
                  <a:xfrm rot="11068304">
                    <a:off x="6421091" y="1613583"/>
                    <a:ext cx="36000" cy="3600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5" name="Oval 2287">
                    <a:extLst>
                      <a:ext uri="{FF2B5EF4-FFF2-40B4-BE49-F238E27FC236}">
                        <a16:creationId xmlns:a16="http://schemas.microsoft.com/office/drawing/2014/main" id="{C1EBD9EB-4A21-AAAC-E90A-26A38E20436B}"/>
                      </a:ext>
                    </a:extLst>
                  </p:cNvPr>
                  <p:cNvSpPr/>
                  <p:nvPr/>
                </p:nvSpPr>
                <p:spPr>
                  <a:xfrm rot="11068304">
                    <a:off x="6149591" y="1955089"/>
                    <a:ext cx="36000" cy="36000"/>
                  </a:xfrm>
                  <a:prstGeom prst="ellips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6" name="Oval 2288">
                    <a:extLst>
                      <a:ext uri="{FF2B5EF4-FFF2-40B4-BE49-F238E27FC236}">
                        <a16:creationId xmlns:a16="http://schemas.microsoft.com/office/drawing/2014/main" id="{6A65A095-7BC8-60DC-1ADE-78FE93BC3024}"/>
                      </a:ext>
                    </a:extLst>
                  </p:cNvPr>
                  <p:cNvSpPr/>
                  <p:nvPr/>
                </p:nvSpPr>
                <p:spPr>
                  <a:xfrm rot="11068304">
                    <a:off x="6296901" y="1814418"/>
                    <a:ext cx="36000" cy="36000"/>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7" name="Oval 2289">
                    <a:extLst>
                      <a:ext uri="{FF2B5EF4-FFF2-40B4-BE49-F238E27FC236}">
                        <a16:creationId xmlns:a16="http://schemas.microsoft.com/office/drawing/2014/main" id="{5145E0B7-2332-DA64-B0EA-E38B4FF420E6}"/>
                      </a:ext>
                    </a:extLst>
                  </p:cNvPr>
                  <p:cNvSpPr/>
                  <p:nvPr/>
                </p:nvSpPr>
                <p:spPr>
                  <a:xfrm rot="11068304">
                    <a:off x="6354949" y="1717238"/>
                    <a:ext cx="36000" cy="36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8" name="Oval 2290">
                    <a:extLst>
                      <a:ext uri="{FF2B5EF4-FFF2-40B4-BE49-F238E27FC236}">
                        <a16:creationId xmlns:a16="http://schemas.microsoft.com/office/drawing/2014/main" id="{1A552F3F-A852-B759-9AF0-D3251FE600CA}"/>
                      </a:ext>
                    </a:extLst>
                  </p:cNvPr>
                  <p:cNvSpPr/>
                  <p:nvPr/>
                </p:nvSpPr>
                <p:spPr>
                  <a:xfrm rot="11068304">
                    <a:off x="6457091" y="1673348"/>
                    <a:ext cx="36000" cy="3600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9" name="Oval 2291">
                    <a:extLst>
                      <a:ext uri="{FF2B5EF4-FFF2-40B4-BE49-F238E27FC236}">
                        <a16:creationId xmlns:a16="http://schemas.microsoft.com/office/drawing/2014/main" id="{30F8AD9A-27A9-2AD5-E88F-4A7F02280C99}"/>
                      </a:ext>
                    </a:extLst>
                  </p:cNvPr>
                  <p:cNvSpPr/>
                  <p:nvPr/>
                </p:nvSpPr>
                <p:spPr>
                  <a:xfrm rot="11068304">
                    <a:off x="6012717" y="1778418"/>
                    <a:ext cx="36000" cy="36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0" name="Oval 2292">
                    <a:extLst>
                      <a:ext uri="{FF2B5EF4-FFF2-40B4-BE49-F238E27FC236}">
                        <a16:creationId xmlns:a16="http://schemas.microsoft.com/office/drawing/2014/main" id="{85436FE9-6305-E609-EA2A-638491F088C9}"/>
                      </a:ext>
                    </a:extLst>
                  </p:cNvPr>
                  <p:cNvSpPr/>
                  <p:nvPr/>
                </p:nvSpPr>
                <p:spPr>
                  <a:xfrm rot="11068304">
                    <a:off x="6547910" y="1742418"/>
                    <a:ext cx="36000" cy="3600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1" name="Oval 2293">
                    <a:extLst>
                      <a:ext uri="{FF2B5EF4-FFF2-40B4-BE49-F238E27FC236}">
                        <a16:creationId xmlns:a16="http://schemas.microsoft.com/office/drawing/2014/main" id="{B206DC69-C2D9-4C56-D613-617C834D9BA8}"/>
                      </a:ext>
                    </a:extLst>
                  </p:cNvPr>
                  <p:cNvSpPr/>
                  <p:nvPr/>
                </p:nvSpPr>
                <p:spPr>
                  <a:xfrm rot="11068304">
                    <a:off x="6260901" y="1667126"/>
                    <a:ext cx="36000" cy="36000"/>
                  </a:xfrm>
                  <a:prstGeom prst="ellipse">
                    <a:avLst/>
                  </a:prstGeom>
                  <a:solidFill>
                    <a:srgbClr val="D709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2" name="Arc 141">
                    <a:extLst>
                      <a:ext uri="{FF2B5EF4-FFF2-40B4-BE49-F238E27FC236}">
                        <a16:creationId xmlns:a16="http://schemas.microsoft.com/office/drawing/2014/main" id="{0AF0D89C-E3E9-DA0C-2BA9-9F28C798F1F9}"/>
                      </a:ext>
                    </a:extLst>
                  </p:cNvPr>
                  <p:cNvSpPr/>
                  <p:nvPr/>
                </p:nvSpPr>
                <p:spPr>
                  <a:xfrm rot="11068304">
                    <a:off x="6469389" y="1739522"/>
                    <a:ext cx="108876" cy="108876"/>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3" name="Arc 142">
                    <a:extLst>
                      <a:ext uri="{FF2B5EF4-FFF2-40B4-BE49-F238E27FC236}">
                        <a16:creationId xmlns:a16="http://schemas.microsoft.com/office/drawing/2014/main" id="{F8B9B47A-51D4-6A9A-D59A-D421F3073BEF}"/>
                      </a:ext>
                    </a:extLst>
                  </p:cNvPr>
                  <p:cNvSpPr/>
                  <p:nvPr/>
                </p:nvSpPr>
                <p:spPr>
                  <a:xfrm rot="8700619">
                    <a:off x="5732586" y="1652233"/>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4" name="Arc 143">
                    <a:extLst>
                      <a:ext uri="{FF2B5EF4-FFF2-40B4-BE49-F238E27FC236}">
                        <a16:creationId xmlns:a16="http://schemas.microsoft.com/office/drawing/2014/main" id="{F36E64FC-D927-3F7B-89A4-F06EAA55EB71}"/>
                      </a:ext>
                    </a:extLst>
                  </p:cNvPr>
                  <p:cNvSpPr/>
                  <p:nvPr/>
                </p:nvSpPr>
                <p:spPr>
                  <a:xfrm rot="7526084">
                    <a:off x="6407915" y="1646187"/>
                    <a:ext cx="108876" cy="108876"/>
                  </a:xfrm>
                  <a:prstGeom prst="arc">
                    <a:avLst/>
                  </a:prstGeom>
                  <a:ln>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5" name="Arc 144">
                    <a:extLst>
                      <a:ext uri="{FF2B5EF4-FFF2-40B4-BE49-F238E27FC236}">
                        <a16:creationId xmlns:a16="http://schemas.microsoft.com/office/drawing/2014/main" id="{3C00A813-E4F7-6BDD-8FAA-EE4A948D31E4}"/>
                      </a:ext>
                    </a:extLst>
                  </p:cNvPr>
                  <p:cNvSpPr/>
                  <p:nvPr/>
                </p:nvSpPr>
                <p:spPr>
                  <a:xfrm rot="5211940">
                    <a:off x="6276429" y="1900650"/>
                    <a:ext cx="108876" cy="108876"/>
                  </a:xfrm>
                  <a:prstGeom prst="arc">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6" name="Arc 145">
                    <a:extLst>
                      <a:ext uri="{FF2B5EF4-FFF2-40B4-BE49-F238E27FC236}">
                        <a16:creationId xmlns:a16="http://schemas.microsoft.com/office/drawing/2014/main" id="{5956FB98-4919-ADF2-A0CC-9577F3548E8F}"/>
                      </a:ext>
                    </a:extLst>
                  </p:cNvPr>
                  <p:cNvSpPr/>
                  <p:nvPr/>
                </p:nvSpPr>
                <p:spPr>
                  <a:xfrm rot="11068304">
                    <a:off x="6299602" y="1665454"/>
                    <a:ext cx="108876" cy="108876"/>
                  </a:xfrm>
                  <a:prstGeom prst="arc">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7" name="Arc 146">
                    <a:extLst>
                      <a:ext uri="{FF2B5EF4-FFF2-40B4-BE49-F238E27FC236}">
                        <a16:creationId xmlns:a16="http://schemas.microsoft.com/office/drawing/2014/main" id="{ED9D4EC5-8247-FFB5-793A-550F23D047EB}"/>
                      </a:ext>
                    </a:extLst>
                  </p:cNvPr>
                  <p:cNvSpPr/>
                  <p:nvPr/>
                </p:nvSpPr>
                <p:spPr>
                  <a:xfrm rot="15722459">
                    <a:off x="6523759" y="1709120"/>
                    <a:ext cx="108876" cy="108876"/>
                  </a:xfrm>
                  <a:prstGeom prst="arc">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8" name="Arc 147">
                    <a:extLst>
                      <a:ext uri="{FF2B5EF4-FFF2-40B4-BE49-F238E27FC236}">
                        <a16:creationId xmlns:a16="http://schemas.microsoft.com/office/drawing/2014/main" id="{60CFD87E-0633-F775-94EE-E3DAB8B6D7C3}"/>
                      </a:ext>
                    </a:extLst>
                  </p:cNvPr>
                  <p:cNvSpPr/>
                  <p:nvPr/>
                </p:nvSpPr>
                <p:spPr>
                  <a:xfrm rot="11068304">
                    <a:off x="6060581" y="1786215"/>
                    <a:ext cx="108876" cy="108876"/>
                  </a:xfrm>
                  <a:prstGeom prst="arc">
                    <a:avLst/>
                  </a:prstGeom>
                  <a:ln>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9" name="Isosceles Triangle 2301">
                    <a:extLst>
                      <a:ext uri="{FF2B5EF4-FFF2-40B4-BE49-F238E27FC236}">
                        <a16:creationId xmlns:a16="http://schemas.microsoft.com/office/drawing/2014/main" id="{3C01F2CC-7133-4A37-60AD-3480C327D526}"/>
                      </a:ext>
                    </a:extLst>
                  </p:cNvPr>
                  <p:cNvSpPr/>
                  <p:nvPr/>
                </p:nvSpPr>
                <p:spPr>
                  <a:xfrm rot="11068304">
                    <a:off x="6136188" y="1693729"/>
                    <a:ext cx="36000" cy="36000"/>
                  </a:xfrm>
                  <a:prstGeom prst="triangle">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0" name="Isosceles Triangle 2302">
                    <a:extLst>
                      <a:ext uri="{FF2B5EF4-FFF2-40B4-BE49-F238E27FC236}">
                        <a16:creationId xmlns:a16="http://schemas.microsoft.com/office/drawing/2014/main" id="{FEE2C006-22E6-9343-8DF3-EEE375262271}"/>
                      </a:ext>
                    </a:extLst>
                  </p:cNvPr>
                  <p:cNvSpPr/>
                  <p:nvPr/>
                </p:nvSpPr>
                <p:spPr>
                  <a:xfrm rot="11068304">
                    <a:off x="6142201" y="1618306"/>
                    <a:ext cx="36000" cy="36000"/>
                  </a:xfrm>
                  <a:prstGeom prst="triangle">
                    <a:avLst/>
                  </a:prstGeom>
                  <a:solidFill>
                    <a:schemeClr val="accent3">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1" name="Isosceles Triangle 2303">
                    <a:extLst>
                      <a:ext uri="{FF2B5EF4-FFF2-40B4-BE49-F238E27FC236}">
                        <a16:creationId xmlns:a16="http://schemas.microsoft.com/office/drawing/2014/main" id="{52EA0EE4-5A85-250E-382C-99CCCB5B8C90}"/>
                      </a:ext>
                    </a:extLst>
                  </p:cNvPr>
                  <p:cNvSpPr/>
                  <p:nvPr/>
                </p:nvSpPr>
                <p:spPr>
                  <a:xfrm rot="11068304">
                    <a:off x="6187735" y="1770706"/>
                    <a:ext cx="36000" cy="3600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2" name="Isosceles Triangle 2304">
                    <a:extLst>
                      <a:ext uri="{FF2B5EF4-FFF2-40B4-BE49-F238E27FC236}">
                        <a16:creationId xmlns:a16="http://schemas.microsoft.com/office/drawing/2014/main" id="{ACE74CD5-9E20-6716-77D0-9C224A93E3E5}"/>
                      </a:ext>
                    </a:extLst>
                  </p:cNvPr>
                  <p:cNvSpPr/>
                  <p:nvPr/>
                </p:nvSpPr>
                <p:spPr>
                  <a:xfrm rot="11068304">
                    <a:off x="6340135" y="1923106"/>
                    <a:ext cx="36000" cy="36000"/>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3" name="Isosceles Triangle 2305">
                    <a:extLst>
                      <a:ext uri="{FF2B5EF4-FFF2-40B4-BE49-F238E27FC236}">
                        <a16:creationId xmlns:a16="http://schemas.microsoft.com/office/drawing/2014/main" id="{6F27C7BB-D36D-808F-432A-CD4E20A79691}"/>
                      </a:ext>
                    </a:extLst>
                  </p:cNvPr>
                  <p:cNvSpPr/>
                  <p:nvPr/>
                </p:nvSpPr>
                <p:spPr>
                  <a:xfrm rot="7654181">
                    <a:off x="6149591" y="1889506"/>
                    <a:ext cx="36000" cy="360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4" name="Isosceles Triangle 2306">
                    <a:extLst>
                      <a:ext uri="{FF2B5EF4-FFF2-40B4-BE49-F238E27FC236}">
                        <a16:creationId xmlns:a16="http://schemas.microsoft.com/office/drawing/2014/main" id="{5A4B6B6A-7E1F-40A8-AA9F-F102CF9BE33F}"/>
                      </a:ext>
                    </a:extLst>
                  </p:cNvPr>
                  <p:cNvSpPr/>
                  <p:nvPr/>
                </p:nvSpPr>
                <p:spPr>
                  <a:xfrm rot="7146475">
                    <a:off x="6403091" y="1788036"/>
                    <a:ext cx="36000" cy="36000"/>
                  </a:xfrm>
                  <a:prstGeom prst="triangle">
                    <a:avLst/>
                  </a:prstGeom>
                  <a:solidFill>
                    <a:srgbClr val="813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5" name="Isosceles Triangle 2307">
                    <a:extLst>
                      <a:ext uri="{FF2B5EF4-FFF2-40B4-BE49-F238E27FC236}">
                        <a16:creationId xmlns:a16="http://schemas.microsoft.com/office/drawing/2014/main" id="{C40DD40D-29D2-67DB-C6C1-8F68C0CE0C13}"/>
                      </a:ext>
                    </a:extLst>
                  </p:cNvPr>
                  <p:cNvSpPr/>
                  <p:nvPr/>
                </p:nvSpPr>
                <p:spPr>
                  <a:xfrm rot="8037705">
                    <a:off x="6479700" y="1886621"/>
                    <a:ext cx="36000" cy="36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pic>
              <p:nvPicPr>
                <p:cNvPr id="17" name="Picture 6" descr="Premium Vector | Two capsule pills white and red color on white background.  one open and close. background for pharmacy shop or drugstore. element of  for medical or pharmaceutics concept">
                  <a:extLst>
                    <a:ext uri="{FF2B5EF4-FFF2-40B4-BE49-F238E27FC236}">
                      <a16:creationId xmlns:a16="http://schemas.microsoft.com/office/drawing/2014/main" id="{18DEE9EB-50E4-7F01-134C-50207E7BF12B}"/>
                    </a:ext>
                  </a:extLst>
                </p:cNvPr>
                <p:cNvPicPr>
                  <a:picLocks noChangeAspect="1" noChangeArrowheads="1"/>
                </p:cNvPicPr>
                <p:nvPr/>
              </p:nvPicPr>
              <p:blipFill rotWithShape="1">
                <a:blip r:embed="rId5" cstate="email">
                  <a:duotone>
                    <a:schemeClr val="bg2">
                      <a:shade val="45000"/>
                      <a:satMod val="135000"/>
                    </a:schemeClr>
                    <a:prstClr val="white"/>
                  </a:duotone>
                  <a:extLst>
                    <a:ext uri="{BEBA8EAE-BF5A-486C-A8C5-ECC9F3942E4B}">
                      <a14:imgProps xmlns:a14="http://schemas.microsoft.com/office/drawing/2010/main">
                        <a14:imgLayer r:embed="rId6">
                          <a14:imgEffect>
                            <a14:brightnessContrast bright="8000"/>
                          </a14:imgEffect>
                        </a14:imgLayer>
                      </a14:imgProps>
                    </a:ext>
                    <a:ext uri="{28A0092B-C50C-407E-A947-70E740481C1C}">
                      <a14:useLocalDpi xmlns:a14="http://schemas.microsoft.com/office/drawing/2010/main" val="0"/>
                    </a:ext>
                  </a:extLst>
                </a:blip>
                <a:srcRect/>
                <a:stretch/>
              </p:blipFill>
              <p:spPr bwMode="auto">
                <a:xfrm>
                  <a:off x="7986778" y="2221215"/>
                  <a:ext cx="1198214" cy="550402"/>
                </a:xfrm>
                <a:prstGeom prst="rect">
                  <a:avLst/>
                </a:prstGeom>
                <a:noFill/>
                <a:extLst>
                  <a:ext uri="{909E8E84-426E-40DD-AFC4-6F175D3DCCD1}">
                    <a14:hiddenFill xmlns:a14="http://schemas.microsoft.com/office/drawing/2010/main">
                      <a:solidFill>
                        <a:srgbClr val="FFFFFF"/>
                      </a:solidFill>
                    </a14:hiddenFill>
                  </a:ext>
                </a:extLst>
              </p:spPr>
            </p:pic>
          </p:grpSp>
        </p:grpSp>
      </p:grpSp>
      <p:sp>
        <p:nvSpPr>
          <p:cNvPr id="156" name="Rectangle: Rounded Corners 102">
            <a:extLst>
              <a:ext uri="{FF2B5EF4-FFF2-40B4-BE49-F238E27FC236}">
                <a16:creationId xmlns:a16="http://schemas.microsoft.com/office/drawing/2014/main" id="{C1BC6A46-02B6-0877-1BFE-3B19C2447CA4}"/>
              </a:ext>
            </a:extLst>
          </p:cNvPr>
          <p:cNvSpPr/>
          <p:nvPr/>
        </p:nvSpPr>
        <p:spPr>
          <a:xfrm>
            <a:off x="4425678" y="3445498"/>
            <a:ext cx="3837205" cy="2729231"/>
          </a:xfrm>
          <a:prstGeom prst="roundRect">
            <a:avLst/>
          </a:prstGeom>
          <a:noFill/>
          <a:ln w="19050">
            <a:solidFill>
              <a:schemeClr val="accent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70C0"/>
              </a:solidFill>
              <a:effectLst/>
              <a:uLnTx/>
              <a:uFillTx/>
              <a:latin typeface="Arial" panose="020B0604020202020204" pitchFamily="34" charset="0"/>
              <a:cs typeface="Arial" panose="020B0604020202020204" pitchFamily="34" charset="0"/>
            </a:endParaRPr>
          </a:p>
        </p:txBody>
      </p:sp>
      <p:sp>
        <p:nvSpPr>
          <p:cNvPr id="157" name="Rectangle: Rounded Corners 102">
            <a:extLst>
              <a:ext uri="{FF2B5EF4-FFF2-40B4-BE49-F238E27FC236}">
                <a16:creationId xmlns:a16="http://schemas.microsoft.com/office/drawing/2014/main" id="{9799D526-2240-79B0-6B6A-E10189E8C35E}"/>
              </a:ext>
            </a:extLst>
          </p:cNvPr>
          <p:cNvSpPr/>
          <p:nvPr/>
        </p:nvSpPr>
        <p:spPr>
          <a:xfrm>
            <a:off x="4824266" y="2839008"/>
            <a:ext cx="3117466" cy="597075"/>
          </a:xfrm>
          <a:prstGeom prst="roundRect">
            <a:avLst/>
          </a:prstGeom>
          <a:solidFill>
            <a:schemeClr val="accent4">
              <a:lumMod val="90000"/>
            </a:schemeClr>
          </a:solidFill>
          <a:ln w="19050">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58" name="TextBox 643">
            <a:extLst>
              <a:ext uri="{FF2B5EF4-FFF2-40B4-BE49-F238E27FC236}">
                <a16:creationId xmlns:a16="http://schemas.microsoft.com/office/drawing/2014/main" id="{A83E5216-C476-A125-FB6B-126142DFEFC1}"/>
              </a:ext>
            </a:extLst>
          </p:cNvPr>
          <p:cNvSpPr txBox="1"/>
          <p:nvPr/>
        </p:nvSpPr>
        <p:spPr>
          <a:xfrm>
            <a:off x="5202684" y="2837072"/>
            <a:ext cx="2490116" cy="612934"/>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600" b="1" i="0" u="none" strike="noStrike" kern="1200" cap="none" spc="0" normalizeH="0" baseline="0" noProof="0">
                <a:ln>
                  <a:noFill/>
                </a:ln>
                <a:solidFill>
                  <a:srgbClr val="0070C0"/>
                </a:solidFill>
                <a:effectLst/>
                <a:uLnTx/>
                <a:uFillTx/>
                <a:latin typeface="Arial" panose="020B0604020202020204" pitchFamily="34" charset="0"/>
                <a:ea typeface="Calibri"/>
                <a:cs typeface="Arial" panose="020B0604020202020204" pitchFamily="34" charset="0"/>
              </a:rPr>
              <a:t>INFLUENZA</a:t>
            </a:r>
            <a:r>
              <a:rPr kumimoji="0" lang="en-US" sz="1400" b="1"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rPr>
              <a:t>-REACTIVE ANTIBODIES IN BAL</a:t>
            </a:r>
            <a:endParaRPr kumimoji="0" lang="en-US" sz="1400" b="0" i="0" u="none" strike="noStrike" kern="1200" cap="none" spc="0" normalizeH="0" baseline="30000" noProof="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endParaRPr>
          </a:p>
        </p:txBody>
      </p:sp>
      <p:sp>
        <p:nvSpPr>
          <p:cNvPr id="159" name="Rectangle: Rounded Corners 102">
            <a:extLst>
              <a:ext uri="{FF2B5EF4-FFF2-40B4-BE49-F238E27FC236}">
                <a16:creationId xmlns:a16="http://schemas.microsoft.com/office/drawing/2014/main" id="{F3200120-A33A-3E54-9871-9CDC936783DF}"/>
              </a:ext>
            </a:extLst>
          </p:cNvPr>
          <p:cNvSpPr/>
          <p:nvPr/>
        </p:nvSpPr>
        <p:spPr>
          <a:xfrm>
            <a:off x="8457427" y="3436083"/>
            <a:ext cx="3363097" cy="2729231"/>
          </a:xfrm>
          <a:prstGeom prst="roundRect">
            <a:avLst/>
          </a:prstGeom>
          <a:noFill/>
          <a:ln w="1905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0" name="Rectangle: Rounded Corners 102">
            <a:extLst>
              <a:ext uri="{FF2B5EF4-FFF2-40B4-BE49-F238E27FC236}">
                <a16:creationId xmlns:a16="http://schemas.microsoft.com/office/drawing/2014/main" id="{F087C103-6A33-1148-1583-FD425CC809D4}"/>
              </a:ext>
            </a:extLst>
          </p:cNvPr>
          <p:cNvSpPr/>
          <p:nvPr/>
        </p:nvSpPr>
        <p:spPr>
          <a:xfrm>
            <a:off x="8931794" y="2839008"/>
            <a:ext cx="2624961" cy="589975"/>
          </a:xfrm>
          <a:prstGeom prst="roundRect">
            <a:avLst/>
          </a:prstGeom>
          <a:solidFill>
            <a:schemeClr val="accent4">
              <a:lumMod val="90000"/>
            </a:schemeClr>
          </a:solidFill>
          <a:ln w="19050">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1" name="TextBox 643">
            <a:extLst>
              <a:ext uri="{FF2B5EF4-FFF2-40B4-BE49-F238E27FC236}">
                <a16:creationId xmlns:a16="http://schemas.microsoft.com/office/drawing/2014/main" id="{119E92A7-5205-8B38-D7D8-B293B371A5A1}"/>
              </a:ext>
            </a:extLst>
          </p:cNvPr>
          <p:cNvSpPr txBox="1"/>
          <p:nvPr/>
        </p:nvSpPr>
        <p:spPr>
          <a:xfrm>
            <a:off x="9124857" y="2827528"/>
            <a:ext cx="2233507" cy="612934"/>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600" b="1" i="0" u="none" strike="noStrike" kern="1200" cap="none" spc="0" normalizeH="0" baseline="0" noProof="0">
                <a:ln>
                  <a:noFill/>
                </a:ln>
                <a:solidFill>
                  <a:srgbClr val="7030A0"/>
                </a:solidFill>
                <a:effectLst/>
                <a:uLnTx/>
                <a:uFillTx/>
                <a:latin typeface="Arial" panose="020B0604020202020204" pitchFamily="34" charset="0"/>
                <a:ea typeface="Calibri"/>
                <a:cs typeface="Arial" panose="020B0604020202020204" pitchFamily="34" charset="0"/>
              </a:rPr>
              <a:t>RSV</a:t>
            </a:r>
            <a:r>
              <a:rPr kumimoji="0" lang="en-US" sz="1400" b="1"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rPr>
              <a:t>-REACTIVE ANTIBODIES IN BAL</a:t>
            </a:r>
            <a:endParaRPr kumimoji="0" lang="en-US" sz="1400" b="0" i="0" u="none" strike="noStrike" kern="1200" cap="none" spc="0" normalizeH="0" baseline="30000" noProof="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endParaRPr>
          </a:p>
        </p:txBody>
      </p:sp>
      <p:sp>
        <p:nvSpPr>
          <p:cNvPr id="162" name="Flowchart: Connector 4">
            <a:extLst>
              <a:ext uri="{FF2B5EF4-FFF2-40B4-BE49-F238E27FC236}">
                <a16:creationId xmlns:a16="http://schemas.microsoft.com/office/drawing/2014/main" id="{7C66428D-398E-D77F-BE25-6BD4F71A4144}"/>
              </a:ext>
            </a:extLst>
          </p:cNvPr>
          <p:cNvSpPr/>
          <p:nvPr/>
        </p:nvSpPr>
        <p:spPr>
          <a:xfrm>
            <a:off x="4328129" y="2833235"/>
            <a:ext cx="705947" cy="732550"/>
          </a:xfrm>
          <a:prstGeom prst="flowChartConnector">
            <a:avLst/>
          </a:prstGeom>
          <a:solidFill>
            <a:schemeClr val="accent4">
              <a:lumMod val="90000"/>
            </a:schemeClr>
          </a:solidFill>
          <a:ln w="28575">
            <a:solidFill>
              <a:schemeClr val="bg1"/>
            </a:solidFill>
          </a:ln>
          <a:effectLst>
            <a:outerShdw blurRad="63500" sx="102000" sy="102000" algn="c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426867" rIns="15240" bIns="426865"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3" name="Flowchart: Connector 4">
            <a:extLst>
              <a:ext uri="{FF2B5EF4-FFF2-40B4-BE49-F238E27FC236}">
                <a16:creationId xmlns:a16="http://schemas.microsoft.com/office/drawing/2014/main" id="{0A61B70F-BB9A-E477-0674-E78BA2FD79B8}"/>
              </a:ext>
            </a:extLst>
          </p:cNvPr>
          <p:cNvSpPr/>
          <p:nvPr/>
        </p:nvSpPr>
        <p:spPr>
          <a:xfrm>
            <a:off x="8350503" y="2795787"/>
            <a:ext cx="705947" cy="732550"/>
          </a:xfrm>
          <a:prstGeom prst="flowChartConnector">
            <a:avLst/>
          </a:prstGeom>
          <a:solidFill>
            <a:schemeClr val="accent4">
              <a:lumMod val="90000"/>
            </a:schemeClr>
          </a:solidFill>
          <a:ln w="28575">
            <a:solidFill>
              <a:schemeClr val="bg1"/>
            </a:solidFill>
          </a:ln>
          <a:effectLst>
            <a:outerShdw blurRad="63500" sx="102000" sy="102000" algn="c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426867" rIns="15240" bIns="426865"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nvGrpSpPr>
          <p:cNvPr id="164" name="Graphic 62">
            <a:extLst>
              <a:ext uri="{FF2B5EF4-FFF2-40B4-BE49-F238E27FC236}">
                <a16:creationId xmlns:a16="http://schemas.microsoft.com/office/drawing/2014/main" id="{5698C2E7-6B33-56C8-802D-EC266D280031}"/>
              </a:ext>
            </a:extLst>
          </p:cNvPr>
          <p:cNvGrpSpPr/>
          <p:nvPr/>
        </p:nvGrpSpPr>
        <p:grpSpPr>
          <a:xfrm>
            <a:off x="4466643" y="2992524"/>
            <a:ext cx="437495" cy="433647"/>
            <a:chOff x="7235213" y="3004858"/>
            <a:chExt cx="775261" cy="803402"/>
          </a:xfrm>
          <a:noFill/>
        </p:grpSpPr>
        <p:sp>
          <p:nvSpPr>
            <p:cNvPr id="165" name="Freeform: Shape 65">
              <a:extLst>
                <a:ext uri="{FF2B5EF4-FFF2-40B4-BE49-F238E27FC236}">
                  <a16:creationId xmlns:a16="http://schemas.microsoft.com/office/drawing/2014/main" id="{EDF8799A-F3DF-D663-C917-64B558F578C1}"/>
                </a:ext>
              </a:extLst>
            </p:cNvPr>
            <p:cNvSpPr/>
            <p:nvPr/>
          </p:nvSpPr>
          <p:spPr>
            <a:xfrm flipV="1">
              <a:off x="7773009" y="3078330"/>
              <a:ext cx="237465" cy="288938"/>
            </a:xfrm>
            <a:custGeom>
              <a:avLst/>
              <a:gdLst>
                <a:gd name="connsiteX0" fmla="*/ 7937 w 237465"/>
                <a:gd name="connsiteY0" fmla="*/ 58549 h 288938"/>
                <a:gd name="connsiteX1" fmla="*/ 172658 w 237465"/>
                <a:gd name="connsiteY1" fmla="*/ 274747 h 288938"/>
                <a:gd name="connsiteX2" fmla="*/ 201589 w 237465"/>
                <a:gd name="connsiteY2" fmla="*/ 289075 h 288938"/>
                <a:gd name="connsiteX3" fmla="*/ 237960 w 237465"/>
                <a:gd name="connsiteY3" fmla="*/ 252704 h 288938"/>
                <a:gd name="connsiteX4" fmla="*/ 230518 w 237465"/>
                <a:gd name="connsiteY4" fmla="*/ 230666 h 288938"/>
                <a:gd name="connsiteX5" fmla="*/ 65795 w 237465"/>
                <a:gd name="connsiteY5" fmla="*/ 14465 h 288938"/>
                <a:gd name="connsiteX6" fmla="*/ 14825 w 237465"/>
                <a:gd name="connsiteY6" fmla="*/ 7579 h 288938"/>
                <a:gd name="connsiteX7" fmla="*/ 7937 w 237465"/>
                <a:gd name="connsiteY7" fmla="*/ 58549 h 2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65" h="288938">
                  <a:moveTo>
                    <a:pt x="7937" y="58549"/>
                  </a:moveTo>
                  <a:lnTo>
                    <a:pt x="172658" y="274747"/>
                  </a:lnTo>
                  <a:cubicBezTo>
                    <a:pt x="179307" y="283453"/>
                    <a:pt x="189790" y="289075"/>
                    <a:pt x="201589" y="289075"/>
                  </a:cubicBezTo>
                  <a:cubicBezTo>
                    <a:pt x="221677" y="289075"/>
                    <a:pt x="237960" y="272792"/>
                    <a:pt x="237960" y="252704"/>
                  </a:cubicBezTo>
                  <a:cubicBezTo>
                    <a:pt x="237962" y="244416"/>
                    <a:pt x="235185" y="236781"/>
                    <a:pt x="230518" y="230666"/>
                  </a:cubicBezTo>
                  <a:lnTo>
                    <a:pt x="65795" y="14465"/>
                  </a:lnTo>
                  <a:cubicBezTo>
                    <a:pt x="53622" y="-1511"/>
                    <a:pt x="30802" y="-4595"/>
                    <a:pt x="14825" y="7579"/>
                  </a:cubicBezTo>
                  <a:cubicBezTo>
                    <a:pt x="-1153" y="19751"/>
                    <a:pt x="-4237" y="42571"/>
                    <a:pt x="7937" y="58549"/>
                  </a:cubicBezTo>
                  <a:close/>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6" name="Freeform: Shape 66">
              <a:extLst>
                <a:ext uri="{FF2B5EF4-FFF2-40B4-BE49-F238E27FC236}">
                  <a16:creationId xmlns:a16="http://schemas.microsoft.com/office/drawing/2014/main" id="{9B1A3E9D-FF97-D766-383E-403C060D96D9}"/>
                </a:ext>
              </a:extLst>
            </p:cNvPr>
            <p:cNvSpPr/>
            <p:nvPr/>
          </p:nvSpPr>
          <p:spPr>
            <a:xfrm flipV="1">
              <a:off x="7766376" y="3127283"/>
              <a:ext cx="57861" cy="44083"/>
            </a:xfrm>
            <a:custGeom>
              <a:avLst/>
              <a:gdLst>
                <a:gd name="connsiteX0" fmla="*/ 58363 w 57861"/>
                <a:gd name="connsiteY0" fmla="*/ 116 h 44083"/>
                <a:gd name="connsiteX1" fmla="*/ 501 w 57861"/>
                <a:gd name="connsiteY1" fmla="*/ 44199 h 44083"/>
              </a:gdLst>
              <a:ahLst/>
              <a:cxnLst>
                <a:cxn ang="0">
                  <a:pos x="connsiteX0" y="connsiteY0"/>
                </a:cxn>
                <a:cxn ang="0">
                  <a:pos x="connsiteX1" y="connsiteY1"/>
                </a:cxn>
              </a:cxnLst>
              <a:rect l="l" t="t" r="r" b="b"/>
              <a:pathLst>
                <a:path w="57861" h="44083">
                  <a:moveTo>
                    <a:pt x="58363" y="116"/>
                  </a:moveTo>
                  <a:lnTo>
                    <a:pt x="501" y="44199"/>
                  </a:lnTo>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7" name="Freeform: Shape 67">
              <a:extLst>
                <a:ext uri="{FF2B5EF4-FFF2-40B4-BE49-F238E27FC236}">
                  <a16:creationId xmlns:a16="http://schemas.microsoft.com/office/drawing/2014/main" id="{B5884308-D88F-E88E-0EF6-068BF7E9D207}"/>
                </a:ext>
              </a:extLst>
            </p:cNvPr>
            <p:cNvSpPr/>
            <p:nvPr/>
          </p:nvSpPr>
          <p:spPr>
            <a:xfrm flipV="1">
              <a:off x="7862814" y="3200756"/>
              <a:ext cx="57857" cy="44083"/>
            </a:xfrm>
            <a:custGeom>
              <a:avLst/>
              <a:gdLst>
                <a:gd name="connsiteX0" fmla="*/ 58439 w 57857"/>
                <a:gd name="connsiteY0" fmla="*/ 176 h 44083"/>
                <a:gd name="connsiteX1" fmla="*/ 581 w 57857"/>
                <a:gd name="connsiteY1" fmla="*/ 44260 h 44083"/>
              </a:gdLst>
              <a:ahLst/>
              <a:cxnLst>
                <a:cxn ang="0">
                  <a:pos x="connsiteX0" y="connsiteY0"/>
                </a:cxn>
                <a:cxn ang="0">
                  <a:pos x="connsiteX1" y="connsiteY1"/>
                </a:cxn>
              </a:cxnLst>
              <a:rect l="l" t="t" r="r" b="b"/>
              <a:pathLst>
                <a:path w="57857" h="44083">
                  <a:moveTo>
                    <a:pt x="58439" y="176"/>
                  </a:moveTo>
                  <a:lnTo>
                    <a:pt x="581" y="44260"/>
                  </a:lnTo>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8" name="Freeform: Shape 68">
              <a:extLst>
                <a:ext uri="{FF2B5EF4-FFF2-40B4-BE49-F238E27FC236}">
                  <a16:creationId xmlns:a16="http://schemas.microsoft.com/office/drawing/2014/main" id="{973C16EB-5CDA-97F7-C8A9-FBD3125D3EEF}"/>
                </a:ext>
              </a:extLst>
            </p:cNvPr>
            <p:cNvSpPr/>
            <p:nvPr/>
          </p:nvSpPr>
          <p:spPr>
            <a:xfrm flipV="1">
              <a:off x="7647093" y="3004858"/>
              <a:ext cx="266964" cy="803402"/>
            </a:xfrm>
            <a:custGeom>
              <a:avLst/>
              <a:gdLst>
                <a:gd name="connsiteX0" fmla="*/ 73177 w 266964"/>
                <a:gd name="connsiteY0" fmla="*/ 36487 h 803402"/>
                <a:gd name="connsiteX1" fmla="*/ 73177 w 266964"/>
                <a:gd name="connsiteY1" fmla="*/ 483612 h 803402"/>
                <a:gd name="connsiteX2" fmla="*/ 83089 w 266964"/>
                <a:gd name="connsiteY2" fmla="*/ 512991 h 803402"/>
                <a:gd name="connsiteX3" fmla="*/ 259957 w 266964"/>
                <a:gd name="connsiteY3" fmla="*/ 745115 h 803402"/>
                <a:gd name="connsiteX4" fmla="*/ 253064 w 266964"/>
                <a:gd name="connsiteY4" fmla="*/ 796082 h 803402"/>
                <a:gd name="connsiteX5" fmla="*/ 202109 w 266964"/>
                <a:gd name="connsiteY5" fmla="*/ 789191 h 803402"/>
                <a:gd name="connsiteX6" fmla="*/ 25234 w 266964"/>
                <a:gd name="connsiteY6" fmla="*/ 557087 h 803402"/>
                <a:gd name="connsiteX7" fmla="*/ 434 w 266964"/>
                <a:gd name="connsiteY7" fmla="*/ 483612 h 803402"/>
                <a:gd name="connsiteX8" fmla="*/ 434 w 266964"/>
                <a:gd name="connsiteY8" fmla="*/ 36495 h 803402"/>
                <a:gd name="connsiteX9" fmla="*/ 36805 w 266964"/>
                <a:gd name="connsiteY9" fmla="*/ 115 h 803402"/>
                <a:gd name="connsiteX10" fmla="*/ 73177 w 266964"/>
                <a:gd name="connsiteY10" fmla="*/ 36487 h 80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964" h="803402">
                  <a:moveTo>
                    <a:pt x="73177" y="36487"/>
                  </a:moveTo>
                  <a:lnTo>
                    <a:pt x="73177" y="483612"/>
                  </a:lnTo>
                  <a:cubicBezTo>
                    <a:pt x="73177" y="494230"/>
                    <a:pt x="76654" y="504545"/>
                    <a:pt x="83089" y="512991"/>
                  </a:cubicBezTo>
                  <a:cubicBezTo>
                    <a:pt x="83417" y="513421"/>
                    <a:pt x="259957" y="745115"/>
                    <a:pt x="259957" y="745115"/>
                  </a:cubicBezTo>
                  <a:cubicBezTo>
                    <a:pt x="272131" y="761092"/>
                    <a:pt x="269043" y="783913"/>
                    <a:pt x="253064" y="796082"/>
                  </a:cubicBezTo>
                  <a:cubicBezTo>
                    <a:pt x="237088" y="808247"/>
                    <a:pt x="214278" y="805163"/>
                    <a:pt x="202109" y="789191"/>
                  </a:cubicBezTo>
                  <a:lnTo>
                    <a:pt x="25234" y="557087"/>
                  </a:lnTo>
                  <a:cubicBezTo>
                    <a:pt x="9147" y="535970"/>
                    <a:pt x="434" y="510156"/>
                    <a:pt x="434" y="483612"/>
                  </a:cubicBezTo>
                  <a:lnTo>
                    <a:pt x="434" y="36495"/>
                  </a:lnTo>
                  <a:cubicBezTo>
                    <a:pt x="434" y="16398"/>
                    <a:pt x="16719" y="115"/>
                    <a:pt x="36805" y="115"/>
                  </a:cubicBezTo>
                  <a:cubicBezTo>
                    <a:pt x="56892" y="115"/>
                    <a:pt x="73177" y="16398"/>
                    <a:pt x="73177" y="36487"/>
                  </a:cubicBezTo>
                  <a:close/>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9" name="Freeform: Shape 69">
              <a:extLst>
                <a:ext uri="{FF2B5EF4-FFF2-40B4-BE49-F238E27FC236}">
                  <a16:creationId xmlns:a16="http://schemas.microsoft.com/office/drawing/2014/main" id="{D6C20D44-1EEA-68F2-9EEC-A7F07E174783}"/>
                </a:ext>
              </a:extLst>
            </p:cNvPr>
            <p:cNvSpPr/>
            <p:nvPr/>
          </p:nvSpPr>
          <p:spPr>
            <a:xfrm flipV="1">
              <a:off x="7235213" y="3078330"/>
              <a:ext cx="237467" cy="288938"/>
            </a:xfrm>
            <a:custGeom>
              <a:avLst/>
              <a:gdLst>
                <a:gd name="connsiteX0" fmla="*/ 230214 w 237467"/>
                <a:gd name="connsiteY0" fmla="*/ 58549 h 288938"/>
                <a:gd name="connsiteX1" fmla="*/ 65492 w 237467"/>
                <a:gd name="connsiteY1" fmla="*/ 274747 h 288938"/>
                <a:gd name="connsiteX2" fmla="*/ 36560 w 237467"/>
                <a:gd name="connsiteY2" fmla="*/ 289075 h 288938"/>
                <a:gd name="connsiteX3" fmla="*/ 188 w 237467"/>
                <a:gd name="connsiteY3" fmla="*/ 252704 h 288938"/>
                <a:gd name="connsiteX4" fmla="*/ 7632 w 237467"/>
                <a:gd name="connsiteY4" fmla="*/ 230666 h 288938"/>
                <a:gd name="connsiteX5" fmla="*/ 172356 w 237467"/>
                <a:gd name="connsiteY5" fmla="*/ 14465 h 288938"/>
                <a:gd name="connsiteX6" fmla="*/ 223326 w 237467"/>
                <a:gd name="connsiteY6" fmla="*/ 7579 h 288938"/>
                <a:gd name="connsiteX7" fmla="*/ 230214 w 237467"/>
                <a:gd name="connsiteY7" fmla="*/ 58549 h 2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67" h="288938">
                  <a:moveTo>
                    <a:pt x="230214" y="58549"/>
                  </a:moveTo>
                  <a:lnTo>
                    <a:pt x="65492" y="274747"/>
                  </a:lnTo>
                  <a:cubicBezTo>
                    <a:pt x="58842" y="283453"/>
                    <a:pt x="48360" y="289075"/>
                    <a:pt x="36560" y="289075"/>
                  </a:cubicBezTo>
                  <a:cubicBezTo>
                    <a:pt x="16473" y="289075"/>
                    <a:pt x="188" y="272792"/>
                    <a:pt x="188" y="252704"/>
                  </a:cubicBezTo>
                  <a:cubicBezTo>
                    <a:pt x="188" y="244416"/>
                    <a:pt x="2966" y="236781"/>
                    <a:pt x="7632" y="230666"/>
                  </a:cubicBezTo>
                  <a:lnTo>
                    <a:pt x="172356" y="14465"/>
                  </a:lnTo>
                  <a:cubicBezTo>
                    <a:pt x="184528" y="-1511"/>
                    <a:pt x="207348" y="-4595"/>
                    <a:pt x="223326" y="7579"/>
                  </a:cubicBezTo>
                  <a:cubicBezTo>
                    <a:pt x="239303" y="19751"/>
                    <a:pt x="242388" y="42571"/>
                    <a:pt x="230214" y="58549"/>
                  </a:cubicBezTo>
                  <a:close/>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70" name="Freeform: Shape 70">
              <a:extLst>
                <a:ext uri="{FF2B5EF4-FFF2-40B4-BE49-F238E27FC236}">
                  <a16:creationId xmlns:a16="http://schemas.microsoft.com/office/drawing/2014/main" id="{CC441362-CB2D-8187-9DEF-0089EF3B7DF9}"/>
                </a:ext>
              </a:extLst>
            </p:cNvPr>
            <p:cNvSpPr/>
            <p:nvPr/>
          </p:nvSpPr>
          <p:spPr>
            <a:xfrm flipV="1">
              <a:off x="7325020" y="3200756"/>
              <a:ext cx="57857" cy="44083"/>
            </a:xfrm>
            <a:custGeom>
              <a:avLst/>
              <a:gdLst>
                <a:gd name="connsiteX0" fmla="*/ 102 w 57857"/>
                <a:gd name="connsiteY0" fmla="*/ 176 h 44083"/>
                <a:gd name="connsiteX1" fmla="*/ 57960 w 57857"/>
                <a:gd name="connsiteY1" fmla="*/ 44260 h 44083"/>
              </a:gdLst>
              <a:ahLst/>
              <a:cxnLst>
                <a:cxn ang="0">
                  <a:pos x="connsiteX0" y="connsiteY0"/>
                </a:cxn>
                <a:cxn ang="0">
                  <a:pos x="connsiteX1" y="connsiteY1"/>
                </a:cxn>
              </a:cxnLst>
              <a:rect l="l" t="t" r="r" b="b"/>
              <a:pathLst>
                <a:path w="57857" h="44083">
                  <a:moveTo>
                    <a:pt x="102" y="176"/>
                  </a:moveTo>
                  <a:lnTo>
                    <a:pt x="57960" y="44260"/>
                  </a:lnTo>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71" name="Freeform: Shape 71">
              <a:extLst>
                <a:ext uri="{FF2B5EF4-FFF2-40B4-BE49-F238E27FC236}">
                  <a16:creationId xmlns:a16="http://schemas.microsoft.com/office/drawing/2014/main" id="{3032677A-99D8-13DC-87C3-122DE9C09A94}"/>
                </a:ext>
              </a:extLst>
            </p:cNvPr>
            <p:cNvSpPr/>
            <p:nvPr/>
          </p:nvSpPr>
          <p:spPr>
            <a:xfrm flipV="1">
              <a:off x="7331634" y="3004858"/>
              <a:ext cx="266964" cy="803402"/>
            </a:xfrm>
            <a:custGeom>
              <a:avLst/>
              <a:gdLst>
                <a:gd name="connsiteX0" fmla="*/ 119409 w 266964"/>
                <a:gd name="connsiteY0" fmla="*/ 598779 h 803402"/>
                <a:gd name="connsiteX1" fmla="*/ 184510 w 266964"/>
                <a:gd name="connsiteY1" fmla="*/ 513341 h 803402"/>
                <a:gd name="connsiteX2" fmla="*/ 194424 w 266964"/>
                <a:gd name="connsiteY2" fmla="*/ 483959 h 803402"/>
                <a:gd name="connsiteX3" fmla="*/ 194424 w 266964"/>
                <a:gd name="connsiteY3" fmla="*/ 36834 h 803402"/>
                <a:gd name="connsiteX4" fmla="*/ 230795 w 266964"/>
                <a:gd name="connsiteY4" fmla="*/ 463 h 803402"/>
                <a:gd name="connsiteX5" fmla="*/ 267167 w 266964"/>
                <a:gd name="connsiteY5" fmla="*/ 36842 h 803402"/>
                <a:gd name="connsiteX6" fmla="*/ 267167 w 266964"/>
                <a:gd name="connsiteY6" fmla="*/ 483959 h 803402"/>
                <a:gd name="connsiteX7" fmla="*/ 242365 w 266964"/>
                <a:gd name="connsiteY7" fmla="*/ 557434 h 803402"/>
                <a:gd name="connsiteX8" fmla="*/ 65492 w 266964"/>
                <a:gd name="connsiteY8" fmla="*/ 789538 h 803402"/>
                <a:gd name="connsiteX9" fmla="*/ 14536 w 266964"/>
                <a:gd name="connsiteY9" fmla="*/ 796431 h 803402"/>
                <a:gd name="connsiteX10" fmla="*/ 7643 w 266964"/>
                <a:gd name="connsiteY10" fmla="*/ 745463 h 803402"/>
                <a:gd name="connsiteX11" fmla="*/ 90022 w 266964"/>
                <a:gd name="connsiteY11" fmla="*/ 637357 h 803402"/>
                <a:gd name="connsiteX12" fmla="*/ 147883 w 266964"/>
                <a:gd name="connsiteY12" fmla="*/ 681443 h 80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64" h="803402">
                  <a:moveTo>
                    <a:pt x="119409" y="598779"/>
                  </a:moveTo>
                  <a:cubicBezTo>
                    <a:pt x="154537" y="552675"/>
                    <a:pt x="184376" y="513515"/>
                    <a:pt x="184510" y="513341"/>
                  </a:cubicBezTo>
                  <a:cubicBezTo>
                    <a:pt x="190945" y="504893"/>
                    <a:pt x="194424" y="494578"/>
                    <a:pt x="194424" y="483959"/>
                  </a:cubicBezTo>
                  <a:lnTo>
                    <a:pt x="194424" y="36834"/>
                  </a:lnTo>
                  <a:cubicBezTo>
                    <a:pt x="194424" y="16746"/>
                    <a:pt x="210707" y="463"/>
                    <a:pt x="230795" y="463"/>
                  </a:cubicBezTo>
                  <a:cubicBezTo>
                    <a:pt x="250882" y="463"/>
                    <a:pt x="267167" y="16746"/>
                    <a:pt x="267167" y="36842"/>
                  </a:cubicBezTo>
                  <a:lnTo>
                    <a:pt x="267167" y="483959"/>
                  </a:lnTo>
                  <a:cubicBezTo>
                    <a:pt x="267167" y="510505"/>
                    <a:pt x="258454" y="536318"/>
                    <a:pt x="242365" y="557434"/>
                  </a:cubicBezTo>
                  <a:lnTo>
                    <a:pt x="65492" y="789538"/>
                  </a:lnTo>
                  <a:cubicBezTo>
                    <a:pt x="53323" y="805511"/>
                    <a:pt x="30511" y="808595"/>
                    <a:pt x="14536" y="796431"/>
                  </a:cubicBezTo>
                  <a:cubicBezTo>
                    <a:pt x="-1443" y="784260"/>
                    <a:pt x="-4530" y="761440"/>
                    <a:pt x="7643" y="745463"/>
                  </a:cubicBezTo>
                  <a:lnTo>
                    <a:pt x="90022" y="637357"/>
                  </a:lnTo>
                  <a:lnTo>
                    <a:pt x="147883" y="681443"/>
                  </a:lnTo>
                </a:path>
              </a:pathLst>
            </a:custGeom>
            <a:noFill/>
            <a:ln w="19050" cap="rnd">
              <a:solidFill>
                <a:schemeClr val="bg2"/>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pic>
        <p:nvPicPr>
          <p:cNvPr id="172" name="Image 170">
            <a:extLst>
              <a:ext uri="{FF2B5EF4-FFF2-40B4-BE49-F238E27FC236}">
                <a16:creationId xmlns:a16="http://schemas.microsoft.com/office/drawing/2014/main" id="{F3136BDB-7936-4A6D-3EB6-046E7A7B9A9C}"/>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184755" y="4014825"/>
            <a:ext cx="2857635" cy="1717504"/>
          </a:xfrm>
          <a:prstGeom prst="rect">
            <a:avLst/>
          </a:prstGeom>
        </p:spPr>
      </p:pic>
      <p:pic>
        <p:nvPicPr>
          <p:cNvPr id="173" name="Image 171">
            <a:extLst>
              <a:ext uri="{FF2B5EF4-FFF2-40B4-BE49-F238E27FC236}">
                <a16:creationId xmlns:a16="http://schemas.microsoft.com/office/drawing/2014/main" id="{62C0EC5D-7D81-39BB-A6D5-36924DCAD02E}"/>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8994907" y="3977075"/>
            <a:ext cx="2825617" cy="1720259"/>
          </a:xfrm>
          <a:prstGeom prst="rect">
            <a:avLst/>
          </a:prstGeom>
        </p:spPr>
      </p:pic>
      <p:sp>
        <p:nvSpPr>
          <p:cNvPr id="174" name="ZoneTexte 172">
            <a:extLst>
              <a:ext uri="{FF2B5EF4-FFF2-40B4-BE49-F238E27FC236}">
                <a16:creationId xmlns:a16="http://schemas.microsoft.com/office/drawing/2014/main" id="{8A7503EA-5541-933D-25CC-DBAB3B4BFBDD}"/>
              </a:ext>
            </a:extLst>
          </p:cNvPr>
          <p:cNvSpPr txBox="1"/>
          <p:nvPr/>
        </p:nvSpPr>
        <p:spPr>
          <a:xfrm rot="16200000">
            <a:off x="4227062" y="4644963"/>
            <a:ext cx="11944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err="1">
                <a:ln>
                  <a:noFill/>
                </a:ln>
                <a:solidFill>
                  <a:prstClr val="black">
                    <a:lumMod val="75000"/>
                    <a:lumOff val="25000"/>
                  </a:prstClr>
                </a:solidFill>
                <a:effectLst/>
                <a:uLnTx/>
                <a:uFillTx/>
                <a:latin typeface="Arial" panose="020B0604020202020204" pitchFamily="34" charset="0"/>
                <a:cs typeface="Arial" panose="020B0604020202020204" pitchFamily="34" charset="0"/>
              </a:rPr>
              <a:t>IgA</a:t>
            </a:r>
            <a:r>
              <a:rPr kumimoji="0" lang="fr-CH" sz="1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err="1">
                <a:ln>
                  <a:noFill/>
                </a:ln>
                <a:solidFill>
                  <a:prstClr val="black">
                    <a:lumMod val="75000"/>
                    <a:lumOff val="25000"/>
                  </a:prstClr>
                </a:solidFill>
                <a:effectLst/>
                <a:uLnTx/>
                <a:uFillTx/>
                <a:latin typeface="Arial" panose="020B0604020202020204" pitchFamily="34" charset="0"/>
                <a:cs typeface="Arial" panose="020B0604020202020204" pitchFamily="34" charset="0"/>
              </a:rPr>
              <a:t>levels</a:t>
            </a:r>
            <a:endParaRPr kumimoji="0" lang="fr-CH" sz="1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sp>
        <p:nvSpPr>
          <p:cNvPr id="175" name="ZoneTexte 173">
            <a:extLst>
              <a:ext uri="{FF2B5EF4-FFF2-40B4-BE49-F238E27FC236}">
                <a16:creationId xmlns:a16="http://schemas.microsoft.com/office/drawing/2014/main" id="{372FA5D8-74D6-BA97-0DF8-B75C49AFC7A3}"/>
              </a:ext>
            </a:extLst>
          </p:cNvPr>
          <p:cNvSpPr txBox="1"/>
          <p:nvPr/>
        </p:nvSpPr>
        <p:spPr>
          <a:xfrm rot="16200000">
            <a:off x="8084762" y="4653882"/>
            <a:ext cx="11944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err="1">
                <a:ln>
                  <a:noFill/>
                </a:ln>
                <a:solidFill>
                  <a:prstClr val="black">
                    <a:lumMod val="75000"/>
                    <a:lumOff val="25000"/>
                  </a:prstClr>
                </a:solidFill>
                <a:effectLst/>
                <a:uLnTx/>
                <a:uFillTx/>
                <a:latin typeface="Arial" panose="020B0604020202020204" pitchFamily="34" charset="0"/>
                <a:cs typeface="Arial" panose="020B0604020202020204" pitchFamily="34" charset="0"/>
              </a:rPr>
              <a:t>IgA</a:t>
            </a:r>
            <a:r>
              <a:rPr kumimoji="0" lang="fr-CH" sz="1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rPr>
              <a:t> </a:t>
            </a:r>
            <a:r>
              <a:rPr kumimoji="0" lang="fr-CH" sz="1400" b="0" i="0" u="none" strike="noStrike" kern="1200" cap="none" spc="0" normalizeH="0" baseline="0" noProof="0" err="1">
                <a:ln>
                  <a:noFill/>
                </a:ln>
                <a:solidFill>
                  <a:prstClr val="black">
                    <a:lumMod val="75000"/>
                    <a:lumOff val="25000"/>
                  </a:prstClr>
                </a:solidFill>
                <a:effectLst/>
                <a:uLnTx/>
                <a:uFillTx/>
                <a:latin typeface="Arial" panose="020B0604020202020204" pitchFamily="34" charset="0"/>
                <a:cs typeface="Arial" panose="020B0604020202020204" pitchFamily="34" charset="0"/>
              </a:rPr>
              <a:t>levels</a:t>
            </a:r>
            <a:endParaRPr kumimoji="0" lang="fr-CH" sz="1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sp>
        <p:nvSpPr>
          <p:cNvPr id="176" name="Rectangle 175">
            <a:extLst>
              <a:ext uri="{FF2B5EF4-FFF2-40B4-BE49-F238E27FC236}">
                <a16:creationId xmlns:a16="http://schemas.microsoft.com/office/drawing/2014/main" id="{38FE1826-377D-A96F-D7CC-D6361FDE526F}"/>
              </a:ext>
            </a:extLst>
          </p:cNvPr>
          <p:cNvSpPr/>
          <p:nvPr/>
        </p:nvSpPr>
        <p:spPr>
          <a:xfrm>
            <a:off x="5325787" y="1633530"/>
            <a:ext cx="1659874" cy="33844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600" b="1" i="0" u="none" strike="noStrike" kern="1200" cap="none" spc="0" normalizeH="0" baseline="0" noProof="0">
                <a:ln>
                  <a:noFill/>
                </a:ln>
                <a:solidFill>
                  <a:srgbClr val="0071CE"/>
                </a:solidFill>
                <a:effectLst/>
                <a:uLnTx/>
                <a:uFillTx/>
                <a:latin typeface="Arial" panose="020B0604020202020204" pitchFamily="34" charset="0"/>
                <a:cs typeface="Arial" panose="020B0604020202020204" pitchFamily="34" charset="0"/>
              </a:rPr>
              <a:t>OM-85</a:t>
            </a:r>
          </a:p>
        </p:txBody>
      </p:sp>
      <p:sp>
        <p:nvSpPr>
          <p:cNvPr id="177" name="Rectangle 176">
            <a:extLst>
              <a:ext uri="{FF2B5EF4-FFF2-40B4-BE49-F238E27FC236}">
                <a16:creationId xmlns:a16="http://schemas.microsoft.com/office/drawing/2014/main" id="{190AD779-A4F4-0B1B-203C-8D23362F02EC}"/>
              </a:ext>
            </a:extLst>
          </p:cNvPr>
          <p:cNvSpPr/>
          <p:nvPr/>
        </p:nvSpPr>
        <p:spPr>
          <a:xfrm>
            <a:off x="6982557" y="4544289"/>
            <a:ext cx="762000" cy="80494"/>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0070C0"/>
              </a:solidFill>
              <a:effectLst/>
              <a:uLnTx/>
              <a:uFillTx/>
              <a:latin typeface="Arial" panose="020B0604020202020204" pitchFamily="34" charset="0"/>
              <a:cs typeface="Arial" panose="020B0604020202020204" pitchFamily="34" charset="0"/>
            </a:endParaRPr>
          </a:p>
        </p:txBody>
      </p:sp>
      <p:sp>
        <p:nvSpPr>
          <p:cNvPr id="178" name="Rectangle 177">
            <a:extLst>
              <a:ext uri="{FF2B5EF4-FFF2-40B4-BE49-F238E27FC236}">
                <a16:creationId xmlns:a16="http://schemas.microsoft.com/office/drawing/2014/main" id="{F5A934EE-7D02-B6CC-D711-FAA879168600}"/>
              </a:ext>
            </a:extLst>
          </p:cNvPr>
          <p:cNvSpPr/>
          <p:nvPr/>
        </p:nvSpPr>
        <p:spPr>
          <a:xfrm>
            <a:off x="6982557" y="4628597"/>
            <a:ext cx="762000" cy="207791"/>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0070C0"/>
              </a:solidFill>
              <a:effectLst/>
              <a:uLnTx/>
              <a:uFillTx/>
              <a:latin typeface="Arial" panose="020B0604020202020204" pitchFamily="34" charset="0"/>
              <a:cs typeface="Arial" panose="020B0604020202020204" pitchFamily="34" charset="0"/>
            </a:endParaRPr>
          </a:p>
        </p:txBody>
      </p:sp>
      <p:sp>
        <p:nvSpPr>
          <p:cNvPr id="179" name="ZoneTexte 177">
            <a:extLst>
              <a:ext uri="{FF2B5EF4-FFF2-40B4-BE49-F238E27FC236}">
                <a16:creationId xmlns:a16="http://schemas.microsoft.com/office/drawing/2014/main" id="{0EA8562B-D2CC-D7FB-CE78-B477E54FA8D4}"/>
              </a:ext>
            </a:extLst>
          </p:cNvPr>
          <p:cNvSpPr txBox="1"/>
          <p:nvPr/>
        </p:nvSpPr>
        <p:spPr>
          <a:xfrm>
            <a:off x="6982558" y="4568658"/>
            <a:ext cx="762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OM-85</a:t>
            </a:r>
          </a:p>
        </p:txBody>
      </p:sp>
      <p:sp>
        <p:nvSpPr>
          <p:cNvPr id="180" name="Rectangle 179">
            <a:extLst>
              <a:ext uri="{FF2B5EF4-FFF2-40B4-BE49-F238E27FC236}">
                <a16:creationId xmlns:a16="http://schemas.microsoft.com/office/drawing/2014/main" id="{5553187F-578F-59B7-2E6B-75ADEF406A98}"/>
              </a:ext>
            </a:extLst>
          </p:cNvPr>
          <p:cNvSpPr/>
          <p:nvPr/>
        </p:nvSpPr>
        <p:spPr>
          <a:xfrm>
            <a:off x="10670850" y="4703807"/>
            <a:ext cx="785282" cy="228890"/>
          </a:xfrm>
          <a:prstGeom prst="rec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81" name="Rectangle 180">
            <a:extLst>
              <a:ext uri="{FF2B5EF4-FFF2-40B4-BE49-F238E27FC236}">
                <a16:creationId xmlns:a16="http://schemas.microsoft.com/office/drawing/2014/main" id="{FEAB9FB8-6070-10E2-156D-E52259CF12CB}"/>
              </a:ext>
            </a:extLst>
          </p:cNvPr>
          <p:cNvSpPr/>
          <p:nvPr/>
        </p:nvSpPr>
        <p:spPr>
          <a:xfrm>
            <a:off x="10670850" y="4932697"/>
            <a:ext cx="785282" cy="116417"/>
          </a:xfrm>
          <a:prstGeom prst="rect">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82" name="ZoneTexte 180">
            <a:extLst>
              <a:ext uri="{FF2B5EF4-FFF2-40B4-BE49-F238E27FC236}">
                <a16:creationId xmlns:a16="http://schemas.microsoft.com/office/drawing/2014/main" id="{D9F437F7-2E1F-C59E-6FB0-C47A5B918EC1}"/>
              </a:ext>
            </a:extLst>
          </p:cNvPr>
          <p:cNvSpPr txBox="1"/>
          <p:nvPr/>
        </p:nvSpPr>
        <p:spPr>
          <a:xfrm>
            <a:off x="10683972" y="4664363"/>
            <a:ext cx="762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OM-85</a:t>
            </a:r>
          </a:p>
        </p:txBody>
      </p:sp>
      <p:grpSp>
        <p:nvGrpSpPr>
          <p:cNvPr id="183" name="Graphic 62">
            <a:extLst>
              <a:ext uri="{FF2B5EF4-FFF2-40B4-BE49-F238E27FC236}">
                <a16:creationId xmlns:a16="http://schemas.microsoft.com/office/drawing/2014/main" id="{457F92F4-A9B0-C770-8D81-98D30E320FEE}"/>
              </a:ext>
            </a:extLst>
          </p:cNvPr>
          <p:cNvGrpSpPr/>
          <p:nvPr/>
        </p:nvGrpSpPr>
        <p:grpSpPr>
          <a:xfrm>
            <a:off x="8479906" y="2939918"/>
            <a:ext cx="437495" cy="433647"/>
            <a:chOff x="7235213" y="3004858"/>
            <a:chExt cx="775261" cy="803402"/>
          </a:xfrm>
          <a:noFill/>
        </p:grpSpPr>
        <p:sp>
          <p:nvSpPr>
            <p:cNvPr id="184" name="Freeform: Shape 65">
              <a:extLst>
                <a:ext uri="{FF2B5EF4-FFF2-40B4-BE49-F238E27FC236}">
                  <a16:creationId xmlns:a16="http://schemas.microsoft.com/office/drawing/2014/main" id="{0666D939-BABB-CE84-7C65-F7D3E44EFC8D}"/>
                </a:ext>
              </a:extLst>
            </p:cNvPr>
            <p:cNvSpPr/>
            <p:nvPr/>
          </p:nvSpPr>
          <p:spPr>
            <a:xfrm flipV="1">
              <a:off x="7773009" y="3078330"/>
              <a:ext cx="237465" cy="288938"/>
            </a:xfrm>
            <a:custGeom>
              <a:avLst/>
              <a:gdLst>
                <a:gd name="connsiteX0" fmla="*/ 7937 w 237465"/>
                <a:gd name="connsiteY0" fmla="*/ 58549 h 288938"/>
                <a:gd name="connsiteX1" fmla="*/ 172658 w 237465"/>
                <a:gd name="connsiteY1" fmla="*/ 274747 h 288938"/>
                <a:gd name="connsiteX2" fmla="*/ 201589 w 237465"/>
                <a:gd name="connsiteY2" fmla="*/ 289075 h 288938"/>
                <a:gd name="connsiteX3" fmla="*/ 237960 w 237465"/>
                <a:gd name="connsiteY3" fmla="*/ 252704 h 288938"/>
                <a:gd name="connsiteX4" fmla="*/ 230518 w 237465"/>
                <a:gd name="connsiteY4" fmla="*/ 230666 h 288938"/>
                <a:gd name="connsiteX5" fmla="*/ 65795 w 237465"/>
                <a:gd name="connsiteY5" fmla="*/ 14465 h 288938"/>
                <a:gd name="connsiteX6" fmla="*/ 14825 w 237465"/>
                <a:gd name="connsiteY6" fmla="*/ 7579 h 288938"/>
                <a:gd name="connsiteX7" fmla="*/ 7937 w 237465"/>
                <a:gd name="connsiteY7" fmla="*/ 58549 h 2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65" h="288938">
                  <a:moveTo>
                    <a:pt x="7937" y="58549"/>
                  </a:moveTo>
                  <a:lnTo>
                    <a:pt x="172658" y="274747"/>
                  </a:lnTo>
                  <a:cubicBezTo>
                    <a:pt x="179307" y="283453"/>
                    <a:pt x="189790" y="289075"/>
                    <a:pt x="201589" y="289075"/>
                  </a:cubicBezTo>
                  <a:cubicBezTo>
                    <a:pt x="221677" y="289075"/>
                    <a:pt x="237960" y="272792"/>
                    <a:pt x="237960" y="252704"/>
                  </a:cubicBezTo>
                  <a:cubicBezTo>
                    <a:pt x="237962" y="244416"/>
                    <a:pt x="235185" y="236781"/>
                    <a:pt x="230518" y="230666"/>
                  </a:cubicBezTo>
                  <a:lnTo>
                    <a:pt x="65795" y="14465"/>
                  </a:lnTo>
                  <a:cubicBezTo>
                    <a:pt x="53622" y="-1511"/>
                    <a:pt x="30802" y="-4595"/>
                    <a:pt x="14825" y="7579"/>
                  </a:cubicBezTo>
                  <a:cubicBezTo>
                    <a:pt x="-1153" y="19751"/>
                    <a:pt x="-4237" y="42571"/>
                    <a:pt x="7937" y="58549"/>
                  </a:cubicBezTo>
                  <a:close/>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5" name="Freeform: Shape 66">
              <a:extLst>
                <a:ext uri="{FF2B5EF4-FFF2-40B4-BE49-F238E27FC236}">
                  <a16:creationId xmlns:a16="http://schemas.microsoft.com/office/drawing/2014/main" id="{5FB4C383-47D6-2400-7A80-64AAF05A1397}"/>
                </a:ext>
              </a:extLst>
            </p:cNvPr>
            <p:cNvSpPr/>
            <p:nvPr/>
          </p:nvSpPr>
          <p:spPr>
            <a:xfrm flipV="1">
              <a:off x="7766376" y="3127283"/>
              <a:ext cx="57861" cy="44083"/>
            </a:xfrm>
            <a:custGeom>
              <a:avLst/>
              <a:gdLst>
                <a:gd name="connsiteX0" fmla="*/ 58363 w 57861"/>
                <a:gd name="connsiteY0" fmla="*/ 116 h 44083"/>
                <a:gd name="connsiteX1" fmla="*/ 501 w 57861"/>
                <a:gd name="connsiteY1" fmla="*/ 44199 h 44083"/>
              </a:gdLst>
              <a:ahLst/>
              <a:cxnLst>
                <a:cxn ang="0">
                  <a:pos x="connsiteX0" y="connsiteY0"/>
                </a:cxn>
                <a:cxn ang="0">
                  <a:pos x="connsiteX1" y="connsiteY1"/>
                </a:cxn>
              </a:cxnLst>
              <a:rect l="l" t="t" r="r" b="b"/>
              <a:pathLst>
                <a:path w="57861" h="44083">
                  <a:moveTo>
                    <a:pt x="58363" y="116"/>
                  </a:moveTo>
                  <a:lnTo>
                    <a:pt x="501" y="44199"/>
                  </a:lnTo>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6" name="Freeform: Shape 67">
              <a:extLst>
                <a:ext uri="{FF2B5EF4-FFF2-40B4-BE49-F238E27FC236}">
                  <a16:creationId xmlns:a16="http://schemas.microsoft.com/office/drawing/2014/main" id="{DCF146ED-51FC-A531-5629-58BD3BEC3F80}"/>
                </a:ext>
              </a:extLst>
            </p:cNvPr>
            <p:cNvSpPr/>
            <p:nvPr/>
          </p:nvSpPr>
          <p:spPr>
            <a:xfrm flipV="1">
              <a:off x="7862814" y="3200756"/>
              <a:ext cx="57857" cy="44083"/>
            </a:xfrm>
            <a:custGeom>
              <a:avLst/>
              <a:gdLst>
                <a:gd name="connsiteX0" fmla="*/ 58439 w 57857"/>
                <a:gd name="connsiteY0" fmla="*/ 176 h 44083"/>
                <a:gd name="connsiteX1" fmla="*/ 581 w 57857"/>
                <a:gd name="connsiteY1" fmla="*/ 44260 h 44083"/>
              </a:gdLst>
              <a:ahLst/>
              <a:cxnLst>
                <a:cxn ang="0">
                  <a:pos x="connsiteX0" y="connsiteY0"/>
                </a:cxn>
                <a:cxn ang="0">
                  <a:pos x="connsiteX1" y="connsiteY1"/>
                </a:cxn>
              </a:cxnLst>
              <a:rect l="l" t="t" r="r" b="b"/>
              <a:pathLst>
                <a:path w="57857" h="44083">
                  <a:moveTo>
                    <a:pt x="58439" y="176"/>
                  </a:moveTo>
                  <a:lnTo>
                    <a:pt x="581" y="44260"/>
                  </a:lnTo>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7" name="Freeform: Shape 68">
              <a:extLst>
                <a:ext uri="{FF2B5EF4-FFF2-40B4-BE49-F238E27FC236}">
                  <a16:creationId xmlns:a16="http://schemas.microsoft.com/office/drawing/2014/main" id="{1A775DE7-86A7-704D-0057-2FE627BE0299}"/>
                </a:ext>
              </a:extLst>
            </p:cNvPr>
            <p:cNvSpPr/>
            <p:nvPr/>
          </p:nvSpPr>
          <p:spPr>
            <a:xfrm flipV="1">
              <a:off x="7647093" y="3004858"/>
              <a:ext cx="266964" cy="803402"/>
            </a:xfrm>
            <a:custGeom>
              <a:avLst/>
              <a:gdLst>
                <a:gd name="connsiteX0" fmla="*/ 73177 w 266964"/>
                <a:gd name="connsiteY0" fmla="*/ 36487 h 803402"/>
                <a:gd name="connsiteX1" fmla="*/ 73177 w 266964"/>
                <a:gd name="connsiteY1" fmla="*/ 483612 h 803402"/>
                <a:gd name="connsiteX2" fmla="*/ 83089 w 266964"/>
                <a:gd name="connsiteY2" fmla="*/ 512991 h 803402"/>
                <a:gd name="connsiteX3" fmla="*/ 259957 w 266964"/>
                <a:gd name="connsiteY3" fmla="*/ 745115 h 803402"/>
                <a:gd name="connsiteX4" fmla="*/ 253064 w 266964"/>
                <a:gd name="connsiteY4" fmla="*/ 796082 h 803402"/>
                <a:gd name="connsiteX5" fmla="*/ 202109 w 266964"/>
                <a:gd name="connsiteY5" fmla="*/ 789191 h 803402"/>
                <a:gd name="connsiteX6" fmla="*/ 25234 w 266964"/>
                <a:gd name="connsiteY6" fmla="*/ 557087 h 803402"/>
                <a:gd name="connsiteX7" fmla="*/ 434 w 266964"/>
                <a:gd name="connsiteY7" fmla="*/ 483612 h 803402"/>
                <a:gd name="connsiteX8" fmla="*/ 434 w 266964"/>
                <a:gd name="connsiteY8" fmla="*/ 36495 h 803402"/>
                <a:gd name="connsiteX9" fmla="*/ 36805 w 266964"/>
                <a:gd name="connsiteY9" fmla="*/ 115 h 803402"/>
                <a:gd name="connsiteX10" fmla="*/ 73177 w 266964"/>
                <a:gd name="connsiteY10" fmla="*/ 36487 h 80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964" h="803402">
                  <a:moveTo>
                    <a:pt x="73177" y="36487"/>
                  </a:moveTo>
                  <a:lnTo>
                    <a:pt x="73177" y="483612"/>
                  </a:lnTo>
                  <a:cubicBezTo>
                    <a:pt x="73177" y="494230"/>
                    <a:pt x="76654" y="504545"/>
                    <a:pt x="83089" y="512991"/>
                  </a:cubicBezTo>
                  <a:cubicBezTo>
                    <a:pt x="83417" y="513421"/>
                    <a:pt x="259957" y="745115"/>
                    <a:pt x="259957" y="745115"/>
                  </a:cubicBezTo>
                  <a:cubicBezTo>
                    <a:pt x="272131" y="761092"/>
                    <a:pt x="269043" y="783913"/>
                    <a:pt x="253064" y="796082"/>
                  </a:cubicBezTo>
                  <a:cubicBezTo>
                    <a:pt x="237088" y="808247"/>
                    <a:pt x="214278" y="805163"/>
                    <a:pt x="202109" y="789191"/>
                  </a:cubicBezTo>
                  <a:lnTo>
                    <a:pt x="25234" y="557087"/>
                  </a:lnTo>
                  <a:cubicBezTo>
                    <a:pt x="9147" y="535970"/>
                    <a:pt x="434" y="510156"/>
                    <a:pt x="434" y="483612"/>
                  </a:cubicBezTo>
                  <a:lnTo>
                    <a:pt x="434" y="36495"/>
                  </a:lnTo>
                  <a:cubicBezTo>
                    <a:pt x="434" y="16398"/>
                    <a:pt x="16719" y="115"/>
                    <a:pt x="36805" y="115"/>
                  </a:cubicBezTo>
                  <a:cubicBezTo>
                    <a:pt x="56892" y="115"/>
                    <a:pt x="73177" y="16398"/>
                    <a:pt x="73177" y="36487"/>
                  </a:cubicBezTo>
                  <a:close/>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8" name="Freeform: Shape 69">
              <a:extLst>
                <a:ext uri="{FF2B5EF4-FFF2-40B4-BE49-F238E27FC236}">
                  <a16:creationId xmlns:a16="http://schemas.microsoft.com/office/drawing/2014/main" id="{526209C5-967B-7756-E41F-29B1A764E4CE}"/>
                </a:ext>
              </a:extLst>
            </p:cNvPr>
            <p:cNvSpPr/>
            <p:nvPr/>
          </p:nvSpPr>
          <p:spPr>
            <a:xfrm flipV="1">
              <a:off x="7235213" y="3078330"/>
              <a:ext cx="237467" cy="288938"/>
            </a:xfrm>
            <a:custGeom>
              <a:avLst/>
              <a:gdLst>
                <a:gd name="connsiteX0" fmla="*/ 230214 w 237467"/>
                <a:gd name="connsiteY0" fmla="*/ 58549 h 288938"/>
                <a:gd name="connsiteX1" fmla="*/ 65492 w 237467"/>
                <a:gd name="connsiteY1" fmla="*/ 274747 h 288938"/>
                <a:gd name="connsiteX2" fmla="*/ 36560 w 237467"/>
                <a:gd name="connsiteY2" fmla="*/ 289075 h 288938"/>
                <a:gd name="connsiteX3" fmla="*/ 188 w 237467"/>
                <a:gd name="connsiteY3" fmla="*/ 252704 h 288938"/>
                <a:gd name="connsiteX4" fmla="*/ 7632 w 237467"/>
                <a:gd name="connsiteY4" fmla="*/ 230666 h 288938"/>
                <a:gd name="connsiteX5" fmla="*/ 172356 w 237467"/>
                <a:gd name="connsiteY5" fmla="*/ 14465 h 288938"/>
                <a:gd name="connsiteX6" fmla="*/ 223326 w 237467"/>
                <a:gd name="connsiteY6" fmla="*/ 7579 h 288938"/>
                <a:gd name="connsiteX7" fmla="*/ 230214 w 237467"/>
                <a:gd name="connsiteY7" fmla="*/ 58549 h 2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67" h="288938">
                  <a:moveTo>
                    <a:pt x="230214" y="58549"/>
                  </a:moveTo>
                  <a:lnTo>
                    <a:pt x="65492" y="274747"/>
                  </a:lnTo>
                  <a:cubicBezTo>
                    <a:pt x="58842" y="283453"/>
                    <a:pt x="48360" y="289075"/>
                    <a:pt x="36560" y="289075"/>
                  </a:cubicBezTo>
                  <a:cubicBezTo>
                    <a:pt x="16473" y="289075"/>
                    <a:pt x="188" y="272792"/>
                    <a:pt x="188" y="252704"/>
                  </a:cubicBezTo>
                  <a:cubicBezTo>
                    <a:pt x="188" y="244416"/>
                    <a:pt x="2966" y="236781"/>
                    <a:pt x="7632" y="230666"/>
                  </a:cubicBezTo>
                  <a:lnTo>
                    <a:pt x="172356" y="14465"/>
                  </a:lnTo>
                  <a:cubicBezTo>
                    <a:pt x="184528" y="-1511"/>
                    <a:pt x="207348" y="-4595"/>
                    <a:pt x="223326" y="7579"/>
                  </a:cubicBezTo>
                  <a:cubicBezTo>
                    <a:pt x="239303" y="19751"/>
                    <a:pt x="242388" y="42571"/>
                    <a:pt x="230214" y="58549"/>
                  </a:cubicBezTo>
                  <a:close/>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9" name="Freeform: Shape 70">
              <a:extLst>
                <a:ext uri="{FF2B5EF4-FFF2-40B4-BE49-F238E27FC236}">
                  <a16:creationId xmlns:a16="http://schemas.microsoft.com/office/drawing/2014/main" id="{EB2810EB-CE7D-D0ED-880D-74E7591DD502}"/>
                </a:ext>
              </a:extLst>
            </p:cNvPr>
            <p:cNvSpPr/>
            <p:nvPr/>
          </p:nvSpPr>
          <p:spPr>
            <a:xfrm flipV="1">
              <a:off x="7325020" y="3200756"/>
              <a:ext cx="57857" cy="44083"/>
            </a:xfrm>
            <a:custGeom>
              <a:avLst/>
              <a:gdLst>
                <a:gd name="connsiteX0" fmla="*/ 102 w 57857"/>
                <a:gd name="connsiteY0" fmla="*/ 176 h 44083"/>
                <a:gd name="connsiteX1" fmla="*/ 57960 w 57857"/>
                <a:gd name="connsiteY1" fmla="*/ 44260 h 44083"/>
              </a:gdLst>
              <a:ahLst/>
              <a:cxnLst>
                <a:cxn ang="0">
                  <a:pos x="connsiteX0" y="connsiteY0"/>
                </a:cxn>
                <a:cxn ang="0">
                  <a:pos x="connsiteX1" y="connsiteY1"/>
                </a:cxn>
              </a:cxnLst>
              <a:rect l="l" t="t" r="r" b="b"/>
              <a:pathLst>
                <a:path w="57857" h="44083">
                  <a:moveTo>
                    <a:pt x="102" y="176"/>
                  </a:moveTo>
                  <a:lnTo>
                    <a:pt x="57960" y="44260"/>
                  </a:lnTo>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0" name="Freeform: Shape 71">
              <a:extLst>
                <a:ext uri="{FF2B5EF4-FFF2-40B4-BE49-F238E27FC236}">
                  <a16:creationId xmlns:a16="http://schemas.microsoft.com/office/drawing/2014/main" id="{2C826A2A-2B15-ADA6-9868-8CA988A4E133}"/>
                </a:ext>
              </a:extLst>
            </p:cNvPr>
            <p:cNvSpPr/>
            <p:nvPr/>
          </p:nvSpPr>
          <p:spPr>
            <a:xfrm flipV="1">
              <a:off x="7331634" y="3004858"/>
              <a:ext cx="266964" cy="803402"/>
            </a:xfrm>
            <a:custGeom>
              <a:avLst/>
              <a:gdLst>
                <a:gd name="connsiteX0" fmla="*/ 119409 w 266964"/>
                <a:gd name="connsiteY0" fmla="*/ 598779 h 803402"/>
                <a:gd name="connsiteX1" fmla="*/ 184510 w 266964"/>
                <a:gd name="connsiteY1" fmla="*/ 513341 h 803402"/>
                <a:gd name="connsiteX2" fmla="*/ 194424 w 266964"/>
                <a:gd name="connsiteY2" fmla="*/ 483959 h 803402"/>
                <a:gd name="connsiteX3" fmla="*/ 194424 w 266964"/>
                <a:gd name="connsiteY3" fmla="*/ 36834 h 803402"/>
                <a:gd name="connsiteX4" fmla="*/ 230795 w 266964"/>
                <a:gd name="connsiteY4" fmla="*/ 463 h 803402"/>
                <a:gd name="connsiteX5" fmla="*/ 267167 w 266964"/>
                <a:gd name="connsiteY5" fmla="*/ 36842 h 803402"/>
                <a:gd name="connsiteX6" fmla="*/ 267167 w 266964"/>
                <a:gd name="connsiteY6" fmla="*/ 483959 h 803402"/>
                <a:gd name="connsiteX7" fmla="*/ 242365 w 266964"/>
                <a:gd name="connsiteY7" fmla="*/ 557434 h 803402"/>
                <a:gd name="connsiteX8" fmla="*/ 65492 w 266964"/>
                <a:gd name="connsiteY8" fmla="*/ 789538 h 803402"/>
                <a:gd name="connsiteX9" fmla="*/ 14536 w 266964"/>
                <a:gd name="connsiteY9" fmla="*/ 796431 h 803402"/>
                <a:gd name="connsiteX10" fmla="*/ 7643 w 266964"/>
                <a:gd name="connsiteY10" fmla="*/ 745463 h 803402"/>
                <a:gd name="connsiteX11" fmla="*/ 90022 w 266964"/>
                <a:gd name="connsiteY11" fmla="*/ 637357 h 803402"/>
                <a:gd name="connsiteX12" fmla="*/ 147883 w 266964"/>
                <a:gd name="connsiteY12" fmla="*/ 681443 h 80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64" h="803402">
                  <a:moveTo>
                    <a:pt x="119409" y="598779"/>
                  </a:moveTo>
                  <a:cubicBezTo>
                    <a:pt x="154537" y="552675"/>
                    <a:pt x="184376" y="513515"/>
                    <a:pt x="184510" y="513341"/>
                  </a:cubicBezTo>
                  <a:cubicBezTo>
                    <a:pt x="190945" y="504893"/>
                    <a:pt x="194424" y="494578"/>
                    <a:pt x="194424" y="483959"/>
                  </a:cubicBezTo>
                  <a:lnTo>
                    <a:pt x="194424" y="36834"/>
                  </a:lnTo>
                  <a:cubicBezTo>
                    <a:pt x="194424" y="16746"/>
                    <a:pt x="210707" y="463"/>
                    <a:pt x="230795" y="463"/>
                  </a:cubicBezTo>
                  <a:cubicBezTo>
                    <a:pt x="250882" y="463"/>
                    <a:pt x="267167" y="16746"/>
                    <a:pt x="267167" y="36842"/>
                  </a:cubicBezTo>
                  <a:lnTo>
                    <a:pt x="267167" y="483959"/>
                  </a:lnTo>
                  <a:cubicBezTo>
                    <a:pt x="267167" y="510505"/>
                    <a:pt x="258454" y="536318"/>
                    <a:pt x="242365" y="557434"/>
                  </a:cubicBezTo>
                  <a:lnTo>
                    <a:pt x="65492" y="789538"/>
                  </a:lnTo>
                  <a:cubicBezTo>
                    <a:pt x="53323" y="805511"/>
                    <a:pt x="30511" y="808595"/>
                    <a:pt x="14536" y="796431"/>
                  </a:cubicBezTo>
                  <a:cubicBezTo>
                    <a:pt x="-1443" y="784260"/>
                    <a:pt x="-4530" y="761440"/>
                    <a:pt x="7643" y="745463"/>
                  </a:cubicBezTo>
                  <a:lnTo>
                    <a:pt x="90022" y="637357"/>
                  </a:lnTo>
                  <a:lnTo>
                    <a:pt x="147883" y="681443"/>
                  </a:lnTo>
                </a:path>
              </a:pathLst>
            </a:custGeom>
            <a:noFill/>
            <a:ln w="19050" cap="rnd">
              <a:solidFill>
                <a:srgbClr val="7030A0"/>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grpSp>
      <p:sp>
        <p:nvSpPr>
          <p:cNvPr id="191" name="Rectangle: Rounded Corners 102">
            <a:extLst>
              <a:ext uri="{FF2B5EF4-FFF2-40B4-BE49-F238E27FC236}">
                <a16:creationId xmlns:a16="http://schemas.microsoft.com/office/drawing/2014/main" id="{C3119B43-0B8D-38F7-4B71-9B0E3227B459}"/>
              </a:ext>
            </a:extLst>
          </p:cNvPr>
          <p:cNvSpPr/>
          <p:nvPr/>
        </p:nvSpPr>
        <p:spPr>
          <a:xfrm>
            <a:off x="292942" y="1571948"/>
            <a:ext cx="3389627" cy="589975"/>
          </a:xfrm>
          <a:prstGeom prst="round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lumMod val="95000"/>
                  </a:schemeClr>
                </a:solidFill>
                <a:latin typeface="Arial" panose="020B0604020202020204" pitchFamily="34" charset="0"/>
                <a:cs typeface="Arial" panose="020B0604020202020204" pitchFamily="34" charset="0"/>
              </a:rPr>
              <a:t>WHAT IS </a:t>
            </a:r>
            <a:r>
              <a:rPr kumimoji="0" lang="en-US" sz="1400" b="1" i="0" u="none" strike="noStrike" kern="1200" cap="none" spc="0" normalizeH="0" baseline="0" noProof="0" dirty="0">
                <a:ln>
                  <a:noFill/>
                </a:ln>
                <a:solidFill>
                  <a:schemeClr val="bg1">
                    <a:lumMod val="95000"/>
                  </a:schemeClr>
                </a:solidFill>
                <a:effectLst/>
                <a:uLnTx/>
                <a:uFillTx/>
                <a:latin typeface="Arial" panose="020B0604020202020204" pitchFamily="34" charset="0"/>
                <a:cs typeface="Arial" panose="020B0604020202020204" pitchFamily="34" charset="0"/>
              </a:rPr>
              <a:t>OM-85 EFFECTS ON HEALTHY ANIMALS ?</a:t>
            </a:r>
            <a:endParaRPr kumimoji="0" lang="en-US" sz="1400" b="0" i="0" u="none" strike="noStrike" kern="1200" cap="none" spc="0" normalizeH="0" baseline="30000" noProof="0" dirty="0">
              <a:ln>
                <a:noFill/>
              </a:ln>
              <a:solidFill>
                <a:schemeClr val="bg1">
                  <a:lumMod val="95000"/>
                </a:schemeClr>
              </a:solidFill>
              <a:effectLst/>
              <a:uLnTx/>
              <a:uFillTx/>
              <a:latin typeface="Arial" panose="020B0604020202020204" pitchFamily="34" charset="0"/>
              <a:ea typeface="Calibri"/>
              <a:cs typeface="Arial" panose="020B0604020202020204" pitchFamily="34" charset="0"/>
            </a:endParaRPr>
          </a:p>
        </p:txBody>
      </p:sp>
      <p:grpSp>
        <p:nvGrpSpPr>
          <p:cNvPr id="2" name="Groupe 1">
            <a:extLst>
              <a:ext uri="{FF2B5EF4-FFF2-40B4-BE49-F238E27FC236}">
                <a16:creationId xmlns:a16="http://schemas.microsoft.com/office/drawing/2014/main" id="{8C35ED61-B147-2401-1C42-BE278D6BB283}"/>
              </a:ext>
            </a:extLst>
          </p:cNvPr>
          <p:cNvGrpSpPr/>
          <p:nvPr/>
        </p:nvGrpSpPr>
        <p:grpSpPr>
          <a:xfrm>
            <a:off x="408326" y="2821864"/>
            <a:ext cx="3944149" cy="3363741"/>
            <a:chOff x="408326" y="2821864"/>
            <a:chExt cx="3944149" cy="3363741"/>
          </a:xfrm>
        </p:grpSpPr>
        <p:pic>
          <p:nvPicPr>
            <p:cNvPr id="193" name="Image 191" descr="Une image contenant texte, diagramme, capture d’écran, ligne&#10;&#10;Description générée automatiquement">
              <a:extLst>
                <a:ext uri="{FF2B5EF4-FFF2-40B4-BE49-F238E27FC236}">
                  <a16:creationId xmlns:a16="http://schemas.microsoft.com/office/drawing/2014/main" id="{031232C1-2F15-2498-9DE3-2274A9184CF7}"/>
                </a:ext>
              </a:extLst>
            </p:cNvPr>
            <p:cNvPicPr>
              <a:picLocks noChangeAspect="1"/>
            </p:cNvPicPr>
            <p:nvPr/>
          </p:nvPicPr>
          <p:blipFill rotWithShape="1">
            <a:blip r:embed="rId9"/>
            <a:srcRect l="12005" t="18468" r="8075" b="12181"/>
            <a:stretch/>
          </p:blipFill>
          <p:spPr>
            <a:xfrm>
              <a:off x="1096257" y="3750656"/>
              <a:ext cx="3197748" cy="2257781"/>
            </a:xfrm>
            <a:prstGeom prst="rect">
              <a:avLst/>
            </a:prstGeom>
          </p:spPr>
        </p:pic>
        <p:sp>
          <p:nvSpPr>
            <p:cNvPr id="194" name="Rectangle: Rounded Corners 102">
              <a:extLst>
                <a:ext uri="{FF2B5EF4-FFF2-40B4-BE49-F238E27FC236}">
                  <a16:creationId xmlns:a16="http://schemas.microsoft.com/office/drawing/2014/main" id="{4E6D2B4D-EEF5-2C1A-AFFB-CC4D450F3FF8}"/>
                </a:ext>
              </a:extLst>
            </p:cNvPr>
            <p:cNvSpPr/>
            <p:nvPr/>
          </p:nvSpPr>
          <p:spPr>
            <a:xfrm>
              <a:off x="515270" y="3456374"/>
              <a:ext cx="3837205" cy="2729231"/>
            </a:xfrm>
            <a:prstGeom prst="roundRect">
              <a:avLst/>
            </a:prstGeom>
            <a:noFill/>
            <a:ln w="19050">
              <a:solidFill>
                <a:schemeClr val="accent1"/>
              </a:solid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70C0"/>
                </a:solidFill>
                <a:effectLst/>
                <a:uLnTx/>
                <a:uFillTx/>
                <a:latin typeface="Arial" panose="020B0604020202020204" pitchFamily="34" charset="0"/>
                <a:cs typeface="Arial" panose="020B0604020202020204" pitchFamily="34" charset="0"/>
              </a:endParaRPr>
            </a:p>
          </p:txBody>
        </p:sp>
        <p:sp>
          <p:nvSpPr>
            <p:cNvPr id="195" name="Rectangle: Rounded Corners 102">
              <a:extLst>
                <a:ext uri="{FF2B5EF4-FFF2-40B4-BE49-F238E27FC236}">
                  <a16:creationId xmlns:a16="http://schemas.microsoft.com/office/drawing/2014/main" id="{555CA684-0F6A-A5B3-2063-DC14C3281F0F}"/>
                </a:ext>
              </a:extLst>
            </p:cNvPr>
            <p:cNvSpPr/>
            <p:nvPr/>
          </p:nvSpPr>
          <p:spPr>
            <a:xfrm>
              <a:off x="913858" y="2849884"/>
              <a:ext cx="3117466" cy="597075"/>
            </a:xfrm>
            <a:prstGeom prst="roundRect">
              <a:avLst/>
            </a:prstGeom>
            <a:solidFill>
              <a:schemeClr val="accent4">
                <a:lumMod val="90000"/>
              </a:schemeClr>
            </a:solidFill>
            <a:ln w="19050">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96" name="TextBox 643">
              <a:extLst>
                <a:ext uri="{FF2B5EF4-FFF2-40B4-BE49-F238E27FC236}">
                  <a16:creationId xmlns:a16="http://schemas.microsoft.com/office/drawing/2014/main" id="{8252B0E0-5E90-B363-64A9-B6C3EDDE6603}"/>
                </a:ext>
              </a:extLst>
            </p:cNvPr>
            <p:cNvSpPr txBox="1"/>
            <p:nvPr/>
          </p:nvSpPr>
          <p:spPr>
            <a:xfrm>
              <a:off x="1292276" y="2864974"/>
              <a:ext cx="2749096" cy="578882"/>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400" b="1" i="0" u="none" strike="noStrike" kern="1200" cap="none" spc="0" normalizeH="0" baseline="0" noProof="0" dirty="0">
                  <a:ln>
                    <a:noFill/>
                  </a:ln>
                  <a:solidFill>
                    <a:schemeClr val="accent2">
                      <a:lumMod val="50000"/>
                    </a:schemeClr>
                  </a:solidFill>
                  <a:effectLst/>
                  <a:uLnTx/>
                  <a:uFillTx/>
                  <a:latin typeface="Arial" panose="020B0604020202020204" pitchFamily="34" charset="0"/>
                  <a:cs typeface="Arial" panose="020B0604020202020204" pitchFamily="34" charset="0"/>
                </a:rPr>
                <a:t>PSEUDOMONAS</a:t>
              </a:r>
              <a:r>
                <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-REACTIVE </a:t>
              </a:r>
              <a:r>
                <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rPr>
                <a:t>ANTIBODIES IN SERUM</a:t>
              </a:r>
              <a:endParaRPr kumimoji="0" lang="en-US" sz="1400" b="0" i="0" u="none" strike="noStrike" kern="1200" cap="none" spc="0" normalizeH="0" baseline="30000" noProof="0" dirty="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endParaRPr>
            </a:p>
          </p:txBody>
        </p:sp>
        <p:sp>
          <p:nvSpPr>
            <p:cNvPr id="197" name="Flowchart: Connector 4">
              <a:extLst>
                <a:ext uri="{FF2B5EF4-FFF2-40B4-BE49-F238E27FC236}">
                  <a16:creationId xmlns:a16="http://schemas.microsoft.com/office/drawing/2014/main" id="{DE809AF6-6C58-5D30-C2CB-655C31B9759D}"/>
                </a:ext>
              </a:extLst>
            </p:cNvPr>
            <p:cNvSpPr/>
            <p:nvPr/>
          </p:nvSpPr>
          <p:spPr>
            <a:xfrm>
              <a:off x="408326" y="2821864"/>
              <a:ext cx="705947" cy="732550"/>
            </a:xfrm>
            <a:prstGeom prst="flowChartConnector">
              <a:avLst/>
            </a:prstGeom>
            <a:solidFill>
              <a:schemeClr val="accent4">
                <a:lumMod val="90000"/>
              </a:schemeClr>
            </a:solidFill>
            <a:ln w="28575">
              <a:solidFill>
                <a:schemeClr val="bg1"/>
              </a:solidFill>
            </a:ln>
            <a:effectLst>
              <a:outerShdw blurRad="63500" sx="102000" sy="102000" algn="c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426867" rIns="15240" bIns="426865"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C00000"/>
                </a:solidFill>
                <a:effectLst/>
                <a:uLnTx/>
                <a:uFillTx/>
                <a:latin typeface="Arial" panose="020B0604020202020204" pitchFamily="34" charset="0"/>
                <a:cs typeface="Arial" panose="020B0604020202020204" pitchFamily="34" charset="0"/>
              </a:endParaRPr>
            </a:p>
          </p:txBody>
        </p:sp>
        <p:sp>
          <p:nvSpPr>
            <p:cNvPr id="212" name="Freeform: Shape 65">
              <a:extLst>
                <a:ext uri="{FF2B5EF4-FFF2-40B4-BE49-F238E27FC236}">
                  <a16:creationId xmlns:a16="http://schemas.microsoft.com/office/drawing/2014/main" id="{A159D3CA-7671-4DA0-CC1D-D9D29878DFFB}"/>
                </a:ext>
              </a:extLst>
            </p:cNvPr>
            <p:cNvSpPr/>
            <p:nvPr/>
          </p:nvSpPr>
          <p:spPr>
            <a:xfrm flipV="1">
              <a:off x="859724" y="3043057"/>
              <a:ext cx="134006" cy="155958"/>
            </a:xfrm>
            <a:custGeom>
              <a:avLst/>
              <a:gdLst>
                <a:gd name="connsiteX0" fmla="*/ 7937 w 237465"/>
                <a:gd name="connsiteY0" fmla="*/ 58549 h 288938"/>
                <a:gd name="connsiteX1" fmla="*/ 172658 w 237465"/>
                <a:gd name="connsiteY1" fmla="*/ 274747 h 288938"/>
                <a:gd name="connsiteX2" fmla="*/ 201589 w 237465"/>
                <a:gd name="connsiteY2" fmla="*/ 289075 h 288938"/>
                <a:gd name="connsiteX3" fmla="*/ 237960 w 237465"/>
                <a:gd name="connsiteY3" fmla="*/ 252704 h 288938"/>
                <a:gd name="connsiteX4" fmla="*/ 230518 w 237465"/>
                <a:gd name="connsiteY4" fmla="*/ 230666 h 288938"/>
                <a:gd name="connsiteX5" fmla="*/ 65795 w 237465"/>
                <a:gd name="connsiteY5" fmla="*/ 14465 h 288938"/>
                <a:gd name="connsiteX6" fmla="*/ 14825 w 237465"/>
                <a:gd name="connsiteY6" fmla="*/ 7579 h 288938"/>
                <a:gd name="connsiteX7" fmla="*/ 7937 w 237465"/>
                <a:gd name="connsiteY7" fmla="*/ 58549 h 2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65" h="288938">
                  <a:moveTo>
                    <a:pt x="7937" y="58549"/>
                  </a:moveTo>
                  <a:lnTo>
                    <a:pt x="172658" y="274747"/>
                  </a:lnTo>
                  <a:cubicBezTo>
                    <a:pt x="179307" y="283453"/>
                    <a:pt x="189790" y="289075"/>
                    <a:pt x="201589" y="289075"/>
                  </a:cubicBezTo>
                  <a:cubicBezTo>
                    <a:pt x="221677" y="289075"/>
                    <a:pt x="237960" y="272792"/>
                    <a:pt x="237960" y="252704"/>
                  </a:cubicBezTo>
                  <a:cubicBezTo>
                    <a:pt x="237962" y="244416"/>
                    <a:pt x="235185" y="236781"/>
                    <a:pt x="230518" y="230666"/>
                  </a:cubicBezTo>
                  <a:lnTo>
                    <a:pt x="65795" y="14465"/>
                  </a:lnTo>
                  <a:cubicBezTo>
                    <a:pt x="53622" y="-1511"/>
                    <a:pt x="30802" y="-4595"/>
                    <a:pt x="14825" y="7579"/>
                  </a:cubicBezTo>
                  <a:cubicBezTo>
                    <a:pt x="-1153" y="19751"/>
                    <a:pt x="-4237" y="42571"/>
                    <a:pt x="7937" y="58549"/>
                  </a:cubicBezTo>
                  <a:close/>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213" name="Freeform: Shape 66">
              <a:extLst>
                <a:ext uri="{FF2B5EF4-FFF2-40B4-BE49-F238E27FC236}">
                  <a16:creationId xmlns:a16="http://schemas.microsoft.com/office/drawing/2014/main" id="{6C3608E2-3A05-411B-E8F0-A8EF467611B7}"/>
                </a:ext>
              </a:extLst>
            </p:cNvPr>
            <p:cNvSpPr/>
            <p:nvPr/>
          </p:nvSpPr>
          <p:spPr>
            <a:xfrm flipV="1">
              <a:off x="855981" y="3069481"/>
              <a:ext cx="32652" cy="23794"/>
            </a:xfrm>
            <a:custGeom>
              <a:avLst/>
              <a:gdLst>
                <a:gd name="connsiteX0" fmla="*/ 58363 w 57861"/>
                <a:gd name="connsiteY0" fmla="*/ 116 h 44083"/>
                <a:gd name="connsiteX1" fmla="*/ 501 w 57861"/>
                <a:gd name="connsiteY1" fmla="*/ 44199 h 44083"/>
              </a:gdLst>
              <a:ahLst/>
              <a:cxnLst>
                <a:cxn ang="0">
                  <a:pos x="connsiteX0" y="connsiteY0"/>
                </a:cxn>
                <a:cxn ang="0">
                  <a:pos x="connsiteX1" y="connsiteY1"/>
                </a:cxn>
              </a:cxnLst>
              <a:rect l="l" t="t" r="r" b="b"/>
              <a:pathLst>
                <a:path w="57861" h="44083">
                  <a:moveTo>
                    <a:pt x="58363" y="116"/>
                  </a:moveTo>
                  <a:lnTo>
                    <a:pt x="501" y="44199"/>
                  </a:lnTo>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214" name="Freeform: Shape 67">
              <a:extLst>
                <a:ext uri="{FF2B5EF4-FFF2-40B4-BE49-F238E27FC236}">
                  <a16:creationId xmlns:a16="http://schemas.microsoft.com/office/drawing/2014/main" id="{A5DC0EF8-97C8-67CB-8935-482C3F6B314F}"/>
                </a:ext>
              </a:extLst>
            </p:cNvPr>
            <p:cNvSpPr/>
            <p:nvPr/>
          </p:nvSpPr>
          <p:spPr>
            <a:xfrm flipV="1">
              <a:off x="910403" y="3109139"/>
              <a:ext cx="32650" cy="23794"/>
            </a:xfrm>
            <a:custGeom>
              <a:avLst/>
              <a:gdLst>
                <a:gd name="connsiteX0" fmla="*/ 58439 w 57857"/>
                <a:gd name="connsiteY0" fmla="*/ 176 h 44083"/>
                <a:gd name="connsiteX1" fmla="*/ 581 w 57857"/>
                <a:gd name="connsiteY1" fmla="*/ 44260 h 44083"/>
              </a:gdLst>
              <a:ahLst/>
              <a:cxnLst>
                <a:cxn ang="0">
                  <a:pos x="connsiteX0" y="connsiteY0"/>
                </a:cxn>
                <a:cxn ang="0">
                  <a:pos x="connsiteX1" y="connsiteY1"/>
                </a:cxn>
              </a:cxnLst>
              <a:rect l="l" t="t" r="r" b="b"/>
              <a:pathLst>
                <a:path w="57857" h="44083">
                  <a:moveTo>
                    <a:pt x="58439" y="176"/>
                  </a:moveTo>
                  <a:lnTo>
                    <a:pt x="581" y="44260"/>
                  </a:lnTo>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215" name="Freeform: Shape 68">
              <a:extLst>
                <a:ext uri="{FF2B5EF4-FFF2-40B4-BE49-F238E27FC236}">
                  <a16:creationId xmlns:a16="http://schemas.microsoft.com/office/drawing/2014/main" id="{2ABF85E2-72DE-9E43-210C-AE3ECE97AFEF}"/>
                </a:ext>
              </a:extLst>
            </p:cNvPr>
            <p:cNvSpPr/>
            <p:nvPr/>
          </p:nvSpPr>
          <p:spPr>
            <a:xfrm flipV="1">
              <a:off x="788667" y="3003400"/>
              <a:ext cx="150653" cy="433647"/>
            </a:xfrm>
            <a:custGeom>
              <a:avLst/>
              <a:gdLst>
                <a:gd name="connsiteX0" fmla="*/ 73177 w 266964"/>
                <a:gd name="connsiteY0" fmla="*/ 36487 h 803402"/>
                <a:gd name="connsiteX1" fmla="*/ 73177 w 266964"/>
                <a:gd name="connsiteY1" fmla="*/ 483612 h 803402"/>
                <a:gd name="connsiteX2" fmla="*/ 83089 w 266964"/>
                <a:gd name="connsiteY2" fmla="*/ 512991 h 803402"/>
                <a:gd name="connsiteX3" fmla="*/ 259957 w 266964"/>
                <a:gd name="connsiteY3" fmla="*/ 745115 h 803402"/>
                <a:gd name="connsiteX4" fmla="*/ 253064 w 266964"/>
                <a:gd name="connsiteY4" fmla="*/ 796082 h 803402"/>
                <a:gd name="connsiteX5" fmla="*/ 202109 w 266964"/>
                <a:gd name="connsiteY5" fmla="*/ 789191 h 803402"/>
                <a:gd name="connsiteX6" fmla="*/ 25234 w 266964"/>
                <a:gd name="connsiteY6" fmla="*/ 557087 h 803402"/>
                <a:gd name="connsiteX7" fmla="*/ 434 w 266964"/>
                <a:gd name="connsiteY7" fmla="*/ 483612 h 803402"/>
                <a:gd name="connsiteX8" fmla="*/ 434 w 266964"/>
                <a:gd name="connsiteY8" fmla="*/ 36495 h 803402"/>
                <a:gd name="connsiteX9" fmla="*/ 36805 w 266964"/>
                <a:gd name="connsiteY9" fmla="*/ 115 h 803402"/>
                <a:gd name="connsiteX10" fmla="*/ 73177 w 266964"/>
                <a:gd name="connsiteY10" fmla="*/ 36487 h 80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6964" h="803402">
                  <a:moveTo>
                    <a:pt x="73177" y="36487"/>
                  </a:moveTo>
                  <a:lnTo>
                    <a:pt x="73177" y="483612"/>
                  </a:lnTo>
                  <a:cubicBezTo>
                    <a:pt x="73177" y="494230"/>
                    <a:pt x="76654" y="504545"/>
                    <a:pt x="83089" y="512991"/>
                  </a:cubicBezTo>
                  <a:cubicBezTo>
                    <a:pt x="83417" y="513421"/>
                    <a:pt x="259957" y="745115"/>
                    <a:pt x="259957" y="745115"/>
                  </a:cubicBezTo>
                  <a:cubicBezTo>
                    <a:pt x="272131" y="761092"/>
                    <a:pt x="269043" y="783913"/>
                    <a:pt x="253064" y="796082"/>
                  </a:cubicBezTo>
                  <a:cubicBezTo>
                    <a:pt x="237088" y="808247"/>
                    <a:pt x="214278" y="805163"/>
                    <a:pt x="202109" y="789191"/>
                  </a:cubicBezTo>
                  <a:lnTo>
                    <a:pt x="25234" y="557087"/>
                  </a:lnTo>
                  <a:cubicBezTo>
                    <a:pt x="9147" y="535970"/>
                    <a:pt x="434" y="510156"/>
                    <a:pt x="434" y="483612"/>
                  </a:cubicBezTo>
                  <a:lnTo>
                    <a:pt x="434" y="36495"/>
                  </a:lnTo>
                  <a:cubicBezTo>
                    <a:pt x="434" y="16398"/>
                    <a:pt x="16719" y="115"/>
                    <a:pt x="36805" y="115"/>
                  </a:cubicBezTo>
                  <a:cubicBezTo>
                    <a:pt x="56892" y="115"/>
                    <a:pt x="73177" y="16398"/>
                    <a:pt x="73177" y="36487"/>
                  </a:cubicBezTo>
                  <a:close/>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216" name="Freeform: Shape 69">
              <a:extLst>
                <a:ext uri="{FF2B5EF4-FFF2-40B4-BE49-F238E27FC236}">
                  <a16:creationId xmlns:a16="http://schemas.microsoft.com/office/drawing/2014/main" id="{FB88A467-33D1-FBEF-0330-61CDF528D441}"/>
                </a:ext>
              </a:extLst>
            </p:cNvPr>
            <p:cNvSpPr/>
            <p:nvPr/>
          </p:nvSpPr>
          <p:spPr>
            <a:xfrm flipV="1">
              <a:off x="556235" y="3043057"/>
              <a:ext cx="134007" cy="155958"/>
            </a:xfrm>
            <a:custGeom>
              <a:avLst/>
              <a:gdLst>
                <a:gd name="connsiteX0" fmla="*/ 230214 w 237467"/>
                <a:gd name="connsiteY0" fmla="*/ 58549 h 288938"/>
                <a:gd name="connsiteX1" fmla="*/ 65492 w 237467"/>
                <a:gd name="connsiteY1" fmla="*/ 274747 h 288938"/>
                <a:gd name="connsiteX2" fmla="*/ 36560 w 237467"/>
                <a:gd name="connsiteY2" fmla="*/ 289075 h 288938"/>
                <a:gd name="connsiteX3" fmla="*/ 188 w 237467"/>
                <a:gd name="connsiteY3" fmla="*/ 252704 h 288938"/>
                <a:gd name="connsiteX4" fmla="*/ 7632 w 237467"/>
                <a:gd name="connsiteY4" fmla="*/ 230666 h 288938"/>
                <a:gd name="connsiteX5" fmla="*/ 172356 w 237467"/>
                <a:gd name="connsiteY5" fmla="*/ 14465 h 288938"/>
                <a:gd name="connsiteX6" fmla="*/ 223326 w 237467"/>
                <a:gd name="connsiteY6" fmla="*/ 7579 h 288938"/>
                <a:gd name="connsiteX7" fmla="*/ 230214 w 237467"/>
                <a:gd name="connsiteY7" fmla="*/ 58549 h 28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467" h="288938">
                  <a:moveTo>
                    <a:pt x="230214" y="58549"/>
                  </a:moveTo>
                  <a:lnTo>
                    <a:pt x="65492" y="274747"/>
                  </a:lnTo>
                  <a:cubicBezTo>
                    <a:pt x="58842" y="283453"/>
                    <a:pt x="48360" y="289075"/>
                    <a:pt x="36560" y="289075"/>
                  </a:cubicBezTo>
                  <a:cubicBezTo>
                    <a:pt x="16473" y="289075"/>
                    <a:pt x="188" y="272792"/>
                    <a:pt x="188" y="252704"/>
                  </a:cubicBezTo>
                  <a:cubicBezTo>
                    <a:pt x="188" y="244416"/>
                    <a:pt x="2966" y="236781"/>
                    <a:pt x="7632" y="230666"/>
                  </a:cubicBezTo>
                  <a:lnTo>
                    <a:pt x="172356" y="14465"/>
                  </a:lnTo>
                  <a:cubicBezTo>
                    <a:pt x="184528" y="-1511"/>
                    <a:pt x="207348" y="-4595"/>
                    <a:pt x="223326" y="7579"/>
                  </a:cubicBezTo>
                  <a:cubicBezTo>
                    <a:pt x="239303" y="19751"/>
                    <a:pt x="242388" y="42571"/>
                    <a:pt x="230214" y="58549"/>
                  </a:cubicBezTo>
                  <a:close/>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217" name="Freeform: Shape 70">
              <a:extLst>
                <a:ext uri="{FF2B5EF4-FFF2-40B4-BE49-F238E27FC236}">
                  <a16:creationId xmlns:a16="http://schemas.microsoft.com/office/drawing/2014/main" id="{4249F549-33CA-BFB6-D17B-1F96A083A61C}"/>
                </a:ext>
              </a:extLst>
            </p:cNvPr>
            <p:cNvSpPr/>
            <p:nvPr/>
          </p:nvSpPr>
          <p:spPr>
            <a:xfrm flipV="1">
              <a:off x="606915" y="3109139"/>
              <a:ext cx="32650" cy="23794"/>
            </a:xfrm>
            <a:custGeom>
              <a:avLst/>
              <a:gdLst>
                <a:gd name="connsiteX0" fmla="*/ 102 w 57857"/>
                <a:gd name="connsiteY0" fmla="*/ 176 h 44083"/>
                <a:gd name="connsiteX1" fmla="*/ 57960 w 57857"/>
                <a:gd name="connsiteY1" fmla="*/ 44260 h 44083"/>
              </a:gdLst>
              <a:ahLst/>
              <a:cxnLst>
                <a:cxn ang="0">
                  <a:pos x="connsiteX0" y="connsiteY0"/>
                </a:cxn>
                <a:cxn ang="0">
                  <a:pos x="connsiteX1" y="connsiteY1"/>
                </a:cxn>
              </a:cxnLst>
              <a:rect l="l" t="t" r="r" b="b"/>
              <a:pathLst>
                <a:path w="57857" h="44083">
                  <a:moveTo>
                    <a:pt x="102" y="176"/>
                  </a:moveTo>
                  <a:lnTo>
                    <a:pt x="57960" y="44260"/>
                  </a:lnTo>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218" name="Freeform: Shape 71">
              <a:extLst>
                <a:ext uri="{FF2B5EF4-FFF2-40B4-BE49-F238E27FC236}">
                  <a16:creationId xmlns:a16="http://schemas.microsoft.com/office/drawing/2014/main" id="{8FF2195A-4B35-A210-F122-9AEF6E5915CD}"/>
                </a:ext>
              </a:extLst>
            </p:cNvPr>
            <p:cNvSpPr/>
            <p:nvPr/>
          </p:nvSpPr>
          <p:spPr>
            <a:xfrm flipV="1">
              <a:off x="610647" y="3003400"/>
              <a:ext cx="150653" cy="433647"/>
            </a:xfrm>
            <a:custGeom>
              <a:avLst/>
              <a:gdLst>
                <a:gd name="connsiteX0" fmla="*/ 119409 w 266964"/>
                <a:gd name="connsiteY0" fmla="*/ 598779 h 803402"/>
                <a:gd name="connsiteX1" fmla="*/ 184510 w 266964"/>
                <a:gd name="connsiteY1" fmla="*/ 513341 h 803402"/>
                <a:gd name="connsiteX2" fmla="*/ 194424 w 266964"/>
                <a:gd name="connsiteY2" fmla="*/ 483959 h 803402"/>
                <a:gd name="connsiteX3" fmla="*/ 194424 w 266964"/>
                <a:gd name="connsiteY3" fmla="*/ 36834 h 803402"/>
                <a:gd name="connsiteX4" fmla="*/ 230795 w 266964"/>
                <a:gd name="connsiteY4" fmla="*/ 463 h 803402"/>
                <a:gd name="connsiteX5" fmla="*/ 267167 w 266964"/>
                <a:gd name="connsiteY5" fmla="*/ 36842 h 803402"/>
                <a:gd name="connsiteX6" fmla="*/ 267167 w 266964"/>
                <a:gd name="connsiteY6" fmla="*/ 483959 h 803402"/>
                <a:gd name="connsiteX7" fmla="*/ 242365 w 266964"/>
                <a:gd name="connsiteY7" fmla="*/ 557434 h 803402"/>
                <a:gd name="connsiteX8" fmla="*/ 65492 w 266964"/>
                <a:gd name="connsiteY8" fmla="*/ 789538 h 803402"/>
                <a:gd name="connsiteX9" fmla="*/ 14536 w 266964"/>
                <a:gd name="connsiteY9" fmla="*/ 796431 h 803402"/>
                <a:gd name="connsiteX10" fmla="*/ 7643 w 266964"/>
                <a:gd name="connsiteY10" fmla="*/ 745463 h 803402"/>
                <a:gd name="connsiteX11" fmla="*/ 90022 w 266964"/>
                <a:gd name="connsiteY11" fmla="*/ 637357 h 803402"/>
                <a:gd name="connsiteX12" fmla="*/ 147883 w 266964"/>
                <a:gd name="connsiteY12" fmla="*/ 681443 h 803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964" h="803402">
                  <a:moveTo>
                    <a:pt x="119409" y="598779"/>
                  </a:moveTo>
                  <a:cubicBezTo>
                    <a:pt x="154537" y="552675"/>
                    <a:pt x="184376" y="513515"/>
                    <a:pt x="184510" y="513341"/>
                  </a:cubicBezTo>
                  <a:cubicBezTo>
                    <a:pt x="190945" y="504893"/>
                    <a:pt x="194424" y="494578"/>
                    <a:pt x="194424" y="483959"/>
                  </a:cubicBezTo>
                  <a:lnTo>
                    <a:pt x="194424" y="36834"/>
                  </a:lnTo>
                  <a:cubicBezTo>
                    <a:pt x="194424" y="16746"/>
                    <a:pt x="210707" y="463"/>
                    <a:pt x="230795" y="463"/>
                  </a:cubicBezTo>
                  <a:cubicBezTo>
                    <a:pt x="250882" y="463"/>
                    <a:pt x="267167" y="16746"/>
                    <a:pt x="267167" y="36842"/>
                  </a:cubicBezTo>
                  <a:lnTo>
                    <a:pt x="267167" y="483959"/>
                  </a:lnTo>
                  <a:cubicBezTo>
                    <a:pt x="267167" y="510505"/>
                    <a:pt x="258454" y="536318"/>
                    <a:pt x="242365" y="557434"/>
                  </a:cubicBezTo>
                  <a:lnTo>
                    <a:pt x="65492" y="789538"/>
                  </a:lnTo>
                  <a:cubicBezTo>
                    <a:pt x="53323" y="805511"/>
                    <a:pt x="30511" y="808595"/>
                    <a:pt x="14536" y="796431"/>
                  </a:cubicBezTo>
                  <a:cubicBezTo>
                    <a:pt x="-1443" y="784260"/>
                    <a:pt x="-4530" y="761440"/>
                    <a:pt x="7643" y="745463"/>
                  </a:cubicBezTo>
                  <a:lnTo>
                    <a:pt x="90022" y="637357"/>
                  </a:lnTo>
                  <a:lnTo>
                    <a:pt x="147883" y="681443"/>
                  </a:lnTo>
                </a:path>
              </a:pathLst>
            </a:custGeom>
            <a:noFill/>
            <a:ln w="19050" cap="rnd">
              <a:solidFill>
                <a:schemeClr val="accent2">
                  <a:lumMod val="50000"/>
                </a:schemeClr>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a:ln>
                  <a:noFill/>
                </a:ln>
                <a:solidFill>
                  <a:schemeClr val="accent2">
                    <a:lumMod val="50000"/>
                  </a:schemeClr>
                </a:solidFill>
                <a:effectLst/>
                <a:uLnTx/>
                <a:uFillTx/>
                <a:latin typeface="Arial" panose="020B0604020202020204" pitchFamily="34" charset="0"/>
                <a:cs typeface="Arial" panose="020B0604020202020204" pitchFamily="34" charset="0"/>
              </a:endParaRPr>
            </a:p>
          </p:txBody>
        </p:sp>
        <p:sp>
          <p:nvSpPr>
            <p:cNvPr id="199" name="ZoneTexte 197">
              <a:extLst>
                <a:ext uri="{FF2B5EF4-FFF2-40B4-BE49-F238E27FC236}">
                  <a16:creationId xmlns:a16="http://schemas.microsoft.com/office/drawing/2014/main" id="{C0B93210-870A-C5BA-5C0B-61E442B51CAA}"/>
                </a:ext>
              </a:extLst>
            </p:cNvPr>
            <p:cNvSpPr txBox="1"/>
            <p:nvPr/>
          </p:nvSpPr>
          <p:spPr>
            <a:xfrm rot="16200000">
              <a:off x="316654" y="4655839"/>
              <a:ext cx="11944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rPr>
                <a:t>IgG </a:t>
              </a:r>
              <a:r>
                <a:rPr kumimoji="0" lang="fr-CH" sz="1400" b="0" i="0" u="none" strike="noStrike" kern="1200" cap="none" spc="0" normalizeH="0" baseline="0" noProof="0" err="1">
                  <a:ln>
                    <a:noFill/>
                  </a:ln>
                  <a:solidFill>
                    <a:prstClr val="black">
                      <a:lumMod val="75000"/>
                      <a:lumOff val="25000"/>
                    </a:prstClr>
                  </a:solidFill>
                  <a:effectLst/>
                  <a:uLnTx/>
                  <a:uFillTx/>
                  <a:latin typeface="Arial" panose="020B0604020202020204" pitchFamily="34" charset="0"/>
                  <a:cs typeface="Arial" panose="020B0604020202020204" pitchFamily="34" charset="0"/>
                </a:rPr>
                <a:t>levels</a:t>
              </a:r>
              <a:endParaRPr kumimoji="0" lang="fr-CH" sz="1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cs typeface="Arial" panose="020B0604020202020204" pitchFamily="34" charset="0"/>
              </a:endParaRPr>
            </a:p>
          </p:txBody>
        </p:sp>
        <p:sp>
          <p:nvSpPr>
            <p:cNvPr id="200" name="Rectangle 199">
              <a:extLst>
                <a:ext uri="{FF2B5EF4-FFF2-40B4-BE49-F238E27FC236}">
                  <a16:creationId xmlns:a16="http://schemas.microsoft.com/office/drawing/2014/main" id="{89114B9F-C884-1FF3-E626-279526D6F642}"/>
                </a:ext>
              </a:extLst>
            </p:cNvPr>
            <p:cNvSpPr/>
            <p:nvPr/>
          </p:nvSpPr>
          <p:spPr>
            <a:xfrm>
              <a:off x="1449885" y="5812861"/>
              <a:ext cx="1218258" cy="245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Placebo</a:t>
              </a:r>
            </a:p>
          </p:txBody>
        </p:sp>
        <p:sp>
          <p:nvSpPr>
            <p:cNvPr id="201" name="Rectangle 200">
              <a:extLst>
                <a:ext uri="{FF2B5EF4-FFF2-40B4-BE49-F238E27FC236}">
                  <a16:creationId xmlns:a16="http://schemas.microsoft.com/office/drawing/2014/main" id="{882761DB-E4A3-B686-3510-0FB689461F28}"/>
                </a:ext>
              </a:extLst>
            </p:cNvPr>
            <p:cNvSpPr/>
            <p:nvPr/>
          </p:nvSpPr>
          <p:spPr>
            <a:xfrm>
              <a:off x="2881095" y="5812861"/>
              <a:ext cx="1218258" cy="24504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OM-85</a:t>
              </a:r>
            </a:p>
          </p:txBody>
        </p:sp>
        <p:sp>
          <p:nvSpPr>
            <p:cNvPr id="202" name="Ellipse 200">
              <a:extLst>
                <a:ext uri="{FF2B5EF4-FFF2-40B4-BE49-F238E27FC236}">
                  <a16:creationId xmlns:a16="http://schemas.microsoft.com/office/drawing/2014/main" id="{F306913F-E80C-5EA8-0511-EF18BFA6913B}"/>
                </a:ext>
              </a:extLst>
            </p:cNvPr>
            <p:cNvSpPr/>
            <p:nvPr/>
          </p:nvSpPr>
          <p:spPr>
            <a:xfrm>
              <a:off x="3453629" y="4076315"/>
              <a:ext cx="93286" cy="93600"/>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3" name="Ellipse 201">
              <a:extLst>
                <a:ext uri="{FF2B5EF4-FFF2-40B4-BE49-F238E27FC236}">
                  <a16:creationId xmlns:a16="http://schemas.microsoft.com/office/drawing/2014/main" id="{57D82CDA-9F4A-2F5E-1F5C-328F43113BDA}"/>
                </a:ext>
              </a:extLst>
            </p:cNvPr>
            <p:cNvSpPr/>
            <p:nvPr/>
          </p:nvSpPr>
          <p:spPr>
            <a:xfrm>
              <a:off x="3324675" y="4610207"/>
              <a:ext cx="93286" cy="93600"/>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4" name="Ellipse 202">
              <a:extLst>
                <a:ext uri="{FF2B5EF4-FFF2-40B4-BE49-F238E27FC236}">
                  <a16:creationId xmlns:a16="http://schemas.microsoft.com/office/drawing/2014/main" id="{7FFFFA45-5DBD-2674-E59C-142A84B26872}"/>
                </a:ext>
              </a:extLst>
            </p:cNvPr>
            <p:cNvSpPr/>
            <p:nvPr/>
          </p:nvSpPr>
          <p:spPr>
            <a:xfrm>
              <a:off x="3451955" y="4647054"/>
              <a:ext cx="93286" cy="93600"/>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5" name="Ellipse 203">
              <a:extLst>
                <a:ext uri="{FF2B5EF4-FFF2-40B4-BE49-F238E27FC236}">
                  <a16:creationId xmlns:a16="http://schemas.microsoft.com/office/drawing/2014/main" id="{F562C2BB-9335-68B3-E1AB-DD3E78E01807}"/>
                </a:ext>
              </a:extLst>
            </p:cNvPr>
            <p:cNvSpPr/>
            <p:nvPr/>
          </p:nvSpPr>
          <p:spPr>
            <a:xfrm>
              <a:off x="3589283" y="4563315"/>
              <a:ext cx="93286" cy="93600"/>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6" name="Ellipse 204">
              <a:extLst>
                <a:ext uri="{FF2B5EF4-FFF2-40B4-BE49-F238E27FC236}">
                  <a16:creationId xmlns:a16="http://schemas.microsoft.com/office/drawing/2014/main" id="{C6969335-6C60-22B6-60DA-E2AFB6FD16F1}"/>
                </a:ext>
              </a:extLst>
            </p:cNvPr>
            <p:cNvSpPr/>
            <p:nvPr/>
          </p:nvSpPr>
          <p:spPr>
            <a:xfrm>
              <a:off x="3455305" y="5102577"/>
              <a:ext cx="93286" cy="93600"/>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7" name="Ellipse 205">
              <a:extLst>
                <a:ext uri="{FF2B5EF4-FFF2-40B4-BE49-F238E27FC236}">
                  <a16:creationId xmlns:a16="http://schemas.microsoft.com/office/drawing/2014/main" id="{B5A2D90F-DDD9-3620-34AF-14C3C86A3FC7}"/>
                </a:ext>
              </a:extLst>
            </p:cNvPr>
            <p:cNvSpPr/>
            <p:nvPr/>
          </p:nvSpPr>
          <p:spPr>
            <a:xfrm>
              <a:off x="2015477" y="5050320"/>
              <a:ext cx="93286" cy="936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8" name="Ellipse 206">
              <a:extLst>
                <a:ext uri="{FF2B5EF4-FFF2-40B4-BE49-F238E27FC236}">
                  <a16:creationId xmlns:a16="http://schemas.microsoft.com/office/drawing/2014/main" id="{9A98135C-B9DF-7283-9F9B-9F9EF5EBBD6A}"/>
                </a:ext>
              </a:extLst>
            </p:cNvPr>
            <p:cNvSpPr/>
            <p:nvPr/>
          </p:nvSpPr>
          <p:spPr>
            <a:xfrm>
              <a:off x="1955680" y="5246562"/>
              <a:ext cx="93286" cy="936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09" name="Ellipse 207">
              <a:extLst>
                <a:ext uri="{FF2B5EF4-FFF2-40B4-BE49-F238E27FC236}">
                  <a16:creationId xmlns:a16="http://schemas.microsoft.com/office/drawing/2014/main" id="{D21B40A3-7588-2440-B900-67F27C70A56D}"/>
                </a:ext>
              </a:extLst>
            </p:cNvPr>
            <p:cNvSpPr/>
            <p:nvPr/>
          </p:nvSpPr>
          <p:spPr>
            <a:xfrm>
              <a:off x="2148272" y="5298481"/>
              <a:ext cx="93286" cy="936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10" name="Ellipse 208">
              <a:extLst>
                <a:ext uri="{FF2B5EF4-FFF2-40B4-BE49-F238E27FC236}">
                  <a16:creationId xmlns:a16="http://schemas.microsoft.com/office/drawing/2014/main" id="{C02A5BDB-9436-3573-D1EC-BA1D46E7C1DB}"/>
                </a:ext>
              </a:extLst>
            </p:cNvPr>
            <p:cNvSpPr/>
            <p:nvPr/>
          </p:nvSpPr>
          <p:spPr>
            <a:xfrm>
              <a:off x="2084631" y="5340349"/>
              <a:ext cx="93286" cy="936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11" name="Ellipse 209">
              <a:extLst>
                <a:ext uri="{FF2B5EF4-FFF2-40B4-BE49-F238E27FC236}">
                  <a16:creationId xmlns:a16="http://schemas.microsoft.com/office/drawing/2014/main" id="{5FA7E637-908C-88D6-A19D-1B0399226D8F}"/>
                </a:ext>
              </a:extLst>
            </p:cNvPr>
            <p:cNvSpPr/>
            <p:nvPr/>
          </p:nvSpPr>
          <p:spPr>
            <a:xfrm>
              <a:off x="1959198" y="5428936"/>
              <a:ext cx="93286" cy="93600"/>
            </a:xfrm>
            <a:prstGeom prst="ellipse">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19" name="Titre 1">
            <a:extLst>
              <a:ext uri="{FF2B5EF4-FFF2-40B4-BE49-F238E27FC236}">
                <a16:creationId xmlns:a16="http://schemas.microsoft.com/office/drawing/2014/main" id="{A9351D34-499A-3389-D9CC-A275B86CE927}"/>
              </a:ext>
            </a:extLst>
          </p:cNvPr>
          <p:cNvSpPr txBox="1">
            <a:spLocks/>
          </p:cNvSpPr>
          <p:nvPr/>
        </p:nvSpPr>
        <p:spPr>
          <a:xfrm>
            <a:off x="351887" y="226289"/>
            <a:ext cx="10304992" cy="379656"/>
          </a:xfrm>
          <a:prstGeom prst="rect">
            <a:avLst/>
          </a:prstGeom>
        </p:spPr>
        <p:txBody>
          <a:bodyPr vert="horz" wrap="square" lIns="0" tIns="0" rIns="0" bIns="46800" rtlCol="0" anchor="t" anchorCtr="0">
            <a:spAutoFit/>
          </a:bodyPr>
          <a:lstStyle>
            <a:lvl1pPr algn="l" defTabSz="914400" rtl="0" eaLnBrk="1" latinLnBrk="0" hangingPunct="1">
              <a:lnSpc>
                <a:spcPct val="90000"/>
              </a:lnSpc>
              <a:spcBef>
                <a:spcPct val="0"/>
              </a:spcBef>
              <a:buNone/>
              <a:defRPr sz="28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effectLst/>
                <a:uLnTx/>
                <a:uFillTx/>
                <a:latin typeface="Arial" panose="020B0604020202020204" pitchFamily="34" charset="0"/>
                <a:cs typeface="Arial" panose="020B0604020202020204" pitchFamily="34" charset="0"/>
              </a:rPr>
              <a:t>TRAINING THE HOST TO FIGHT MULTIPLE PATHOGENS</a:t>
            </a:r>
          </a:p>
        </p:txBody>
      </p:sp>
    </p:spTree>
    <p:extLst>
      <p:ext uri="{BB962C8B-B14F-4D97-AF65-F5344CB8AC3E}">
        <p14:creationId xmlns:p14="http://schemas.microsoft.com/office/powerpoint/2010/main" val="87342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5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5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5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6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64"/>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7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7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77"/>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7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5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6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61"/>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6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7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7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8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81"/>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82"/>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animBg="1"/>
      <p:bldP spid="158" grpId="0"/>
      <p:bldP spid="159" grpId="0" animBg="1"/>
      <p:bldP spid="160" grpId="0" animBg="1"/>
      <p:bldP spid="161" grpId="0"/>
      <p:bldP spid="162" grpId="0" animBg="1"/>
      <p:bldP spid="163" grpId="0" animBg="1"/>
      <p:bldP spid="174" grpId="0"/>
      <p:bldP spid="175" grpId="0"/>
      <p:bldP spid="177" grpId="0" animBg="1"/>
      <p:bldP spid="178" grpId="0" animBg="1"/>
      <p:bldP spid="179" grpId="0"/>
      <p:bldP spid="180" grpId="0" animBg="1"/>
      <p:bldP spid="181" grpId="0" animBg="1"/>
      <p:bldP spid="1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81C966-420E-9910-7C40-2B52CC794A21}"/>
              </a:ext>
            </a:extLst>
          </p:cNvPr>
          <p:cNvSpPr>
            <a:spLocks noGrp="1"/>
          </p:cNvSpPr>
          <p:nvPr>
            <p:ph type="sldNum" sz="quarter" idx="11"/>
          </p:nvPr>
        </p:nvSpPr>
        <p:spPr>
          <a:xfrm>
            <a:off x="11475720" y="6499150"/>
            <a:ext cx="344804" cy="123111"/>
          </a:xfrm>
        </p:spPr>
        <p:txBody>
          <a:bodyPr/>
          <a:lstStyle/>
          <a:p>
            <a:fld id="{0C2A03C2-618D-0049-8007-B6874CE3F48B}" type="slidenum">
              <a:rPr lang="en-GB" sz="800" smtClean="0">
                <a:latin typeface="Arial" panose="020B0604020202020204" pitchFamily="34" charset="0"/>
                <a:cs typeface="Arial" panose="020B0604020202020204" pitchFamily="34" charset="0"/>
              </a:rPr>
              <a:pPr/>
              <a:t>21</a:t>
            </a:fld>
            <a:endParaRPr lang="en-GB" sz="800">
              <a:latin typeface="Arial" panose="020B0604020202020204" pitchFamily="34" charset="0"/>
              <a:cs typeface="Arial" panose="020B0604020202020204" pitchFamily="34" charset="0"/>
            </a:endParaRPr>
          </a:p>
        </p:txBody>
      </p:sp>
      <p:sp>
        <p:nvSpPr>
          <p:cNvPr id="4" name="Titre 1">
            <a:extLst>
              <a:ext uri="{FF2B5EF4-FFF2-40B4-BE49-F238E27FC236}">
                <a16:creationId xmlns:a16="http://schemas.microsoft.com/office/drawing/2014/main" id="{D926058D-67C0-CDA9-C491-4D0E413366F3}"/>
              </a:ext>
            </a:extLst>
          </p:cNvPr>
          <p:cNvSpPr txBox="1">
            <a:spLocks/>
          </p:cNvSpPr>
          <p:nvPr/>
        </p:nvSpPr>
        <p:spPr>
          <a:xfrm>
            <a:off x="371475" y="365125"/>
            <a:ext cx="10304992" cy="822854"/>
          </a:xfrm>
          <a:prstGeom prst="rect">
            <a:avLst/>
          </a:prstGeom>
        </p:spPr>
        <p:txBody>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US" sz="2400" dirty="0">
                <a:solidFill>
                  <a:schemeClr val="bg2"/>
                </a:solidFill>
                <a:latin typeface="Arial" panose="020B0604020202020204" pitchFamily="34" charset="0"/>
                <a:cs typeface="Arial" panose="020B0604020202020204" pitchFamily="34" charset="0"/>
              </a:rPr>
              <a:t>OM-85 PREVENTS RESPIRATORY TRACT INFECTIONS</a:t>
            </a:r>
            <a:br>
              <a:rPr lang="en-US" sz="2400" dirty="0">
                <a:solidFill>
                  <a:schemeClr val="bg2"/>
                </a:solidFill>
                <a:latin typeface="Arial" panose="020B0604020202020204" pitchFamily="34" charset="0"/>
                <a:cs typeface="Arial" panose="020B0604020202020204" pitchFamily="34" charset="0"/>
              </a:rPr>
            </a:br>
            <a:endParaRPr lang="fr-CH" sz="2400" dirty="0">
              <a:solidFill>
                <a:schemeClr val="bg2"/>
              </a:solidFill>
              <a:latin typeface="Arial" panose="020B0604020202020204" pitchFamily="34" charset="0"/>
              <a:cs typeface="Arial" panose="020B0604020202020204" pitchFamily="34" charset="0"/>
            </a:endParaRPr>
          </a:p>
        </p:txBody>
      </p:sp>
      <p:sp>
        <p:nvSpPr>
          <p:cNvPr id="5" name="Espace réservé du texte 2">
            <a:extLst>
              <a:ext uri="{FF2B5EF4-FFF2-40B4-BE49-F238E27FC236}">
                <a16:creationId xmlns:a16="http://schemas.microsoft.com/office/drawing/2014/main" id="{9B143228-7CC8-9A32-3E12-DCABA196388A}"/>
              </a:ext>
            </a:extLst>
          </p:cNvPr>
          <p:cNvSpPr txBox="1">
            <a:spLocks/>
          </p:cNvSpPr>
          <p:nvPr/>
        </p:nvSpPr>
        <p:spPr>
          <a:xfrm>
            <a:off x="371475" y="758020"/>
            <a:ext cx="10304992" cy="682238"/>
          </a:xfrm>
          <a:prstGeom prst="rect">
            <a:avLst/>
          </a:prstGeom>
        </p:spPr>
        <p:txBody>
          <a:bodyPr/>
          <a:lstStyle>
            <a:lvl1pPr marL="231775" indent="-231775" algn="l" defTabSz="914400" rtl="0" eaLnBrk="1" latinLnBrk="0" hangingPunct="1">
              <a:lnSpc>
                <a:spcPct val="90000"/>
              </a:lnSpc>
              <a:spcBef>
                <a:spcPts val="1000"/>
              </a:spcBef>
              <a:buClr>
                <a:schemeClr val="tx2"/>
              </a:buClr>
              <a:buFont typeface="Arial" panose="020B0604020202020204" pitchFamily="34" charset="0"/>
              <a:buChar char="•"/>
              <a:tabLst/>
              <a:defRPr sz="1800" b="0" kern="1200">
                <a:solidFill>
                  <a:schemeClr val="accent6"/>
                </a:solidFill>
                <a:latin typeface="+mn-lt"/>
                <a:ea typeface="+mn-ea"/>
                <a:cs typeface="+mn-cs"/>
              </a:defRPr>
            </a:lvl1pPr>
            <a:lvl2pPr marL="454025" indent="-222250" algn="l" defTabSz="914400" rtl="0" eaLnBrk="1" latinLnBrk="0" hangingPunct="1">
              <a:lnSpc>
                <a:spcPct val="90000"/>
              </a:lnSpc>
              <a:spcBef>
                <a:spcPts val="500"/>
              </a:spcBef>
              <a:buClr>
                <a:schemeClr val="tx2"/>
              </a:buClr>
              <a:buFont typeface="System Font Regular"/>
              <a:buChar char="-"/>
              <a:tabLst/>
              <a:defRPr sz="1600" kern="1200">
                <a:solidFill>
                  <a:schemeClr val="accent6"/>
                </a:solidFill>
                <a:latin typeface="+mn-lt"/>
                <a:ea typeface="+mn-ea"/>
                <a:cs typeface="+mn-cs"/>
              </a:defRPr>
            </a:lvl2pPr>
            <a:lvl3pPr marL="676275" indent="-222250" algn="l" defTabSz="914400" rtl="0" eaLnBrk="1" latinLnBrk="0" hangingPunct="1">
              <a:lnSpc>
                <a:spcPct val="90000"/>
              </a:lnSpc>
              <a:spcBef>
                <a:spcPts val="500"/>
              </a:spcBef>
              <a:buClr>
                <a:schemeClr val="tx2"/>
              </a:buClr>
              <a:buFont typeface="System Font Regular"/>
              <a:buChar char="-"/>
              <a:tabLst/>
              <a:defRPr sz="1400" kern="1200">
                <a:solidFill>
                  <a:schemeClr val="accent6"/>
                </a:solidFill>
                <a:latin typeface="+mn-lt"/>
                <a:ea typeface="+mn-ea"/>
                <a:cs typeface="+mn-cs"/>
              </a:defRPr>
            </a:lvl3pPr>
            <a:lvl4pPr marL="89852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4pPr>
            <a:lvl5pPr marL="1120775" indent="-222250" algn="l" defTabSz="914400" rtl="0" eaLnBrk="1" latinLnBrk="0" hangingPunct="1">
              <a:lnSpc>
                <a:spcPct val="90000"/>
              </a:lnSpc>
              <a:spcBef>
                <a:spcPts val="500"/>
              </a:spcBef>
              <a:buClr>
                <a:schemeClr val="tx2"/>
              </a:buClr>
              <a:buFont typeface="System Font Regular"/>
              <a:buChar char="-"/>
              <a:tabLst/>
              <a:defRPr sz="12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CH" sz="1600" dirty="0">
                <a:solidFill>
                  <a:schemeClr val="bg2"/>
                </a:solidFill>
                <a:latin typeface="Arial" panose="020B0604020202020204" pitchFamily="34" charset="0"/>
                <a:cs typeface="Arial" panose="020B0604020202020204" pitchFamily="34" charset="0"/>
              </a:rPr>
              <a:t>INDUCTION OF PROTECTIVE ANTI-VIRAL IMMUNE RESPONSES</a:t>
            </a:r>
          </a:p>
          <a:p>
            <a:pPr marL="0" indent="0">
              <a:buNone/>
            </a:pPr>
            <a:endParaRPr lang="fr-CH" sz="1600" dirty="0">
              <a:solidFill>
                <a:schemeClr val="bg2"/>
              </a:solidFill>
              <a:latin typeface="Arial" panose="020B0604020202020204" pitchFamily="34" charset="0"/>
              <a:cs typeface="Arial" panose="020B0604020202020204" pitchFamily="34" charset="0"/>
            </a:endParaRPr>
          </a:p>
        </p:txBody>
      </p:sp>
      <p:pic>
        <p:nvPicPr>
          <p:cNvPr id="7" name="Image 8">
            <a:extLst>
              <a:ext uri="{FF2B5EF4-FFF2-40B4-BE49-F238E27FC236}">
                <a16:creationId xmlns:a16="http://schemas.microsoft.com/office/drawing/2014/main" id="{B7E8261C-4CED-741E-F5A1-3DD39B1789C1}"/>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33437" y="1640366"/>
            <a:ext cx="3301613" cy="1210290"/>
          </a:xfrm>
          <a:prstGeom prst="rect">
            <a:avLst/>
          </a:prstGeom>
        </p:spPr>
      </p:pic>
      <p:pic>
        <p:nvPicPr>
          <p:cNvPr id="8" name="Image 9">
            <a:extLst>
              <a:ext uri="{FF2B5EF4-FFF2-40B4-BE49-F238E27FC236}">
                <a16:creationId xmlns:a16="http://schemas.microsoft.com/office/drawing/2014/main" id="{1987253B-0D0F-999F-E7CC-1EC27F2F6AC7}"/>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66658" y="2161195"/>
            <a:ext cx="368392" cy="121406"/>
          </a:xfrm>
          <a:prstGeom prst="rect">
            <a:avLst/>
          </a:prstGeom>
        </p:spPr>
      </p:pic>
      <p:pic>
        <p:nvPicPr>
          <p:cNvPr id="9" name="Image 10">
            <a:extLst>
              <a:ext uri="{FF2B5EF4-FFF2-40B4-BE49-F238E27FC236}">
                <a16:creationId xmlns:a16="http://schemas.microsoft.com/office/drawing/2014/main" id="{FDC560ED-73AA-D9B2-5585-727A09BCE69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170389" y="2161195"/>
            <a:ext cx="368392" cy="121406"/>
          </a:xfrm>
          <a:prstGeom prst="rect">
            <a:avLst/>
          </a:prstGeom>
        </p:spPr>
      </p:pic>
      <p:pic>
        <p:nvPicPr>
          <p:cNvPr id="10" name="Picture 6" descr="Large-Scale Genetic Study Sheds Light on Lung Cancer ...">
            <a:extLst>
              <a:ext uri="{FF2B5EF4-FFF2-40B4-BE49-F238E27FC236}">
                <a16:creationId xmlns:a16="http://schemas.microsoft.com/office/drawing/2014/main" id="{C41668AE-A8FB-BF38-CC59-DC989940A435}"/>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188272" y="2353532"/>
            <a:ext cx="352343" cy="3258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Large-Scale Genetic Study Sheds Light on Lung Cancer ...">
            <a:extLst>
              <a:ext uri="{FF2B5EF4-FFF2-40B4-BE49-F238E27FC236}">
                <a16:creationId xmlns:a16="http://schemas.microsoft.com/office/drawing/2014/main" id="{8D07ECA7-A743-735B-8DCE-EF870D536B7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004939" y="2353532"/>
            <a:ext cx="352343" cy="32585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02">
            <a:extLst>
              <a:ext uri="{FF2B5EF4-FFF2-40B4-BE49-F238E27FC236}">
                <a16:creationId xmlns:a16="http://schemas.microsoft.com/office/drawing/2014/main" id="{CBFF6639-D2E9-0FAB-21E4-2829A4430F4D}"/>
              </a:ext>
            </a:extLst>
          </p:cNvPr>
          <p:cNvSpPr/>
          <p:nvPr/>
        </p:nvSpPr>
        <p:spPr>
          <a:xfrm>
            <a:off x="1724681" y="3621894"/>
            <a:ext cx="4225058" cy="2880570"/>
          </a:xfrm>
          <a:prstGeom prst="roundRect">
            <a:avLst/>
          </a:prstGeom>
          <a:noFill/>
          <a:ln w="1905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 name="Rectangle: Rounded Corners 102">
            <a:extLst>
              <a:ext uri="{FF2B5EF4-FFF2-40B4-BE49-F238E27FC236}">
                <a16:creationId xmlns:a16="http://schemas.microsoft.com/office/drawing/2014/main" id="{5BE3E00B-FC5C-5E13-3104-7D2260643C66}"/>
              </a:ext>
            </a:extLst>
          </p:cNvPr>
          <p:cNvSpPr/>
          <p:nvPr/>
        </p:nvSpPr>
        <p:spPr>
          <a:xfrm>
            <a:off x="1943410" y="3098381"/>
            <a:ext cx="3733823" cy="510682"/>
          </a:xfrm>
          <a:prstGeom prst="roundRect">
            <a:avLst/>
          </a:prstGeom>
          <a:solidFill>
            <a:schemeClr val="accent4">
              <a:lumMod val="90000"/>
            </a:schemeClr>
          </a:solidFill>
          <a:ln w="19050">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 name="TextBox 643">
            <a:extLst>
              <a:ext uri="{FF2B5EF4-FFF2-40B4-BE49-F238E27FC236}">
                <a16:creationId xmlns:a16="http://schemas.microsoft.com/office/drawing/2014/main" id="{C983CF08-13CF-AED5-C646-F53F89DC6668}"/>
              </a:ext>
            </a:extLst>
          </p:cNvPr>
          <p:cNvSpPr txBox="1"/>
          <p:nvPr/>
        </p:nvSpPr>
        <p:spPr>
          <a:xfrm>
            <a:off x="2271712" y="3211490"/>
            <a:ext cx="3331953" cy="306467"/>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PREVENTION OF VIRAL REPLICATION</a:t>
            </a:r>
            <a:endParaRPr kumimoji="0" lang="en-US" sz="1200" b="0" i="0" u="none" strike="noStrike" kern="1200" cap="none" spc="0" normalizeH="0" baseline="30000" noProof="0" dirty="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endParaRPr>
          </a:p>
        </p:txBody>
      </p:sp>
      <p:sp>
        <p:nvSpPr>
          <p:cNvPr id="15" name="Flowchart: Connector 4">
            <a:extLst>
              <a:ext uri="{FF2B5EF4-FFF2-40B4-BE49-F238E27FC236}">
                <a16:creationId xmlns:a16="http://schemas.microsoft.com/office/drawing/2014/main" id="{E72615A3-670F-1D9A-16FA-F9F21EA5FF1A}"/>
              </a:ext>
            </a:extLst>
          </p:cNvPr>
          <p:cNvSpPr/>
          <p:nvPr/>
        </p:nvSpPr>
        <p:spPr>
          <a:xfrm>
            <a:off x="1618407" y="2982486"/>
            <a:ext cx="705947" cy="732550"/>
          </a:xfrm>
          <a:prstGeom prst="flowChartConnector">
            <a:avLst/>
          </a:prstGeom>
          <a:solidFill>
            <a:schemeClr val="accent4">
              <a:lumMod val="90000"/>
            </a:schemeClr>
          </a:solidFill>
          <a:ln w="28575">
            <a:solidFill>
              <a:schemeClr val="bg1"/>
            </a:solidFill>
          </a:ln>
          <a:effectLst>
            <a:outerShdw blurRad="63500" sx="102000" sy="102000" algn="c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426867" rIns="15240" bIns="426865"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6" name="Rectangle: Rounded Corners 102">
            <a:extLst>
              <a:ext uri="{FF2B5EF4-FFF2-40B4-BE49-F238E27FC236}">
                <a16:creationId xmlns:a16="http://schemas.microsoft.com/office/drawing/2014/main" id="{62A79408-07F3-0CAD-2284-3E5645831FA4}"/>
              </a:ext>
            </a:extLst>
          </p:cNvPr>
          <p:cNvSpPr/>
          <p:nvPr/>
        </p:nvSpPr>
        <p:spPr>
          <a:xfrm>
            <a:off x="6538781" y="3650773"/>
            <a:ext cx="4083037" cy="2851691"/>
          </a:xfrm>
          <a:prstGeom prst="roundRect">
            <a:avLst/>
          </a:prstGeom>
          <a:noFill/>
          <a:ln w="19050">
            <a:solidFill>
              <a:schemeClr val="accent1"/>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7" name="Rectangle: Rounded Corners 102">
            <a:extLst>
              <a:ext uri="{FF2B5EF4-FFF2-40B4-BE49-F238E27FC236}">
                <a16:creationId xmlns:a16="http://schemas.microsoft.com/office/drawing/2014/main" id="{FBB84824-EEEE-0C8E-AAB9-96A54A3A7109}"/>
              </a:ext>
            </a:extLst>
          </p:cNvPr>
          <p:cNvSpPr/>
          <p:nvPr/>
        </p:nvSpPr>
        <p:spPr>
          <a:xfrm>
            <a:off x="6868032" y="3070727"/>
            <a:ext cx="3897940" cy="566586"/>
          </a:xfrm>
          <a:prstGeom prst="roundRect">
            <a:avLst/>
          </a:prstGeom>
          <a:solidFill>
            <a:schemeClr val="accent4">
              <a:lumMod val="90000"/>
            </a:schemeClr>
          </a:solidFill>
          <a:ln w="19050">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8" name="TextBox 643">
            <a:extLst>
              <a:ext uri="{FF2B5EF4-FFF2-40B4-BE49-F238E27FC236}">
                <a16:creationId xmlns:a16="http://schemas.microsoft.com/office/drawing/2014/main" id="{E58EA794-AF17-3C3C-B902-99CA13E74744}"/>
              </a:ext>
            </a:extLst>
          </p:cNvPr>
          <p:cNvSpPr txBox="1"/>
          <p:nvPr/>
        </p:nvSpPr>
        <p:spPr>
          <a:xfrm>
            <a:off x="7139992" y="3110009"/>
            <a:ext cx="3625979" cy="510778"/>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2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INCREASE IN INFLUENZA-SPECIFIC CD8+ T CELLS FREQUENCY (ADAPTIVE)</a:t>
            </a:r>
          </a:p>
        </p:txBody>
      </p:sp>
      <p:sp>
        <p:nvSpPr>
          <p:cNvPr id="19" name="Flowchart: Connector 4">
            <a:extLst>
              <a:ext uri="{FF2B5EF4-FFF2-40B4-BE49-F238E27FC236}">
                <a16:creationId xmlns:a16="http://schemas.microsoft.com/office/drawing/2014/main" id="{E78ABD81-9E3F-4AAE-2A0E-668D0F34DE8D}"/>
              </a:ext>
            </a:extLst>
          </p:cNvPr>
          <p:cNvSpPr/>
          <p:nvPr/>
        </p:nvSpPr>
        <p:spPr>
          <a:xfrm>
            <a:off x="6426690" y="3011844"/>
            <a:ext cx="705947" cy="732550"/>
          </a:xfrm>
          <a:prstGeom prst="flowChartConnector">
            <a:avLst/>
          </a:prstGeom>
          <a:solidFill>
            <a:schemeClr val="accent4">
              <a:lumMod val="90000"/>
            </a:schemeClr>
          </a:solidFill>
          <a:ln w="28575">
            <a:solidFill>
              <a:schemeClr val="bg1"/>
            </a:solidFill>
          </a:ln>
          <a:effectLst>
            <a:outerShdw blurRad="63500" sx="102000" sy="102000" algn="ctr" rotWithShape="0">
              <a:prstClr val="black">
                <a:alpha val="40000"/>
              </a:prstClr>
            </a:outerShdw>
          </a:effectLst>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41" tIns="426867" rIns="15240" bIns="426865"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pic>
        <p:nvPicPr>
          <p:cNvPr id="20" name="Image 21">
            <a:extLst>
              <a:ext uri="{FF2B5EF4-FFF2-40B4-BE49-F238E27FC236}">
                <a16:creationId xmlns:a16="http://schemas.microsoft.com/office/drawing/2014/main" id="{7BA66040-267D-3880-3FF6-000D1E174520}"/>
              </a:ext>
            </a:extLst>
          </p:cNvPr>
          <p:cNvPicPr>
            <a:picLocks noChangeAspect="1"/>
          </p:cNvPicPr>
          <p:nvPr/>
        </p:nvPicPr>
        <p:blipFill rotWithShape="1">
          <a:blip r:embed="rId5" cstate="email">
            <a:extLst>
              <a:ext uri="{BEBA8EAE-BF5A-486C-A8C5-ECC9F3942E4B}">
                <a14:imgProps xmlns:a14="http://schemas.microsoft.com/office/drawing/2010/main">
                  <a14:imgLayer r:embed="rId6">
                    <a14:imgEffect>
                      <a14:backgroundRemoval t="5532" b="90213" l="8553" r="87500">
                        <a14:foregroundMark x1="44079" y1="8511" x2="44079" y2="8511"/>
                        <a14:foregroundMark x1="51316" y1="5957" x2="51316" y2="5957"/>
                        <a14:foregroundMark x1="50000" y1="90638" x2="50000" y2="90638"/>
                        <a14:foregroundMark x1="8553" y1="66383" x2="8553" y2="66383"/>
                        <a14:foregroundMark x1="87500" y1="65106" x2="87500" y2="65106"/>
                      </a14:backgroundRemoval>
                    </a14:imgEffect>
                    <a14:imgEffect>
                      <a14:saturation sat="200000"/>
                    </a14:imgEffect>
                  </a14:imgLayer>
                </a14:imgProps>
              </a:ext>
              <a:ext uri="{28A0092B-C50C-407E-A947-70E740481C1C}">
                <a14:useLocalDpi xmlns:a14="http://schemas.microsoft.com/office/drawing/2010/main" val="0"/>
              </a:ext>
            </a:extLst>
          </a:blip>
          <a:srcRect/>
          <a:stretch/>
        </p:blipFill>
        <p:spPr>
          <a:xfrm rot="1625008">
            <a:off x="6597062" y="3064823"/>
            <a:ext cx="413499" cy="637107"/>
          </a:xfrm>
          <a:prstGeom prst="rect">
            <a:avLst/>
          </a:prstGeom>
        </p:spPr>
      </p:pic>
      <p:pic>
        <p:nvPicPr>
          <p:cNvPr id="21" name="Image 22" descr="Une image contenant capture d’écran, cercle, Graphique, conception&#10;&#10;Description générée automatiquement">
            <a:extLst>
              <a:ext uri="{FF2B5EF4-FFF2-40B4-BE49-F238E27FC236}">
                <a16:creationId xmlns:a16="http://schemas.microsoft.com/office/drawing/2014/main" id="{5F570C2A-2CEA-1290-328D-C023CF4D9311}"/>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4375" b="95000" l="3106" r="91925">
                        <a14:foregroundMark x1="8696" y1="35000" x2="8696" y2="35000"/>
                        <a14:foregroundMark x1="30435" y1="12500" x2="30435" y2="12500"/>
                        <a14:foregroundMark x1="89441" y1="50625" x2="89441" y2="50625"/>
                        <a14:foregroundMark x1="63975" y1="14375" x2="63975" y2="14375"/>
                        <a14:foregroundMark x1="48447" y1="10625" x2="48447" y2="10625"/>
                        <a14:foregroundMark x1="91925" y1="46250" x2="91925" y2="46250"/>
                        <a14:foregroundMark x1="87578" y1="64375" x2="87578" y2="64375"/>
                        <a14:foregroundMark x1="68944" y1="88125" x2="68944" y2="88125"/>
                        <a14:foregroundMark x1="37888" y1="95000" x2="37888" y2="95000"/>
                        <a14:foregroundMark x1="8696" y1="51250" x2="8696" y2="51250"/>
                        <a14:foregroundMark x1="3727" y1="50625" x2="3727" y2="50625"/>
                        <a14:foregroundMark x1="49689" y1="5000" x2="49689" y2="5000"/>
                        <a14:foregroundMark x1="91925" y1="62500" x2="91925" y2="62500"/>
                        <a14:backgroundMark x1="11801" y1="7500" x2="18634" y2="6250"/>
                        <a14:backgroundMark x1="83230" y1="10000" x2="91925" y2="24375"/>
                        <a14:backgroundMark x1="87578" y1="93750" x2="91925" y2="86250"/>
                        <a14:backgroundMark x1="6211" y1="91875" x2="12422" y2="93750"/>
                      </a14:backgroundRemoval>
                    </a14:imgEffect>
                  </a14:imgLayer>
                </a14:imgProps>
              </a:ext>
              <a:ext uri="{28A0092B-C50C-407E-A947-70E740481C1C}">
                <a14:useLocalDpi xmlns:a14="http://schemas.microsoft.com/office/drawing/2010/main" val="0"/>
              </a:ext>
            </a:extLst>
          </a:blip>
          <a:srcRect/>
          <a:stretch/>
        </p:blipFill>
        <p:spPr>
          <a:xfrm>
            <a:off x="1761285" y="3117636"/>
            <a:ext cx="468697" cy="465047"/>
          </a:xfrm>
          <a:prstGeom prst="rect">
            <a:avLst/>
          </a:prstGeom>
        </p:spPr>
      </p:pic>
      <p:pic>
        <p:nvPicPr>
          <p:cNvPr id="22" name="Image 23">
            <a:extLst>
              <a:ext uri="{FF2B5EF4-FFF2-40B4-BE49-F238E27FC236}">
                <a16:creationId xmlns:a16="http://schemas.microsoft.com/office/drawing/2014/main" id="{4EF3C2EA-CFA9-80B6-CE8B-5DABDF881AFC}"/>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4674395" y="2323526"/>
            <a:ext cx="398488" cy="453182"/>
          </a:xfrm>
          <a:prstGeom prst="rect">
            <a:avLst/>
          </a:prstGeom>
        </p:spPr>
      </p:pic>
      <p:grpSp>
        <p:nvGrpSpPr>
          <p:cNvPr id="23" name="Groupe 24">
            <a:extLst>
              <a:ext uri="{FF2B5EF4-FFF2-40B4-BE49-F238E27FC236}">
                <a16:creationId xmlns:a16="http://schemas.microsoft.com/office/drawing/2014/main" id="{C3FC162E-7468-AEEF-DF2E-FFAAECAA5869}"/>
              </a:ext>
            </a:extLst>
          </p:cNvPr>
          <p:cNvGrpSpPr/>
          <p:nvPr/>
        </p:nvGrpSpPr>
        <p:grpSpPr>
          <a:xfrm>
            <a:off x="2345405" y="3744394"/>
            <a:ext cx="2837129" cy="2701704"/>
            <a:chOff x="2345405" y="3542265"/>
            <a:chExt cx="2837129" cy="2701704"/>
          </a:xfrm>
        </p:grpSpPr>
        <p:sp>
          <p:nvSpPr>
            <p:cNvPr id="24" name="ZoneTexte 25">
              <a:extLst>
                <a:ext uri="{FF2B5EF4-FFF2-40B4-BE49-F238E27FC236}">
                  <a16:creationId xmlns:a16="http://schemas.microsoft.com/office/drawing/2014/main" id="{8A0F5166-81CE-5871-7FFF-57DC04BE02EB}"/>
                </a:ext>
              </a:extLst>
            </p:cNvPr>
            <p:cNvSpPr txBox="1"/>
            <p:nvPr/>
          </p:nvSpPr>
          <p:spPr>
            <a:xfrm rot="16200000">
              <a:off x="1140450" y="4757908"/>
              <a:ext cx="2671519" cy="261610"/>
            </a:xfrm>
            <a:prstGeom prst="rect">
              <a:avLst/>
            </a:prstGeom>
            <a:noFill/>
          </p:spPr>
          <p:txBody>
            <a:bodyPr wrap="square">
              <a:spAutoFit/>
            </a:bodyPr>
            <a:lstStyle>
              <a:defPPr>
                <a:defRPr lang="es-ES"/>
              </a:defPPr>
              <a:lvl1pPr algn="ctr">
                <a:defRPr kumimoji="0" sz="1400" b="0" i="0" u="none" strike="noStrike" cap="none" spc="0" normalizeH="0" baseline="0">
                  <a:ln>
                    <a:noFill/>
                  </a:ln>
                  <a:effectLst/>
                  <a:uLnTx/>
                  <a:uFillTx/>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Viral </a:t>
              </a:r>
              <a:r>
                <a:rPr kumimoji="0" lang="fr-CH" sz="11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load</a:t>
              </a:r>
              <a:r>
                <a:rPr kumimoji="0" lang="fr-CH" sz="11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in </a:t>
              </a:r>
              <a:r>
                <a:rPr kumimoji="0" lang="fr-CH" sz="11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lungs</a:t>
              </a:r>
              <a:endParaRPr kumimoji="0" lang="fr-CH" sz="11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762F1B94-8861-516C-9232-A6ECAC3E9E1E}"/>
                </a:ext>
              </a:extLst>
            </p:cNvPr>
            <p:cNvSpPr/>
            <p:nvPr/>
          </p:nvSpPr>
          <p:spPr>
            <a:xfrm>
              <a:off x="4346639" y="4519690"/>
              <a:ext cx="590945" cy="5297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pic>
          <p:nvPicPr>
            <p:cNvPr id="26" name="Image 27">
              <a:extLst>
                <a:ext uri="{FF2B5EF4-FFF2-40B4-BE49-F238E27FC236}">
                  <a16:creationId xmlns:a16="http://schemas.microsoft.com/office/drawing/2014/main" id="{C4816080-CAC1-33C1-2088-2CAE8118F1DE}"/>
                </a:ext>
              </a:extLst>
            </p:cNvPr>
            <p:cNvPicPr>
              <a:picLocks noChangeAspect="1"/>
            </p:cNvPicPr>
            <p:nvPr/>
          </p:nvPicPr>
          <p:blipFill rotWithShape="1">
            <a:blip r:embed="rId10" cstate="email">
              <a:extLst>
                <a:ext uri="{28A0092B-C50C-407E-A947-70E740481C1C}">
                  <a14:useLocalDpi xmlns:a14="http://schemas.microsoft.com/office/drawing/2010/main" val="0"/>
                </a:ext>
              </a:extLst>
            </a:blip>
            <a:srcRect/>
            <a:stretch/>
          </p:blipFill>
          <p:spPr>
            <a:xfrm>
              <a:off x="2747860" y="3577079"/>
              <a:ext cx="2325023" cy="2666890"/>
            </a:xfrm>
            <a:prstGeom prst="rect">
              <a:avLst/>
            </a:prstGeom>
          </p:spPr>
        </p:pic>
        <p:sp>
          <p:nvSpPr>
            <p:cNvPr id="27" name="Rectangle 26">
              <a:extLst>
                <a:ext uri="{FF2B5EF4-FFF2-40B4-BE49-F238E27FC236}">
                  <a16:creationId xmlns:a16="http://schemas.microsoft.com/office/drawing/2014/main" id="{4758F779-EF56-CBC0-B480-FB295630FB6A}"/>
                </a:ext>
              </a:extLst>
            </p:cNvPr>
            <p:cNvSpPr/>
            <p:nvPr/>
          </p:nvSpPr>
          <p:spPr>
            <a:xfrm>
              <a:off x="4271424" y="5364952"/>
              <a:ext cx="596820" cy="358407"/>
            </a:xfrm>
            <a:prstGeom prst="rect">
              <a:avLst/>
            </a:prstGeom>
            <a:solidFill>
              <a:srgbClr val="00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10F4769E-74FB-B3D9-22A0-389250BE8994}"/>
                </a:ext>
              </a:extLst>
            </p:cNvPr>
            <p:cNvSpPr/>
            <p:nvPr/>
          </p:nvSpPr>
          <p:spPr>
            <a:xfrm>
              <a:off x="4271424" y="5732595"/>
              <a:ext cx="596820" cy="280247"/>
            </a:xfrm>
            <a:prstGeom prst="rect">
              <a:avLst/>
            </a:prstGeom>
            <a:solidFill>
              <a:srgbClr val="00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9" name="ZoneTexte 30">
              <a:extLst>
                <a:ext uri="{FF2B5EF4-FFF2-40B4-BE49-F238E27FC236}">
                  <a16:creationId xmlns:a16="http://schemas.microsoft.com/office/drawing/2014/main" id="{394CB819-88A0-42D9-4336-24D0527A5551}"/>
                </a:ext>
              </a:extLst>
            </p:cNvPr>
            <p:cNvSpPr txBox="1"/>
            <p:nvPr/>
          </p:nvSpPr>
          <p:spPr>
            <a:xfrm>
              <a:off x="4214803" y="5402121"/>
              <a:ext cx="96773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OM-85</a:t>
              </a:r>
            </a:p>
          </p:txBody>
        </p:sp>
        <p:sp>
          <p:nvSpPr>
            <p:cNvPr id="30" name="ZoneTexte 31">
              <a:extLst>
                <a:ext uri="{FF2B5EF4-FFF2-40B4-BE49-F238E27FC236}">
                  <a16:creationId xmlns:a16="http://schemas.microsoft.com/office/drawing/2014/main" id="{259535DB-D259-1E83-4A3B-575B228C6E94}"/>
                </a:ext>
              </a:extLst>
            </p:cNvPr>
            <p:cNvSpPr txBox="1"/>
            <p:nvPr/>
          </p:nvSpPr>
          <p:spPr>
            <a:xfrm>
              <a:off x="3287132" y="4369349"/>
              <a:ext cx="96773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Placebo</a:t>
              </a:r>
            </a:p>
          </p:txBody>
        </p:sp>
        <p:sp>
          <p:nvSpPr>
            <p:cNvPr id="31" name="Rectangle 30">
              <a:extLst>
                <a:ext uri="{FF2B5EF4-FFF2-40B4-BE49-F238E27FC236}">
                  <a16:creationId xmlns:a16="http://schemas.microsoft.com/office/drawing/2014/main" id="{5478846A-7642-8CBE-694A-D9473579D9F9}"/>
                </a:ext>
              </a:extLst>
            </p:cNvPr>
            <p:cNvSpPr/>
            <p:nvPr/>
          </p:nvSpPr>
          <p:spPr>
            <a:xfrm>
              <a:off x="3932788" y="3591138"/>
              <a:ext cx="413851" cy="1581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2" name="ZoneTexte 33">
              <a:extLst>
                <a:ext uri="{FF2B5EF4-FFF2-40B4-BE49-F238E27FC236}">
                  <a16:creationId xmlns:a16="http://schemas.microsoft.com/office/drawing/2014/main" id="{D9D40199-15B6-0493-72ED-7EAB467D9732}"/>
                </a:ext>
              </a:extLst>
            </p:cNvPr>
            <p:cNvSpPr txBox="1"/>
            <p:nvPr/>
          </p:nvSpPr>
          <p:spPr>
            <a:xfrm>
              <a:off x="3876278" y="3542265"/>
              <a:ext cx="81189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p:txBody>
        </p:sp>
      </p:grpSp>
      <p:grpSp>
        <p:nvGrpSpPr>
          <p:cNvPr id="33" name="Groupe 34">
            <a:extLst>
              <a:ext uri="{FF2B5EF4-FFF2-40B4-BE49-F238E27FC236}">
                <a16:creationId xmlns:a16="http://schemas.microsoft.com/office/drawing/2014/main" id="{4744AA61-48FC-1F7D-2AE1-F1F96568F467}"/>
              </a:ext>
            </a:extLst>
          </p:cNvPr>
          <p:cNvGrpSpPr/>
          <p:nvPr/>
        </p:nvGrpSpPr>
        <p:grpSpPr>
          <a:xfrm>
            <a:off x="7211443" y="3913918"/>
            <a:ext cx="2814726" cy="2491458"/>
            <a:chOff x="7211443" y="3711789"/>
            <a:chExt cx="2814726" cy="2491458"/>
          </a:xfrm>
        </p:grpSpPr>
        <p:sp>
          <p:nvSpPr>
            <p:cNvPr id="34" name="ZoneTexte 35">
              <a:extLst>
                <a:ext uri="{FF2B5EF4-FFF2-40B4-BE49-F238E27FC236}">
                  <a16:creationId xmlns:a16="http://schemas.microsoft.com/office/drawing/2014/main" id="{9D775E68-15FC-2485-398A-D4E740675AF7}"/>
                </a:ext>
              </a:extLst>
            </p:cNvPr>
            <p:cNvSpPr txBox="1"/>
            <p:nvPr/>
          </p:nvSpPr>
          <p:spPr>
            <a:xfrm rot="16200000">
              <a:off x="6250392" y="4682540"/>
              <a:ext cx="2352989" cy="430887"/>
            </a:xfrm>
            <a:prstGeom prst="rect">
              <a:avLst/>
            </a:prstGeom>
            <a:solidFill>
              <a:schemeClr val="bg1"/>
            </a:solidFill>
          </p:spPr>
          <p:txBody>
            <a:bodyPr wrap="square" lIns="91440" tIns="45720" rIns="91440" bIns="45720" anchor="t">
              <a:spAutoFit/>
            </a:bodyPr>
            <a:lstStyle>
              <a:defPPr>
                <a:defRPr lang="es-ES"/>
              </a:defPPr>
              <a:lvl1pPr algn="ctr">
                <a:defRPr kumimoji="0" sz="1400" b="0" i="0" u="none" strike="noStrike" cap="none" spc="0" normalizeH="0" baseline="0">
                  <a:ln>
                    <a:noFill/>
                  </a:ln>
                  <a:effectLst/>
                  <a:uLnTx/>
                  <a:uFillTx/>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CD3+ CD8+ influenza-</a:t>
              </a:r>
              <a:r>
                <a:rPr kumimoji="0" lang="fr-CH" sz="11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specific</a:t>
              </a:r>
              <a:r>
                <a:rPr kumimoji="0" lang="fr-CH" sz="11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T </a:t>
              </a:r>
              <a:r>
                <a:rPr kumimoji="0" lang="fr-CH" sz="11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cells</a:t>
              </a:r>
              <a:r>
                <a:rPr kumimoji="0" lang="fr-CH" sz="11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in BAL (% of CD8+ </a:t>
              </a:r>
              <a:r>
                <a:rPr kumimoji="0" lang="fr-CH" sz="1100" b="0" i="0" u="none" strike="noStrike" kern="1200" cap="none" spc="0" normalizeH="0" baseline="0" noProof="0" err="1">
                  <a:ln>
                    <a:noFill/>
                  </a:ln>
                  <a:solidFill>
                    <a:srgbClr val="000000"/>
                  </a:solidFill>
                  <a:effectLst/>
                  <a:uLnTx/>
                  <a:uFillTx/>
                  <a:latin typeface="Arial" panose="020B0604020202020204" pitchFamily="34" charset="0"/>
                  <a:cs typeface="Arial" panose="020B0604020202020204" pitchFamily="34" charset="0"/>
                </a:rPr>
                <a:t>cells</a:t>
              </a:r>
              <a:r>
                <a:rPr kumimoji="0" lang="fr-CH" sz="11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a:t>
              </a:r>
            </a:p>
          </p:txBody>
        </p:sp>
        <p:sp>
          <p:nvSpPr>
            <p:cNvPr id="35" name="ZoneTexte 36">
              <a:extLst>
                <a:ext uri="{FF2B5EF4-FFF2-40B4-BE49-F238E27FC236}">
                  <a16:creationId xmlns:a16="http://schemas.microsoft.com/office/drawing/2014/main" id="{214B70C0-0F79-F0CE-EBC3-DDC89F71A63D}"/>
                </a:ext>
              </a:extLst>
            </p:cNvPr>
            <p:cNvSpPr txBox="1"/>
            <p:nvPr/>
          </p:nvSpPr>
          <p:spPr>
            <a:xfrm>
              <a:off x="8240812" y="5019388"/>
              <a:ext cx="99268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Placebo</a:t>
              </a:r>
            </a:p>
          </p:txBody>
        </p:sp>
        <p:pic>
          <p:nvPicPr>
            <p:cNvPr id="36" name="Image 37">
              <a:extLst>
                <a:ext uri="{FF2B5EF4-FFF2-40B4-BE49-F238E27FC236}">
                  <a16:creationId xmlns:a16="http://schemas.microsoft.com/office/drawing/2014/main" id="{C9BF8949-F8C8-53B7-AC0B-CA80CCDF0C1E}"/>
                </a:ext>
              </a:extLst>
            </p:cNvPr>
            <p:cNvPicPr>
              <a:picLocks noChangeAspect="1"/>
            </p:cNvPicPr>
            <p:nvPr/>
          </p:nvPicPr>
          <p:blipFill rotWithShape="1">
            <a:blip r:embed="rId11" cstate="email">
              <a:extLst>
                <a:ext uri="{28A0092B-C50C-407E-A947-70E740481C1C}">
                  <a14:useLocalDpi xmlns:a14="http://schemas.microsoft.com/office/drawing/2010/main" val="0"/>
                </a:ext>
              </a:extLst>
            </a:blip>
            <a:srcRect/>
            <a:stretch/>
          </p:blipFill>
          <p:spPr>
            <a:xfrm>
              <a:off x="7754416" y="3711789"/>
              <a:ext cx="2230089" cy="2428049"/>
            </a:xfrm>
            <a:prstGeom prst="rect">
              <a:avLst/>
            </a:prstGeom>
          </p:spPr>
        </p:pic>
        <p:sp>
          <p:nvSpPr>
            <p:cNvPr id="37" name="Rectangle 36">
              <a:extLst>
                <a:ext uri="{FF2B5EF4-FFF2-40B4-BE49-F238E27FC236}">
                  <a16:creationId xmlns:a16="http://schemas.microsoft.com/office/drawing/2014/main" id="{A0DB9163-3CED-A450-3EA1-9F1725E05CB3}"/>
                </a:ext>
              </a:extLst>
            </p:cNvPr>
            <p:cNvSpPr/>
            <p:nvPr/>
          </p:nvSpPr>
          <p:spPr>
            <a:xfrm>
              <a:off x="8100290" y="6092448"/>
              <a:ext cx="1925879" cy="1107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C7E78580-2C7D-A911-363E-8CB1E59682B1}"/>
                </a:ext>
              </a:extLst>
            </p:cNvPr>
            <p:cNvSpPr/>
            <p:nvPr/>
          </p:nvSpPr>
          <p:spPr>
            <a:xfrm>
              <a:off x="9067347" y="4555177"/>
              <a:ext cx="616477" cy="445634"/>
            </a:xfrm>
            <a:prstGeom prst="rect">
              <a:avLst/>
            </a:prstGeom>
            <a:solidFill>
              <a:srgbClr val="00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Rectangle 38">
              <a:extLst>
                <a:ext uri="{FF2B5EF4-FFF2-40B4-BE49-F238E27FC236}">
                  <a16:creationId xmlns:a16="http://schemas.microsoft.com/office/drawing/2014/main" id="{CC99BCD7-AD3A-50E9-FADD-7425929DEC77}"/>
                </a:ext>
              </a:extLst>
            </p:cNvPr>
            <p:cNvSpPr/>
            <p:nvPr/>
          </p:nvSpPr>
          <p:spPr>
            <a:xfrm>
              <a:off x="9067347" y="4480846"/>
              <a:ext cx="616477" cy="74678"/>
            </a:xfrm>
            <a:prstGeom prst="rect">
              <a:avLst/>
            </a:prstGeom>
            <a:solidFill>
              <a:srgbClr val="0000FF"/>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0" name="ZoneTexte 41">
              <a:extLst>
                <a:ext uri="{FF2B5EF4-FFF2-40B4-BE49-F238E27FC236}">
                  <a16:creationId xmlns:a16="http://schemas.microsoft.com/office/drawing/2014/main" id="{DF1334F4-C17C-DF58-28B6-01702863B11E}"/>
                </a:ext>
              </a:extLst>
            </p:cNvPr>
            <p:cNvSpPr txBox="1"/>
            <p:nvPr/>
          </p:nvSpPr>
          <p:spPr>
            <a:xfrm>
              <a:off x="9037606" y="4618036"/>
              <a:ext cx="96773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OM-85</a:t>
              </a:r>
            </a:p>
          </p:txBody>
        </p:sp>
        <p:sp>
          <p:nvSpPr>
            <p:cNvPr id="41" name="ZoneTexte 42">
              <a:extLst>
                <a:ext uri="{FF2B5EF4-FFF2-40B4-BE49-F238E27FC236}">
                  <a16:creationId xmlns:a16="http://schemas.microsoft.com/office/drawing/2014/main" id="{E326B182-A029-5EFC-6E09-065081DE49FB}"/>
                </a:ext>
              </a:extLst>
            </p:cNvPr>
            <p:cNvSpPr txBox="1"/>
            <p:nvPr/>
          </p:nvSpPr>
          <p:spPr>
            <a:xfrm>
              <a:off x="8061488" y="5122726"/>
              <a:ext cx="96773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Placebo</a:t>
              </a:r>
            </a:p>
          </p:txBody>
        </p:sp>
        <p:sp>
          <p:nvSpPr>
            <p:cNvPr id="42" name="Rectangle 41">
              <a:extLst>
                <a:ext uri="{FF2B5EF4-FFF2-40B4-BE49-F238E27FC236}">
                  <a16:creationId xmlns:a16="http://schemas.microsoft.com/office/drawing/2014/main" id="{342528BF-EE79-72D2-F382-387BB2A49470}"/>
                </a:ext>
              </a:extLst>
            </p:cNvPr>
            <p:cNvSpPr/>
            <p:nvPr/>
          </p:nvSpPr>
          <p:spPr>
            <a:xfrm>
              <a:off x="8588786" y="3948201"/>
              <a:ext cx="413851" cy="1581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3" name="ZoneTexte 44">
              <a:extLst>
                <a:ext uri="{FF2B5EF4-FFF2-40B4-BE49-F238E27FC236}">
                  <a16:creationId xmlns:a16="http://schemas.microsoft.com/office/drawing/2014/main" id="{35E547D8-CEEA-87EA-0EF4-0109C434CD30}"/>
                </a:ext>
              </a:extLst>
            </p:cNvPr>
            <p:cNvSpPr txBox="1"/>
            <p:nvPr/>
          </p:nvSpPr>
          <p:spPr>
            <a:xfrm>
              <a:off x="8737156" y="3943342"/>
              <a:ext cx="81189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6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t>
              </a:r>
            </a:p>
          </p:txBody>
        </p:sp>
      </p:grpSp>
      <p:sp>
        <p:nvSpPr>
          <p:cNvPr id="44" name="Rectangle 43">
            <a:extLst>
              <a:ext uri="{FF2B5EF4-FFF2-40B4-BE49-F238E27FC236}">
                <a16:creationId xmlns:a16="http://schemas.microsoft.com/office/drawing/2014/main" id="{050D7357-9DA9-5CDD-E970-6FCA378193B1}"/>
              </a:ext>
            </a:extLst>
          </p:cNvPr>
          <p:cNvSpPr/>
          <p:nvPr/>
        </p:nvSpPr>
        <p:spPr>
          <a:xfrm>
            <a:off x="4433802" y="1821768"/>
            <a:ext cx="943717" cy="3490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600" b="0"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rPr>
              <a:t>OM-85</a:t>
            </a:r>
          </a:p>
        </p:txBody>
      </p:sp>
      <p:sp>
        <p:nvSpPr>
          <p:cNvPr id="45" name="Rectangle 44">
            <a:extLst>
              <a:ext uri="{FF2B5EF4-FFF2-40B4-BE49-F238E27FC236}">
                <a16:creationId xmlns:a16="http://schemas.microsoft.com/office/drawing/2014/main" id="{FE437A82-02DD-1B23-674A-70CA179A8679}"/>
              </a:ext>
            </a:extLst>
          </p:cNvPr>
          <p:cNvSpPr/>
          <p:nvPr/>
        </p:nvSpPr>
        <p:spPr>
          <a:xfrm>
            <a:off x="5224675" y="1333889"/>
            <a:ext cx="1089497" cy="4759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INFLUENZA VIRUS</a:t>
            </a:r>
          </a:p>
        </p:txBody>
      </p:sp>
      <p:sp>
        <p:nvSpPr>
          <p:cNvPr id="46" name="Rectangle 45">
            <a:extLst>
              <a:ext uri="{FF2B5EF4-FFF2-40B4-BE49-F238E27FC236}">
                <a16:creationId xmlns:a16="http://schemas.microsoft.com/office/drawing/2014/main" id="{2C582F25-E18F-6412-F976-649FA1296207}"/>
              </a:ext>
            </a:extLst>
          </p:cNvPr>
          <p:cNvSpPr/>
          <p:nvPr/>
        </p:nvSpPr>
        <p:spPr>
          <a:xfrm>
            <a:off x="9063229" y="4756796"/>
            <a:ext cx="628459" cy="445633"/>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35C19071-0D6B-3E9E-D6D6-DAC6DB75E5E4}"/>
              </a:ext>
            </a:extLst>
          </p:cNvPr>
          <p:cNvSpPr/>
          <p:nvPr/>
        </p:nvSpPr>
        <p:spPr>
          <a:xfrm>
            <a:off x="9063229" y="4682976"/>
            <a:ext cx="628459" cy="73780"/>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48" name="ZoneTexte 49">
            <a:extLst>
              <a:ext uri="{FF2B5EF4-FFF2-40B4-BE49-F238E27FC236}">
                <a16:creationId xmlns:a16="http://schemas.microsoft.com/office/drawing/2014/main" id="{BCF03F6F-D68D-E73D-17E6-C89C2D0DC671}"/>
              </a:ext>
            </a:extLst>
          </p:cNvPr>
          <p:cNvSpPr txBox="1"/>
          <p:nvPr/>
        </p:nvSpPr>
        <p:spPr>
          <a:xfrm>
            <a:off x="9002637" y="4814380"/>
            <a:ext cx="762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OM-85</a:t>
            </a:r>
          </a:p>
        </p:txBody>
      </p:sp>
      <p:sp>
        <p:nvSpPr>
          <p:cNvPr id="49" name="Rectangle 48">
            <a:extLst>
              <a:ext uri="{FF2B5EF4-FFF2-40B4-BE49-F238E27FC236}">
                <a16:creationId xmlns:a16="http://schemas.microsoft.com/office/drawing/2014/main" id="{76816C65-7E74-6AB1-D976-F862FAC0F2D9}"/>
              </a:ext>
            </a:extLst>
          </p:cNvPr>
          <p:cNvSpPr/>
          <p:nvPr/>
        </p:nvSpPr>
        <p:spPr>
          <a:xfrm>
            <a:off x="4261799" y="5934724"/>
            <a:ext cx="610139" cy="291387"/>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EB67F203-2503-F841-460C-FB8CB89E3042}"/>
              </a:ext>
            </a:extLst>
          </p:cNvPr>
          <p:cNvSpPr/>
          <p:nvPr/>
        </p:nvSpPr>
        <p:spPr>
          <a:xfrm>
            <a:off x="4260297" y="5567080"/>
            <a:ext cx="610139" cy="367643"/>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1" name="ZoneTexte 52">
            <a:extLst>
              <a:ext uri="{FF2B5EF4-FFF2-40B4-BE49-F238E27FC236}">
                <a16:creationId xmlns:a16="http://schemas.microsoft.com/office/drawing/2014/main" id="{4AAB2A60-4BDA-C21B-CF01-A39CFE3C71CE}"/>
              </a:ext>
            </a:extLst>
          </p:cNvPr>
          <p:cNvSpPr txBox="1"/>
          <p:nvPr/>
        </p:nvSpPr>
        <p:spPr>
          <a:xfrm>
            <a:off x="4179209" y="5615807"/>
            <a:ext cx="7620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OM-85</a:t>
            </a:r>
          </a:p>
        </p:txBody>
      </p:sp>
      <p:pic>
        <p:nvPicPr>
          <p:cNvPr id="52" name="Image 53" descr="Une image contenant capture d’écran, cercle, Graphique, conception&#10;&#10;Description générée automatiquement">
            <a:extLst>
              <a:ext uri="{FF2B5EF4-FFF2-40B4-BE49-F238E27FC236}">
                <a16:creationId xmlns:a16="http://schemas.microsoft.com/office/drawing/2014/main" id="{8E56ADA6-E2F3-A8E7-1AEE-D6794B8F625C}"/>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4762" b="95238" l="1587" r="92063">
                        <a14:foregroundMark x1="7937" y1="34921" x2="7937" y2="34921"/>
                        <a14:foregroundMark x1="30159" y1="12698" x2="30159" y2="12698"/>
                        <a14:foregroundMark x1="90476" y1="50794" x2="90476" y2="50794"/>
                        <a14:foregroundMark x1="65079" y1="14286" x2="65079" y2="14286"/>
                        <a14:foregroundMark x1="49206" y1="11111" x2="49206" y2="11111"/>
                        <a14:foregroundMark x1="92063" y1="46032" x2="92063" y2="46032"/>
                        <a14:foregroundMark x1="88889" y1="65079" x2="88889" y2="65079"/>
                        <a14:foregroundMark x1="69841" y1="88889" x2="69841" y2="88889"/>
                        <a14:foregroundMark x1="38095" y1="95238" x2="38095" y2="95238"/>
                        <a14:foregroundMark x1="7937" y1="52381" x2="7937" y2="52381"/>
                        <a14:foregroundMark x1="3175" y1="50794" x2="3175" y2="50794"/>
                        <a14:foregroundMark x1="49206" y1="4762" x2="49206" y2="4762"/>
                        <a14:foregroundMark x1="92063" y1="63492" x2="92063" y2="63492"/>
                        <a14:backgroundMark x1="11111" y1="7937" x2="19048" y2="6349"/>
                        <a14:backgroundMark x1="84127" y1="9524" x2="92063" y2="25397"/>
                        <a14:backgroundMark x1="88889" y1="93651" x2="92063" y2="87302"/>
                        <a14:backgroundMark x1="6349" y1="92063" x2="12698" y2="93651"/>
                      </a14:backgroundRemoval>
                    </a14:imgEffect>
                  </a14:imgLayer>
                </a14:imgProps>
              </a:ext>
              <a:ext uri="{28A0092B-C50C-407E-A947-70E740481C1C}">
                <a14:useLocalDpi xmlns:a14="http://schemas.microsoft.com/office/drawing/2010/main" val="0"/>
              </a:ext>
            </a:extLst>
          </a:blip>
          <a:srcRect/>
          <a:stretch/>
        </p:blipFill>
        <p:spPr>
          <a:xfrm>
            <a:off x="5683496" y="1853626"/>
            <a:ext cx="264760" cy="262698"/>
          </a:xfrm>
          <a:prstGeom prst="rect">
            <a:avLst/>
          </a:prstGeom>
        </p:spPr>
      </p:pic>
      <p:pic>
        <p:nvPicPr>
          <p:cNvPr id="53" name="Image 54" descr="Une image contenant capture d’écran, cercle, Graphique, conception&#10;&#10;Description générée automatiquement">
            <a:extLst>
              <a:ext uri="{FF2B5EF4-FFF2-40B4-BE49-F238E27FC236}">
                <a16:creationId xmlns:a16="http://schemas.microsoft.com/office/drawing/2014/main" id="{E532A4C9-85AA-D5CE-50DF-00D125B292FC}"/>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4762" b="95238" l="1587" r="92063">
                        <a14:foregroundMark x1="7937" y1="34921" x2="7937" y2="34921"/>
                        <a14:foregroundMark x1="30159" y1="12698" x2="30159" y2="12698"/>
                        <a14:foregroundMark x1="90476" y1="50794" x2="90476" y2="50794"/>
                        <a14:foregroundMark x1="65079" y1="14286" x2="65079" y2="14286"/>
                        <a14:foregroundMark x1="49206" y1="11111" x2="49206" y2="11111"/>
                        <a14:foregroundMark x1="92063" y1="46032" x2="92063" y2="46032"/>
                        <a14:foregroundMark x1="88889" y1="65079" x2="88889" y2="65079"/>
                        <a14:foregroundMark x1="69841" y1="88889" x2="69841" y2="88889"/>
                        <a14:foregroundMark x1="38095" y1="95238" x2="38095" y2="95238"/>
                        <a14:foregroundMark x1="7937" y1="52381" x2="7937" y2="52381"/>
                        <a14:foregroundMark x1="3175" y1="50794" x2="3175" y2="50794"/>
                        <a14:foregroundMark x1="49206" y1="4762" x2="49206" y2="4762"/>
                        <a14:foregroundMark x1="92063" y1="63492" x2="92063" y2="63492"/>
                        <a14:backgroundMark x1="11111" y1="7937" x2="19048" y2="6349"/>
                        <a14:backgroundMark x1="84127" y1="9524" x2="92063" y2="25397"/>
                        <a14:backgroundMark x1="88889" y1="93651" x2="92063" y2="87302"/>
                        <a14:backgroundMark x1="6349" y1="92063" x2="12698" y2="93651"/>
                      </a14:backgroundRemoval>
                    </a14:imgEffect>
                  </a14:imgLayer>
                </a14:imgProps>
              </a:ext>
              <a:ext uri="{28A0092B-C50C-407E-A947-70E740481C1C}">
                <a14:useLocalDpi xmlns:a14="http://schemas.microsoft.com/office/drawing/2010/main" val="0"/>
              </a:ext>
            </a:extLst>
          </a:blip>
          <a:srcRect/>
          <a:stretch/>
        </p:blipFill>
        <p:spPr>
          <a:xfrm>
            <a:off x="5502389" y="1795602"/>
            <a:ext cx="264760" cy="262698"/>
          </a:xfrm>
          <a:prstGeom prst="rect">
            <a:avLst/>
          </a:prstGeom>
        </p:spPr>
      </p:pic>
      <p:sp>
        <p:nvSpPr>
          <p:cNvPr id="54" name="Rectangle: Rounded Corners 102">
            <a:extLst>
              <a:ext uri="{FF2B5EF4-FFF2-40B4-BE49-F238E27FC236}">
                <a16:creationId xmlns:a16="http://schemas.microsoft.com/office/drawing/2014/main" id="{7F06B1C9-73DF-3582-011D-250D324F1E09}"/>
              </a:ext>
            </a:extLst>
          </p:cNvPr>
          <p:cNvSpPr/>
          <p:nvPr/>
        </p:nvSpPr>
        <p:spPr>
          <a:xfrm>
            <a:off x="551911" y="1691166"/>
            <a:ext cx="3089022" cy="589975"/>
          </a:xfrm>
          <a:prstGeom prst="roundRect">
            <a:avLst/>
          </a:prstGeom>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WHAT IS OM-85 EFFECT AGAINST VIRAL INFECTIONS?</a:t>
            </a:r>
            <a:endParaRPr kumimoji="0" lang="en-US" sz="1400" b="0" i="0" u="none" strike="noStrike" kern="1200" cap="none" spc="0" normalizeH="0" baseline="30000" noProof="0" dirty="0">
              <a:ln>
                <a:noFill/>
              </a:ln>
              <a:solidFill>
                <a:schemeClr val="bg1"/>
              </a:solidFill>
              <a:effectLst/>
              <a:uLnTx/>
              <a:uFillTx/>
              <a:latin typeface="Arial" panose="020B0604020202020204" pitchFamily="34" charset="0"/>
              <a:ea typeface="Calibri"/>
              <a:cs typeface="Arial" panose="020B0604020202020204" pitchFamily="34" charset="0"/>
            </a:endParaRPr>
          </a:p>
        </p:txBody>
      </p:sp>
      <p:sp>
        <p:nvSpPr>
          <p:cNvPr id="55" name="Rectangle : coins arrondis 56">
            <a:extLst>
              <a:ext uri="{FF2B5EF4-FFF2-40B4-BE49-F238E27FC236}">
                <a16:creationId xmlns:a16="http://schemas.microsoft.com/office/drawing/2014/main" id="{D33C8F5F-70C2-DDE4-61BB-4D119F13CD47}"/>
              </a:ext>
            </a:extLst>
          </p:cNvPr>
          <p:cNvSpPr/>
          <p:nvPr/>
        </p:nvSpPr>
        <p:spPr>
          <a:xfrm>
            <a:off x="5255837" y="1294361"/>
            <a:ext cx="1058335" cy="827306"/>
          </a:xfrm>
          <a:prstGeom prst="roundRect">
            <a:avLst/>
          </a:prstGeom>
          <a:solidFill>
            <a:schemeClr val="bg2">
              <a:lumMod val="20000"/>
              <a:lumOff val="80000"/>
              <a:alpha val="32000"/>
            </a:schemeClr>
          </a:solidFill>
          <a:ln w="28575">
            <a:solidFill>
              <a:srgbClr val="FFC000">
                <a:alpha val="4902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 name="Espace réservé du texte 50">
            <a:extLst>
              <a:ext uri="{FF2B5EF4-FFF2-40B4-BE49-F238E27FC236}">
                <a16:creationId xmlns:a16="http://schemas.microsoft.com/office/drawing/2014/main" id="{D6400E1E-F051-4599-93D1-07C8530D414E}"/>
              </a:ext>
            </a:extLst>
          </p:cNvPr>
          <p:cNvSpPr txBox="1">
            <a:spLocks/>
          </p:cNvSpPr>
          <p:nvPr/>
        </p:nvSpPr>
        <p:spPr>
          <a:xfrm>
            <a:off x="180574" y="6364282"/>
            <a:ext cx="8506455" cy="5434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9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CH" b="1"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BAL: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Bronchoalveolar</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lavage</a:t>
            </a:r>
            <a:endPar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Pasquali et al., Front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Med</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Lausanne</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2014 Oct 30;1:41. </a:t>
            </a:r>
            <a:r>
              <a:rPr lang="en-US" sz="9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kumimoji="0" lang="fr-CH"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CH"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0907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barn(inVertical)">
                                      <p:cBhvr>
                                        <p:cTn id="42" dur="500"/>
                                        <p:tgtEl>
                                          <p:spTgt spid="16"/>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inVertical)">
                                      <p:cBhvr>
                                        <p:cTn id="45" dur="500"/>
                                        <p:tgtEl>
                                          <p:spTgt spid="17"/>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barn(inVertical)">
                                      <p:cBhvr>
                                        <p:cTn id="51" dur="500"/>
                                        <p:tgtEl>
                                          <p:spTgt spid="19"/>
                                        </p:tgtEl>
                                      </p:cBhvr>
                                    </p:animEffect>
                                  </p:childTnLst>
                                </p:cTn>
                              </p:par>
                              <p:par>
                                <p:cTn id="52" presetID="16" presetClass="entr" presetSubtype="21"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par>
                                <p:cTn id="55" presetID="16" presetClass="entr" presetSubtype="21" fill="hold"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barn(inVertical)">
                                      <p:cBhvr>
                                        <p:cTn id="57" dur="500"/>
                                        <p:tgtEl>
                                          <p:spTgt spid="33"/>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barn(inVertical)">
                                      <p:cBhvr>
                                        <p:cTn id="60" dur="500"/>
                                        <p:tgtEl>
                                          <p:spTgt spid="46"/>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barn(inVertical)">
                                      <p:cBhvr>
                                        <p:cTn id="63" dur="500"/>
                                        <p:tgtEl>
                                          <p:spTgt spid="47"/>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barn(inVertical)">
                                      <p:cBhvr>
                                        <p:cTn id="66" dur="500"/>
                                        <p:tgtEl>
                                          <p:spTgt spid="48"/>
                                        </p:tgtEl>
                                      </p:cBhvr>
                                    </p:animEffect>
                                  </p:childTnLst>
                                </p:cTn>
                              </p:par>
                              <p:par>
                                <p:cTn id="67" presetID="16" presetClass="entr" presetSubtype="21" fill="hold"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barn(inVertical)">
                                      <p:cBhvr>
                                        <p:cTn id="6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0" animBg="1"/>
      <p:bldP spid="16" grpId="0" animBg="1"/>
      <p:bldP spid="17" grpId="0" animBg="1"/>
      <p:bldP spid="18" grpId="0"/>
      <p:bldP spid="19" grpId="0" animBg="1"/>
      <p:bldP spid="46" grpId="0" animBg="1"/>
      <p:bldP spid="47" grpId="0" animBg="1"/>
      <p:bldP spid="48" grpId="0"/>
      <p:bldP spid="49" grpId="0" animBg="1"/>
      <p:bldP spid="50" grpId="0" animBg="1"/>
      <p:bldP spid="51" grpId="0"/>
      <p:bldP spid="5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9C3BDF-E3C4-A505-9D59-7C561FC3FEBD}"/>
              </a:ext>
            </a:extLst>
          </p:cNvPr>
          <p:cNvSpPr>
            <a:spLocks noGrp="1"/>
          </p:cNvSpPr>
          <p:nvPr>
            <p:ph type="sldNum" sz="quarter" idx="11"/>
          </p:nvPr>
        </p:nvSpPr>
        <p:spPr/>
        <p:txBody>
          <a:bodyPr/>
          <a:lstStyle/>
          <a:p>
            <a:fld id="{0C2A03C2-618D-0049-8007-B6874CE3F48B}" type="slidenum">
              <a:rPr lang="en-GB" smtClean="0"/>
              <a:pPr/>
              <a:t>22</a:t>
            </a:fld>
            <a:endParaRPr lang="en-GB"/>
          </a:p>
        </p:txBody>
      </p:sp>
      <p:sp>
        <p:nvSpPr>
          <p:cNvPr id="4" name="Titre 1">
            <a:extLst>
              <a:ext uri="{FF2B5EF4-FFF2-40B4-BE49-F238E27FC236}">
                <a16:creationId xmlns:a16="http://schemas.microsoft.com/office/drawing/2014/main" id="{636DBACE-74EA-EE2B-17E1-43D5CAB9FC4F}"/>
              </a:ext>
            </a:extLst>
          </p:cNvPr>
          <p:cNvSpPr txBox="1">
            <a:spLocks/>
          </p:cNvSpPr>
          <p:nvPr/>
        </p:nvSpPr>
        <p:spPr>
          <a:xfrm>
            <a:off x="314508" y="226289"/>
            <a:ext cx="11795975" cy="435056"/>
          </a:xfrm>
          <a:prstGeom prst="rect">
            <a:avLst/>
          </a:prstGeom>
        </p:spPr>
        <p:txBody>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US" sz="2400" dirty="0">
                <a:solidFill>
                  <a:srgbClr val="0071CE"/>
                </a:solidFill>
                <a:latin typeface="Arial" panose="020B0604020202020204" pitchFamily="34" charset="0"/>
                <a:cs typeface="Arial" panose="020B0604020202020204" pitchFamily="34" charset="0"/>
              </a:rPr>
              <a:t>OM-85 PROTECTS AGAINST 2</a:t>
            </a:r>
            <a:r>
              <a:rPr lang="en-US" sz="2400" baseline="30000" dirty="0">
                <a:solidFill>
                  <a:srgbClr val="0071CE"/>
                </a:solidFill>
                <a:latin typeface="Arial" panose="020B0604020202020204" pitchFamily="34" charset="0"/>
                <a:cs typeface="Arial" panose="020B0604020202020204" pitchFamily="34" charset="0"/>
              </a:rPr>
              <a:t>dary</a:t>
            </a:r>
            <a:r>
              <a:rPr lang="en-US" sz="2400" dirty="0">
                <a:solidFill>
                  <a:srgbClr val="0071CE"/>
                </a:solidFill>
                <a:latin typeface="Arial" panose="020B0604020202020204" pitchFamily="34" charset="0"/>
                <a:cs typeface="Arial" panose="020B0604020202020204" pitchFamily="34" charset="0"/>
              </a:rPr>
              <a:t>  BACTERIAL INFECTION TO INFLUENZA</a:t>
            </a:r>
            <a:br>
              <a:rPr lang="en-US" sz="2400" dirty="0">
                <a:latin typeface="Arial" panose="020B0604020202020204" pitchFamily="34" charset="0"/>
                <a:cs typeface="Arial" panose="020B0604020202020204" pitchFamily="34" charset="0"/>
              </a:rPr>
            </a:br>
            <a:endParaRPr lang="fr-CH" sz="2400" dirty="0">
              <a:latin typeface="Arial" panose="020B0604020202020204" pitchFamily="34" charset="0"/>
              <a:cs typeface="Arial" panose="020B0604020202020204" pitchFamily="34" charset="0"/>
            </a:endParaRPr>
          </a:p>
        </p:txBody>
      </p:sp>
      <p:grpSp>
        <p:nvGrpSpPr>
          <p:cNvPr id="5" name="Groupe 62">
            <a:extLst>
              <a:ext uri="{FF2B5EF4-FFF2-40B4-BE49-F238E27FC236}">
                <a16:creationId xmlns:a16="http://schemas.microsoft.com/office/drawing/2014/main" id="{DF586882-BA2B-B168-E101-CE820D9AA820}"/>
              </a:ext>
            </a:extLst>
          </p:cNvPr>
          <p:cNvGrpSpPr/>
          <p:nvPr/>
        </p:nvGrpSpPr>
        <p:grpSpPr>
          <a:xfrm>
            <a:off x="5720115" y="1229765"/>
            <a:ext cx="5730086" cy="1957671"/>
            <a:chOff x="5777081" y="1368601"/>
            <a:chExt cx="5730086" cy="1957671"/>
          </a:xfrm>
        </p:grpSpPr>
        <p:grpSp>
          <p:nvGrpSpPr>
            <p:cNvPr id="6" name="Groupe 63">
              <a:extLst>
                <a:ext uri="{FF2B5EF4-FFF2-40B4-BE49-F238E27FC236}">
                  <a16:creationId xmlns:a16="http://schemas.microsoft.com/office/drawing/2014/main" id="{EDBD9576-6A58-0996-A2FB-D2ADCC9EC7A4}"/>
                </a:ext>
              </a:extLst>
            </p:cNvPr>
            <p:cNvGrpSpPr/>
            <p:nvPr/>
          </p:nvGrpSpPr>
          <p:grpSpPr>
            <a:xfrm>
              <a:off x="5777081" y="1644795"/>
              <a:ext cx="5730086" cy="1681477"/>
              <a:chOff x="5777081" y="1644795"/>
              <a:chExt cx="5730086" cy="1681477"/>
            </a:xfrm>
          </p:grpSpPr>
          <p:grpSp>
            <p:nvGrpSpPr>
              <p:cNvPr id="14" name="Groupe 71">
                <a:extLst>
                  <a:ext uri="{FF2B5EF4-FFF2-40B4-BE49-F238E27FC236}">
                    <a16:creationId xmlns:a16="http://schemas.microsoft.com/office/drawing/2014/main" id="{2400A966-58C2-4AE5-619B-1005DD2DA6F1}"/>
                  </a:ext>
                </a:extLst>
              </p:cNvPr>
              <p:cNvGrpSpPr/>
              <p:nvPr/>
            </p:nvGrpSpPr>
            <p:grpSpPr>
              <a:xfrm>
                <a:off x="5777081" y="1644795"/>
                <a:ext cx="5730086" cy="1622659"/>
                <a:chOff x="805144" y="1948483"/>
                <a:chExt cx="6090909" cy="1756917"/>
              </a:xfrm>
            </p:grpSpPr>
            <p:grpSp>
              <p:nvGrpSpPr>
                <p:cNvPr id="20" name="Groupe 77">
                  <a:extLst>
                    <a:ext uri="{FF2B5EF4-FFF2-40B4-BE49-F238E27FC236}">
                      <a16:creationId xmlns:a16="http://schemas.microsoft.com/office/drawing/2014/main" id="{F77DFF64-FA00-25B2-C5F1-CFF5A7C27DE7}"/>
                    </a:ext>
                  </a:extLst>
                </p:cNvPr>
                <p:cNvGrpSpPr/>
                <p:nvPr/>
              </p:nvGrpSpPr>
              <p:grpSpPr>
                <a:xfrm>
                  <a:off x="805144" y="2177984"/>
                  <a:ext cx="3910794" cy="1527416"/>
                  <a:chOff x="1566115" y="1702045"/>
                  <a:chExt cx="3910794" cy="1527416"/>
                </a:xfrm>
              </p:grpSpPr>
              <p:pic>
                <p:nvPicPr>
                  <p:cNvPr id="24" name="Image 81">
                    <a:extLst>
                      <a:ext uri="{FF2B5EF4-FFF2-40B4-BE49-F238E27FC236}">
                        <a16:creationId xmlns:a16="http://schemas.microsoft.com/office/drawing/2014/main" id="{223D5E6E-FBB8-6348-868B-B2AC852EAD70}"/>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a:stretch/>
                </p:blipFill>
                <p:spPr>
                  <a:xfrm>
                    <a:off x="1566115" y="1702045"/>
                    <a:ext cx="3879850" cy="1246111"/>
                  </a:xfrm>
                  <a:prstGeom prst="rect">
                    <a:avLst/>
                  </a:prstGeom>
                </p:spPr>
              </p:pic>
              <p:pic>
                <p:nvPicPr>
                  <p:cNvPr id="25" name="Image 82">
                    <a:extLst>
                      <a:ext uri="{FF2B5EF4-FFF2-40B4-BE49-F238E27FC236}">
                        <a16:creationId xmlns:a16="http://schemas.microsoft.com/office/drawing/2014/main" id="{03FF2D65-F802-3563-63EB-A6528E4DEC7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185445" y="2929109"/>
                    <a:ext cx="150019" cy="141446"/>
                  </a:xfrm>
                  <a:prstGeom prst="rect">
                    <a:avLst/>
                  </a:prstGeom>
                </p:spPr>
              </p:pic>
              <p:pic>
                <p:nvPicPr>
                  <p:cNvPr id="26" name="Image 83">
                    <a:extLst>
                      <a:ext uri="{FF2B5EF4-FFF2-40B4-BE49-F238E27FC236}">
                        <a16:creationId xmlns:a16="http://schemas.microsoft.com/office/drawing/2014/main" id="{957AE15D-F6CF-BACF-BC55-C1FF4883A37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43998" y="3079442"/>
                    <a:ext cx="432911" cy="150019"/>
                  </a:xfrm>
                  <a:prstGeom prst="rect">
                    <a:avLst/>
                  </a:prstGeom>
                </p:spPr>
              </p:pic>
              <p:pic>
                <p:nvPicPr>
                  <p:cNvPr id="27" name="Image 84">
                    <a:extLst>
                      <a:ext uri="{FF2B5EF4-FFF2-40B4-BE49-F238E27FC236}">
                        <a16:creationId xmlns:a16="http://schemas.microsoft.com/office/drawing/2014/main" id="{50ECA387-762A-2A89-CFB2-D155A4D0F46F}"/>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230361" y="2929109"/>
                    <a:ext cx="150019" cy="141446"/>
                  </a:xfrm>
                  <a:prstGeom prst="rect">
                    <a:avLst/>
                  </a:prstGeom>
                </p:spPr>
              </p:pic>
              <p:pic>
                <p:nvPicPr>
                  <p:cNvPr id="28" name="Image 85">
                    <a:extLst>
                      <a:ext uri="{FF2B5EF4-FFF2-40B4-BE49-F238E27FC236}">
                        <a16:creationId xmlns:a16="http://schemas.microsoft.com/office/drawing/2014/main" id="{0A8C73CA-2249-92B9-0E2E-EFB95CFEB7A6}"/>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088914" y="3079442"/>
                    <a:ext cx="432911" cy="150019"/>
                  </a:xfrm>
                  <a:prstGeom prst="rect">
                    <a:avLst/>
                  </a:prstGeom>
                </p:spPr>
              </p:pic>
            </p:grpSp>
            <p:sp>
              <p:nvSpPr>
                <p:cNvPr id="21" name="ZoneTexte 78">
                  <a:extLst>
                    <a:ext uri="{FF2B5EF4-FFF2-40B4-BE49-F238E27FC236}">
                      <a16:creationId xmlns:a16="http://schemas.microsoft.com/office/drawing/2014/main" id="{4AD14A6D-2E6A-BAA1-1C97-27B415E842EC}"/>
                    </a:ext>
                  </a:extLst>
                </p:cNvPr>
                <p:cNvSpPr txBox="1"/>
                <p:nvPr/>
              </p:nvSpPr>
              <p:spPr>
                <a:xfrm>
                  <a:off x="2104464" y="1948483"/>
                  <a:ext cx="1390688" cy="249931"/>
                </a:xfrm>
                <a:prstGeom prst="rect">
                  <a:avLst/>
                </a:prstGeom>
                <a:solidFill>
                  <a:schemeClr val="bg1"/>
                </a:solidFill>
                <a:ln>
                  <a:solidFill>
                    <a:schemeClr val="bg1"/>
                  </a:solidFill>
                </a:ln>
              </p:spPr>
              <p:txBody>
                <a:bodyPr wrap="square" rtlCol="0">
                  <a:spAutoFit/>
                </a:bodyPr>
                <a:lstStyle/>
                <a:p>
                  <a:pPr marL="0" marR="0" lvl="0" indent="0" algn="ctr" defTabSz="1131499" rtl="0" eaLnBrk="0" fontAlgn="base" latinLnBrk="0" hangingPunct="0">
                    <a:lnSpc>
                      <a:spcPct val="100000"/>
                    </a:lnSpc>
                    <a:spcBef>
                      <a:spcPts val="248"/>
                    </a:spcBef>
                    <a:spcAft>
                      <a:spcPts val="248"/>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Arial" pitchFamily="34" charset="0"/>
                    </a:rPr>
                    <a:t>Influenza viral infection</a:t>
                  </a:r>
                </a:p>
              </p:txBody>
            </p:sp>
            <p:pic>
              <p:nvPicPr>
                <p:cNvPr id="22" name="Image 79">
                  <a:extLst>
                    <a:ext uri="{FF2B5EF4-FFF2-40B4-BE49-F238E27FC236}">
                      <a16:creationId xmlns:a16="http://schemas.microsoft.com/office/drawing/2014/main" id="{564C8799-E060-1C14-1B17-9F9D4A26BF39}"/>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4324762" y="2633802"/>
                  <a:ext cx="339473" cy="638056"/>
                </a:xfrm>
                <a:prstGeom prst="rect">
                  <a:avLst/>
                </a:prstGeom>
              </p:spPr>
            </p:pic>
            <p:sp>
              <p:nvSpPr>
                <p:cNvPr id="23" name="ZoneTexte 80">
                  <a:extLst>
                    <a:ext uri="{FF2B5EF4-FFF2-40B4-BE49-F238E27FC236}">
                      <a16:creationId xmlns:a16="http://schemas.microsoft.com/office/drawing/2014/main" id="{DACBD1D7-EDFA-3EFB-3FD1-9CCA7EA979C5}"/>
                    </a:ext>
                  </a:extLst>
                </p:cNvPr>
                <p:cNvSpPr txBox="1"/>
                <p:nvPr/>
              </p:nvSpPr>
              <p:spPr>
                <a:xfrm>
                  <a:off x="3293501" y="2279965"/>
                  <a:ext cx="3602552" cy="283255"/>
                </a:xfrm>
                <a:prstGeom prst="rect">
                  <a:avLst/>
                </a:prstGeom>
                <a:solidFill>
                  <a:schemeClr val="bg1"/>
                </a:solidFill>
                <a:ln>
                  <a:solidFill>
                    <a:schemeClr val="bg1"/>
                  </a:solidFill>
                </a:ln>
              </p:spPr>
              <p:txBody>
                <a:bodyPr wrap="square" rtlCol="0">
                  <a:spAutoFit/>
                </a:bodyPr>
                <a:lstStyle/>
                <a:p>
                  <a:pPr marL="0" marR="0" lvl="0" indent="0" algn="ctr" defTabSz="1131499" rtl="0" eaLnBrk="0" fontAlgn="base" latinLnBrk="0" hangingPunct="0">
                    <a:lnSpc>
                      <a:spcPct val="100000"/>
                    </a:lnSpc>
                    <a:spcBef>
                      <a:spcPts val="248"/>
                    </a:spcBef>
                    <a:spcAft>
                      <a:spcPts val="248"/>
                    </a:spcAft>
                    <a:buClrTx/>
                    <a:buSzTx/>
                    <a:buFontTx/>
                    <a:buNone/>
                    <a:tabLst/>
                    <a:defRPr/>
                  </a:pPr>
                  <a:r>
                    <a:rPr kumimoji="0" lang="en-US" sz="1100" b="0" i="0" u="none" strike="noStrike" kern="1200" cap="none" spc="0" normalizeH="0" baseline="0" noProof="0">
                      <a:ln>
                        <a:noFill/>
                      </a:ln>
                      <a:solidFill>
                        <a:srgbClr val="C00000"/>
                      </a:solidFill>
                      <a:effectLst/>
                      <a:uLnTx/>
                      <a:uFillTx/>
                      <a:latin typeface="Calibri" panose="020F0502020204030204"/>
                      <a:ea typeface="+mn-ea"/>
                      <a:cs typeface="Arial" pitchFamily="34" charset="0"/>
                    </a:rPr>
                    <a:t>Streptococcus </a:t>
                  </a:r>
                  <a:r>
                    <a:rPr kumimoji="0" lang="en-US" sz="1100" b="1" i="0" u="none" strike="noStrike" kern="1200" cap="none" spc="0" normalizeH="0" baseline="0" noProof="0">
                      <a:ln>
                        <a:noFill/>
                      </a:ln>
                      <a:solidFill>
                        <a:srgbClr val="C00000"/>
                      </a:solidFill>
                      <a:effectLst/>
                      <a:uLnTx/>
                      <a:uFillTx/>
                      <a:latin typeface="Calibri" panose="020F0502020204030204"/>
                      <a:ea typeface="+mn-ea"/>
                      <a:cs typeface="Arial" pitchFamily="34" charset="0"/>
                    </a:rPr>
                    <a:t>(Gram+) or </a:t>
                  </a:r>
                  <a:r>
                    <a:rPr kumimoji="0" lang="en-US" sz="1100" b="0" i="0" u="none" strike="noStrike" kern="1200" cap="none" spc="0" normalizeH="0" baseline="0" noProof="0">
                      <a:ln>
                        <a:noFill/>
                      </a:ln>
                      <a:solidFill>
                        <a:srgbClr val="C00000"/>
                      </a:solidFill>
                      <a:effectLst/>
                      <a:uLnTx/>
                      <a:uFillTx/>
                      <a:latin typeface="Calibri" panose="020F0502020204030204"/>
                      <a:ea typeface="+mn-ea"/>
                      <a:cs typeface="Arial" pitchFamily="34" charset="0"/>
                    </a:rPr>
                    <a:t>Klebsiella</a:t>
                  </a:r>
                  <a:r>
                    <a:rPr kumimoji="0" lang="en-US" sz="1100" b="1" i="0" u="none" strike="noStrike" kern="1200" cap="none" spc="0" normalizeH="0" baseline="0" noProof="0">
                      <a:ln>
                        <a:noFill/>
                      </a:ln>
                      <a:solidFill>
                        <a:srgbClr val="C00000"/>
                      </a:solidFill>
                      <a:effectLst/>
                      <a:uLnTx/>
                      <a:uFillTx/>
                      <a:latin typeface="Calibri" panose="020F0502020204030204"/>
                      <a:ea typeface="+mn-ea"/>
                      <a:cs typeface="Arial" pitchFamily="34" charset="0"/>
                    </a:rPr>
                    <a:t> (Gram-) </a:t>
                  </a:r>
                  <a:r>
                    <a:rPr kumimoji="0" lang="en-US" sz="1100" b="0" i="0" u="none" strike="noStrike" kern="1200" cap="none" spc="0" normalizeH="0" baseline="0" noProof="0">
                      <a:ln>
                        <a:noFill/>
                      </a:ln>
                      <a:solidFill>
                        <a:srgbClr val="C00000"/>
                      </a:solidFill>
                      <a:effectLst/>
                      <a:uLnTx/>
                      <a:uFillTx/>
                      <a:latin typeface="Calibri" panose="020F0502020204030204"/>
                      <a:ea typeface="+mn-ea"/>
                      <a:cs typeface="Arial" pitchFamily="34" charset="0"/>
                    </a:rPr>
                    <a:t>i</a:t>
                  </a:r>
                  <a:r>
                    <a:rPr kumimoji="0" lang="en-US" sz="1100" b="0" i="0" u="none" strike="noStrike" kern="1200" cap="none" spc="0" normalizeH="0" baseline="0" noProof="0" err="1">
                      <a:ln>
                        <a:noFill/>
                      </a:ln>
                      <a:solidFill>
                        <a:srgbClr val="C00000"/>
                      </a:solidFill>
                      <a:effectLst/>
                      <a:uLnTx/>
                      <a:uFillTx/>
                      <a:latin typeface="Calibri" panose="020F0502020204030204"/>
                      <a:ea typeface="+mn-ea"/>
                      <a:cs typeface="Arial" pitchFamily="34" charset="0"/>
                    </a:rPr>
                    <a:t>nfection</a:t>
                  </a:r>
                  <a:endParaRPr kumimoji="0" lang="en-US" sz="1100" b="0" i="0" u="none" strike="noStrike" kern="1200" cap="none" spc="0" normalizeH="0" baseline="0" noProof="0">
                    <a:ln>
                      <a:noFill/>
                    </a:ln>
                    <a:solidFill>
                      <a:srgbClr val="C00000"/>
                    </a:solidFill>
                    <a:effectLst/>
                    <a:uLnTx/>
                    <a:uFillTx/>
                    <a:latin typeface="Calibri" panose="020F0502020204030204"/>
                    <a:ea typeface="+mn-ea"/>
                    <a:cs typeface="Arial" pitchFamily="34" charset="0"/>
                  </a:endParaRPr>
                </a:p>
              </p:txBody>
            </p:sp>
          </p:grpSp>
          <p:sp>
            <p:nvSpPr>
              <p:cNvPr id="15" name="Rectangle 14">
                <a:extLst>
                  <a:ext uri="{FF2B5EF4-FFF2-40B4-BE49-F238E27FC236}">
                    <a16:creationId xmlns:a16="http://schemas.microsoft.com/office/drawing/2014/main" id="{02D36672-6EF6-E96A-22B0-390F9C24DF46}"/>
                  </a:ext>
                </a:extLst>
              </p:cNvPr>
              <p:cNvSpPr/>
              <p:nvPr/>
            </p:nvSpPr>
            <p:spPr>
              <a:xfrm>
                <a:off x="8307735" y="2913357"/>
                <a:ext cx="79157" cy="766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ZoneTexte 73">
                <a:extLst>
                  <a:ext uri="{FF2B5EF4-FFF2-40B4-BE49-F238E27FC236}">
                    <a16:creationId xmlns:a16="http://schemas.microsoft.com/office/drawing/2014/main" id="{4ADA8A5B-A6BA-B3C1-39C8-2437104602B1}"/>
                  </a:ext>
                </a:extLst>
              </p:cNvPr>
              <p:cNvSpPr txBox="1"/>
              <p:nvPr/>
            </p:nvSpPr>
            <p:spPr>
              <a:xfrm>
                <a:off x="8203806" y="2855962"/>
                <a:ext cx="276225"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7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a:t>
                </a:r>
              </a:p>
            </p:txBody>
          </p:sp>
          <p:sp>
            <p:nvSpPr>
              <p:cNvPr id="17" name="Rectangle 16">
                <a:extLst>
                  <a:ext uri="{FF2B5EF4-FFF2-40B4-BE49-F238E27FC236}">
                    <a16:creationId xmlns:a16="http://schemas.microsoft.com/office/drawing/2014/main" id="{2195F9A4-37D6-A7D4-5A17-DB5328C40635}"/>
                  </a:ext>
                </a:extLst>
              </p:cNvPr>
              <p:cNvSpPr/>
              <p:nvPr/>
            </p:nvSpPr>
            <p:spPr>
              <a:xfrm>
                <a:off x="8092994" y="3021003"/>
                <a:ext cx="684516" cy="3052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FEE3A524-9729-E961-D2B4-2EB341F2E8CD}"/>
                  </a:ext>
                </a:extLst>
              </p:cNvPr>
              <p:cNvSpPr/>
              <p:nvPr/>
            </p:nvSpPr>
            <p:spPr>
              <a:xfrm>
                <a:off x="9048936" y="2896813"/>
                <a:ext cx="402391" cy="1108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ZoneTexte 76">
                <a:extLst>
                  <a:ext uri="{FF2B5EF4-FFF2-40B4-BE49-F238E27FC236}">
                    <a16:creationId xmlns:a16="http://schemas.microsoft.com/office/drawing/2014/main" id="{2690CB79-1EFB-AE13-B4AD-1710BF3743DF}"/>
                  </a:ext>
                </a:extLst>
              </p:cNvPr>
              <p:cNvSpPr txBox="1"/>
              <p:nvPr/>
            </p:nvSpPr>
            <p:spPr>
              <a:xfrm>
                <a:off x="9107249" y="2849597"/>
                <a:ext cx="350647"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7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12</a:t>
                </a:r>
              </a:p>
            </p:txBody>
          </p:sp>
        </p:grpSp>
        <p:grpSp>
          <p:nvGrpSpPr>
            <p:cNvPr id="7" name="Groupe 64">
              <a:extLst>
                <a:ext uri="{FF2B5EF4-FFF2-40B4-BE49-F238E27FC236}">
                  <a16:creationId xmlns:a16="http://schemas.microsoft.com/office/drawing/2014/main" id="{89C742EC-83A2-5F03-0E35-DA653307DF26}"/>
                </a:ext>
              </a:extLst>
            </p:cNvPr>
            <p:cNvGrpSpPr/>
            <p:nvPr/>
          </p:nvGrpSpPr>
          <p:grpSpPr>
            <a:xfrm>
              <a:off x="6323995" y="1368601"/>
              <a:ext cx="2175086" cy="1584970"/>
              <a:chOff x="6323995" y="1368601"/>
              <a:chExt cx="2175086" cy="1584970"/>
            </a:xfrm>
          </p:grpSpPr>
          <p:pic>
            <p:nvPicPr>
              <p:cNvPr id="8" name="Image 65">
                <a:extLst>
                  <a:ext uri="{FF2B5EF4-FFF2-40B4-BE49-F238E27FC236}">
                    <a16:creationId xmlns:a16="http://schemas.microsoft.com/office/drawing/2014/main" id="{37CA86B3-65AA-0C6F-F242-5D3ED0B60BD6}"/>
                  </a:ext>
                </a:extLst>
              </p:cNvPr>
              <p:cNvPicPr>
                <a:picLocks noChangeAspect="1"/>
              </p:cNvPicPr>
              <p:nvPr/>
            </p:nvPicPr>
            <p:blipFill rotWithShape="1">
              <a:blip r:embed="rId5" cstate="email">
                <a:extLst>
                  <a:ext uri="{28A0092B-C50C-407E-A947-70E740481C1C}">
                    <a14:useLocalDpi xmlns:a14="http://schemas.microsoft.com/office/drawing/2010/main" val="0"/>
                  </a:ext>
                </a:extLst>
              </a:blip>
              <a:srcRect/>
              <a:stretch/>
            </p:blipFill>
            <p:spPr>
              <a:xfrm>
                <a:off x="8179718" y="2273653"/>
                <a:ext cx="319363" cy="589298"/>
              </a:xfrm>
              <a:prstGeom prst="rect">
                <a:avLst/>
              </a:prstGeom>
            </p:spPr>
          </p:pic>
          <p:pic>
            <p:nvPicPr>
              <p:cNvPr id="9" name="Image 66">
                <a:extLst>
                  <a:ext uri="{FF2B5EF4-FFF2-40B4-BE49-F238E27FC236}">
                    <a16:creationId xmlns:a16="http://schemas.microsoft.com/office/drawing/2014/main" id="{13FF9666-D1A7-5113-17BA-7FD00E1EB4D5}"/>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457805" y="2369117"/>
                <a:ext cx="513917" cy="584454"/>
              </a:xfrm>
              <a:prstGeom prst="rect">
                <a:avLst/>
              </a:prstGeom>
            </p:spPr>
          </p:pic>
          <p:sp>
            <p:nvSpPr>
              <p:cNvPr id="10" name="Rectangle 9">
                <a:extLst>
                  <a:ext uri="{FF2B5EF4-FFF2-40B4-BE49-F238E27FC236}">
                    <a16:creationId xmlns:a16="http://schemas.microsoft.com/office/drawing/2014/main" id="{77E61B0D-0C78-80BD-14A3-F6F158E6E9D1}"/>
                  </a:ext>
                </a:extLst>
              </p:cNvPr>
              <p:cNvSpPr/>
              <p:nvPr/>
            </p:nvSpPr>
            <p:spPr>
              <a:xfrm>
                <a:off x="6323995" y="1907457"/>
                <a:ext cx="849025" cy="3390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a:ln>
                      <a:noFill/>
                    </a:ln>
                    <a:solidFill>
                      <a:srgbClr val="0071CE"/>
                    </a:solidFill>
                    <a:effectLst/>
                    <a:uLnTx/>
                    <a:uFillTx/>
                    <a:latin typeface="Calibri" panose="020F0502020204030204"/>
                    <a:ea typeface="+mn-ea"/>
                    <a:cs typeface="+mn-cs"/>
                  </a:rPr>
                  <a:t>OM-85</a:t>
                </a:r>
              </a:p>
            </p:txBody>
          </p:sp>
          <p:sp>
            <p:nvSpPr>
              <p:cNvPr id="11" name="Rectangle 10">
                <a:extLst>
                  <a:ext uri="{FF2B5EF4-FFF2-40B4-BE49-F238E27FC236}">
                    <a16:creationId xmlns:a16="http://schemas.microsoft.com/office/drawing/2014/main" id="{7A7A1192-FECD-8D20-E37D-CB8CAE51689B}"/>
                  </a:ext>
                </a:extLst>
              </p:cNvPr>
              <p:cNvSpPr/>
              <p:nvPr/>
            </p:nvSpPr>
            <p:spPr>
              <a:xfrm>
                <a:off x="7066916" y="1368601"/>
                <a:ext cx="1183068" cy="47591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a:ln>
                      <a:noFill/>
                    </a:ln>
                    <a:solidFill>
                      <a:prstClr val="black"/>
                    </a:solidFill>
                    <a:effectLst/>
                    <a:uLnTx/>
                    <a:uFillTx/>
                    <a:latin typeface="Calibri" panose="020F0502020204030204"/>
                    <a:ea typeface="+mn-ea"/>
                    <a:cs typeface="+mn-cs"/>
                  </a:rPr>
                  <a:t>INFLUENZA VIRUS</a:t>
                </a:r>
              </a:p>
            </p:txBody>
          </p:sp>
          <p:pic>
            <p:nvPicPr>
              <p:cNvPr id="12" name="Image 69" descr="Une image contenant capture d’écran, cercle, Graphique, conception&#10;&#10;Description générée automatiquement">
                <a:extLst>
                  <a:ext uri="{FF2B5EF4-FFF2-40B4-BE49-F238E27FC236}">
                    <a16:creationId xmlns:a16="http://schemas.microsoft.com/office/drawing/2014/main" id="{F2C955B8-C869-4C58-7F22-95932E2F9881}"/>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4762" b="95238" l="1538" r="90769">
                            <a14:foregroundMark x1="7692" y1="34921" x2="7692" y2="34921"/>
                            <a14:foregroundMark x1="30769" y1="12698" x2="30769" y2="12698"/>
                            <a14:foregroundMark x1="89231" y1="50794" x2="89231" y2="50794"/>
                            <a14:foregroundMark x1="63077" y1="14286" x2="63077" y2="14286"/>
                            <a14:foregroundMark x1="47692" y1="11111" x2="47692" y2="11111"/>
                            <a14:foregroundMark x1="92308" y1="46032" x2="92308" y2="46032"/>
                            <a14:foregroundMark x1="87692" y1="65079" x2="87692" y2="65079"/>
                            <a14:foregroundMark x1="69231" y1="88889" x2="69231" y2="88889"/>
                            <a14:foregroundMark x1="36923" y1="95238" x2="36923" y2="95238"/>
                            <a14:foregroundMark x1="7692" y1="52381" x2="7692" y2="52381"/>
                            <a14:foregroundMark x1="3077" y1="50794" x2="3077" y2="50794"/>
                            <a14:foregroundMark x1="49231" y1="4762" x2="49231" y2="4762"/>
                            <a14:foregroundMark x1="92308" y1="63492" x2="92308" y2="63492"/>
                            <a14:backgroundMark x1="10769" y1="7937" x2="18462" y2="6349"/>
                            <a14:backgroundMark x1="83077" y1="9524" x2="92308" y2="25397"/>
                            <a14:backgroundMark x1="87692" y1="93651" x2="92308" y2="87302"/>
                            <a14:backgroundMark x1="6154" y1="92063" x2="12308" y2="93651"/>
                          </a14:backgroundRemoval>
                        </a14:imgEffect>
                      </a14:imgLayer>
                    </a14:imgProps>
                  </a:ext>
                  <a:ext uri="{28A0092B-C50C-407E-A947-70E740481C1C}">
                    <a14:useLocalDpi xmlns:a14="http://schemas.microsoft.com/office/drawing/2010/main" val="0"/>
                  </a:ext>
                </a:extLst>
              </a:blip>
              <a:srcRect/>
              <a:stretch/>
            </p:blipFill>
            <p:spPr>
              <a:xfrm>
                <a:off x="7583487" y="1917113"/>
                <a:ext cx="271104" cy="262698"/>
              </a:xfrm>
              <a:prstGeom prst="rect">
                <a:avLst/>
              </a:prstGeom>
            </p:spPr>
          </p:pic>
          <p:pic>
            <p:nvPicPr>
              <p:cNvPr id="13" name="Image 70" descr="Une image contenant capture d’écran, cercle, Graphique, conception&#10;&#10;Description générée automatiquement">
                <a:extLst>
                  <a:ext uri="{FF2B5EF4-FFF2-40B4-BE49-F238E27FC236}">
                    <a16:creationId xmlns:a16="http://schemas.microsoft.com/office/drawing/2014/main" id="{EC3A6062-CAD4-0850-532A-38148A92A9CB}"/>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4762" b="95238" l="1538" r="90769">
                            <a14:foregroundMark x1="7692" y1="34921" x2="7692" y2="34921"/>
                            <a14:foregroundMark x1="30769" y1="12698" x2="30769" y2="12698"/>
                            <a14:foregroundMark x1="89231" y1="50794" x2="89231" y2="50794"/>
                            <a14:foregroundMark x1="63077" y1="14286" x2="63077" y2="14286"/>
                            <a14:foregroundMark x1="47692" y1="11111" x2="47692" y2="11111"/>
                            <a14:foregroundMark x1="92308" y1="46032" x2="92308" y2="46032"/>
                            <a14:foregroundMark x1="87692" y1="65079" x2="87692" y2="65079"/>
                            <a14:foregroundMark x1="69231" y1="88889" x2="69231" y2="88889"/>
                            <a14:foregroundMark x1="36923" y1="95238" x2="36923" y2="95238"/>
                            <a14:foregroundMark x1="7692" y1="52381" x2="7692" y2="52381"/>
                            <a14:foregroundMark x1="3077" y1="50794" x2="3077" y2="50794"/>
                            <a14:foregroundMark x1="49231" y1="4762" x2="49231" y2="4762"/>
                            <a14:foregroundMark x1="92308" y1="63492" x2="92308" y2="63492"/>
                            <a14:backgroundMark x1="10769" y1="7937" x2="18462" y2="6349"/>
                            <a14:backgroundMark x1="83077" y1="9524" x2="92308" y2="25397"/>
                            <a14:backgroundMark x1="87692" y1="93651" x2="92308" y2="87302"/>
                            <a14:backgroundMark x1="6154" y1="92063" x2="12308" y2="93651"/>
                          </a14:backgroundRemoval>
                        </a14:imgEffect>
                      </a14:imgLayer>
                    </a14:imgProps>
                  </a:ext>
                  <a:ext uri="{28A0092B-C50C-407E-A947-70E740481C1C}">
                    <a14:useLocalDpi xmlns:a14="http://schemas.microsoft.com/office/drawing/2010/main" val="0"/>
                  </a:ext>
                </a:extLst>
              </a:blip>
              <a:srcRect/>
              <a:stretch/>
            </p:blipFill>
            <p:spPr>
              <a:xfrm>
                <a:off x="7402380" y="1859089"/>
                <a:ext cx="271104" cy="262698"/>
              </a:xfrm>
              <a:prstGeom prst="rect">
                <a:avLst/>
              </a:prstGeom>
            </p:spPr>
          </p:pic>
        </p:grpSp>
      </p:grpSp>
      <p:sp>
        <p:nvSpPr>
          <p:cNvPr id="29" name="Rectangle 28">
            <a:extLst>
              <a:ext uri="{FF2B5EF4-FFF2-40B4-BE49-F238E27FC236}">
                <a16:creationId xmlns:a16="http://schemas.microsoft.com/office/drawing/2014/main" id="{B4FC77D9-7EC5-0C28-CB76-EE0F66ECA146}"/>
              </a:ext>
            </a:extLst>
          </p:cNvPr>
          <p:cNvSpPr/>
          <p:nvPr/>
        </p:nvSpPr>
        <p:spPr>
          <a:xfrm>
            <a:off x="9042119" y="2079401"/>
            <a:ext cx="402391" cy="2516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Rectangle: Rounded Corners 102">
            <a:extLst>
              <a:ext uri="{FF2B5EF4-FFF2-40B4-BE49-F238E27FC236}">
                <a16:creationId xmlns:a16="http://schemas.microsoft.com/office/drawing/2014/main" id="{2BE56CE0-FC0C-EA6A-7AE5-6A9611457668}"/>
              </a:ext>
            </a:extLst>
          </p:cNvPr>
          <p:cNvSpPr/>
          <p:nvPr/>
        </p:nvSpPr>
        <p:spPr>
          <a:xfrm>
            <a:off x="740406" y="3712521"/>
            <a:ext cx="10618773" cy="2738221"/>
          </a:xfrm>
          <a:prstGeom prst="roundRect">
            <a:avLst/>
          </a:prstGeom>
          <a:noFill/>
          <a:ln w="19050">
            <a:solidFill>
              <a:schemeClr val="accent2"/>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2" name="Groupe 89">
            <a:extLst>
              <a:ext uri="{FF2B5EF4-FFF2-40B4-BE49-F238E27FC236}">
                <a16:creationId xmlns:a16="http://schemas.microsoft.com/office/drawing/2014/main" id="{C113CFE1-B426-C537-73C3-9AE7A05213D5}"/>
              </a:ext>
            </a:extLst>
          </p:cNvPr>
          <p:cNvGrpSpPr/>
          <p:nvPr/>
        </p:nvGrpSpPr>
        <p:grpSpPr>
          <a:xfrm>
            <a:off x="5731712" y="3943524"/>
            <a:ext cx="5605951" cy="2302483"/>
            <a:chOff x="6051929" y="3838139"/>
            <a:chExt cx="5605951" cy="2302483"/>
          </a:xfrm>
        </p:grpSpPr>
        <p:sp>
          <p:nvSpPr>
            <p:cNvPr id="33" name="TextBox 245">
              <a:extLst>
                <a:ext uri="{FF2B5EF4-FFF2-40B4-BE49-F238E27FC236}">
                  <a16:creationId xmlns:a16="http://schemas.microsoft.com/office/drawing/2014/main" id="{9B4A41BB-199D-DC27-7CFA-2FCF49FD1965}"/>
                </a:ext>
              </a:extLst>
            </p:cNvPr>
            <p:cNvSpPr txBox="1"/>
            <p:nvPr/>
          </p:nvSpPr>
          <p:spPr>
            <a:xfrm>
              <a:off x="7722499" y="5955956"/>
              <a:ext cx="694802" cy="184666"/>
            </a:xfrm>
            <a:prstGeom prst="rect">
              <a:avLst/>
            </a:prstGeom>
            <a:noFill/>
          </p:spPr>
          <p:txBody>
            <a:bodyPr wrap="square" lIns="0" tIns="0" rIns="0" bIns="0" rtlCol="0">
              <a:spAutoFit/>
            </a:bodyPr>
            <a:lstStyle/>
            <a:p>
              <a:pPr marL="0" marR="0" lvl="0" indent="0" algn="ctr"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Days</a:t>
              </a:r>
            </a:p>
          </p:txBody>
        </p:sp>
        <p:sp>
          <p:nvSpPr>
            <p:cNvPr id="34" name="TextBox 245">
              <a:extLst>
                <a:ext uri="{FF2B5EF4-FFF2-40B4-BE49-F238E27FC236}">
                  <a16:creationId xmlns:a16="http://schemas.microsoft.com/office/drawing/2014/main" id="{67B88118-3D2A-56F2-E652-9BAFA0124B28}"/>
                </a:ext>
              </a:extLst>
            </p:cNvPr>
            <p:cNvSpPr txBox="1"/>
            <p:nvPr/>
          </p:nvSpPr>
          <p:spPr>
            <a:xfrm rot="16200000">
              <a:off x="5436199" y="4703945"/>
              <a:ext cx="1416126" cy="184666"/>
            </a:xfrm>
            <a:prstGeom prst="rect">
              <a:avLst/>
            </a:prstGeom>
            <a:noFill/>
          </p:spPr>
          <p:txBody>
            <a:bodyPr wrap="square" lIns="0" tIns="0" rIns="0" bIns="0" rtlCol="0">
              <a:spAutoFit/>
            </a:bodyPr>
            <a:lstStyle/>
            <a:p>
              <a:pPr marL="0" marR="0" lvl="0" indent="0" algn="ctr"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Survival (%)</a:t>
              </a:r>
            </a:p>
          </p:txBody>
        </p:sp>
        <p:pic>
          <p:nvPicPr>
            <p:cNvPr id="35" name="Image 92">
              <a:extLst>
                <a:ext uri="{FF2B5EF4-FFF2-40B4-BE49-F238E27FC236}">
                  <a16:creationId xmlns:a16="http://schemas.microsoft.com/office/drawing/2014/main" id="{F3576545-0B51-5458-22C9-843BCF7C90AC}"/>
                </a:ext>
              </a:extLst>
            </p:cNvPr>
            <p:cNvPicPr>
              <a:picLocks noChangeAspect="1"/>
            </p:cNvPicPr>
            <p:nvPr/>
          </p:nvPicPr>
          <p:blipFill rotWithShape="1">
            <a:blip r:embed="rId9" cstate="email">
              <a:extLst>
                <a:ext uri="{28A0092B-C50C-407E-A947-70E740481C1C}">
                  <a14:useLocalDpi xmlns:a14="http://schemas.microsoft.com/office/drawing/2010/main" val="0"/>
                </a:ext>
              </a:extLst>
            </a:blip>
            <a:srcRect/>
            <a:stretch/>
          </p:blipFill>
          <p:spPr>
            <a:xfrm>
              <a:off x="6322874" y="3838139"/>
              <a:ext cx="3214081" cy="2103357"/>
            </a:xfrm>
            <a:prstGeom prst="rect">
              <a:avLst/>
            </a:prstGeom>
          </p:spPr>
        </p:pic>
        <p:sp>
          <p:nvSpPr>
            <p:cNvPr id="36" name="ZoneTexte 93">
              <a:extLst>
                <a:ext uri="{FF2B5EF4-FFF2-40B4-BE49-F238E27FC236}">
                  <a16:creationId xmlns:a16="http://schemas.microsoft.com/office/drawing/2014/main" id="{AE522F62-B371-2EAD-4B55-6F8069F42BC0}"/>
                </a:ext>
              </a:extLst>
            </p:cNvPr>
            <p:cNvSpPr txBox="1"/>
            <p:nvPr/>
          </p:nvSpPr>
          <p:spPr>
            <a:xfrm>
              <a:off x="9385710" y="3842720"/>
              <a:ext cx="213286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Influenza</a:t>
              </a:r>
              <a:r>
                <a:rPr kumimoji="0" lang="fr-CH" sz="12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fr-CH"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a:t>
              </a: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CH"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Bacteria</a:t>
              </a:r>
              <a:endParaRPr kumimoji="0" lang="fr-CH"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37" name="ZoneTexte 94">
              <a:extLst>
                <a:ext uri="{FF2B5EF4-FFF2-40B4-BE49-F238E27FC236}">
                  <a16:creationId xmlns:a16="http://schemas.microsoft.com/office/drawing/2014/main" id="{97871438-0AB0-15D1-2D17-A908FDE1E053}"/>
                </a:ext>
              </a:extLst>
            </p:cNvPr>
            <p:cNvSpPr txBox="1"/>
            <p:nvPr/>
          </p:nvSpPr>
          <p:spPr>
            <a:xfrm>
              <a:off x="9385710" y="5494142"/>
              <a:ext cx="1833386"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Influenza </a:t>
              </a:r>
              <a:r>
                <a:rPr kumimoji="0" lang="fr-CH"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CH"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Bacteria</a:t>
              </a:r>
              <a:endParaRPr kumimoji="0" lang="fr-CH"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endParaRPr>
            </a:p>
          </p:txBody>
        </p:sp>
        <p:sp>
          <p:nvSpPr>
            <p:cNvPr id="38" name="Ellipse 95">
              <a:extLst>
                <a:ext uri="{FF2B5EF4-FFF2-40B4-BE49-F238E27FC236}">
                  <a16:creationId xmlns:a16="http://schemas.microsoft.com/office/drawing/2014/main" id="{950DF8FD-6E22-5254-7D15-41A381F9C3A3}"/>
                </a:ext>
              </a:extLst>
            </p:cNvPr>
            <p:cNvSpPr/>
            <p:nvPr/>
          </p:nvSpPr>
          <p:spPr>
            <a:xfrm>
              <a:off x="8725864" y="4260323"/>
              <a:ext cx="96176"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Ellipse 96">
              <a:extLst>
                <a:ext uri="{FF2B5EF4-FFF2-40B4-BE49-F238E27FC236}">
                  <a16:creationId xmlns:a16="http://schemas.microsoft.com/office/drawing/2014/main" id="{F0DC6F52-A636-C1A1-2301-DC009C33EDB8}"/>
                </a:ext>
              </a:extLst>
            </p:cNvPr>
            <p:cNvSpPr/>
            <p:nvPr/>
          </p:nvSpPr>
          <p:spPr>
            <a:xfrm>
              <a:off x="8937660" y="4432816"/>
              <a:ext cx="96176"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Ellipse 97">
              <a:extLst>
                <a:ext uri="{FF2B5EF4-FFF2-40B4-BE49-F238E27FC236}">
                  <a16:creationId xmlns:a16="http://schemas.microsoft.com/office/drawing/2014/main" id="{048ED65E-1451-8F09-01DC-52AAE4FC85AB}"/>
                </a:ext>
              </a:extLst>
            </p:cNvPr>
            <p:cNvSpPr/>
            <p:nvPr/>
          </p:nvSpPr>
          <p:spPr>
            <a:xfrm>
              <a:off x="9148617" y="4772580"/>
              <a:ext cx="96176"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ZoneTexte 98">
              <a:extLst>
                <a:ext uri="{FF2B5EF4-FFF2-40B4-BE49-F238E27FC236}">
                  <a16:creationId xmlns:a16="http://schemas.microsoft.com/office/drawing/2014/main" id="{F7151AD5-00C2-7260-8275-DE00E5A9386F}"/>
                </a:ext>
              </a:extLst>
            </p:cNvPr>
            <p:cNvSpPr txBox="1"/>
            <p:nvPr/>
          </p:nvSpPr>
          <p:spPr>
            <a:xfrm>
              <a:off x="9385710" y="4653270"/>
              <a:ext cx="227217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Influenza</a:t>
              </a:r>
              <a:r>
                <a:rPr kumimoji="0" lang="fr-CH" sz="1200" b="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fr-CH"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CH" sz="1200" b="1" i="0" u="none" strike="noStrike" kern="1200" cap="none" spc="0" normalizeH="0" baseline="0" noProof="0" dirty="0" err="1">
                  <a:ln>
                    <a:noFill/>
                  </a:ln>
                  <a:solidFill>
                    <a:srgbClr val="C00000"/>
                  </a:solidFill>
                  <a:effectLst/>
                  <a:uLnTx/>
                  <a:uFillTx/>
                  <a:latin typeface="Arial" panose="020B0604020202020204" pitchFamily="34" charset="0"/>
                  <a:ea typeface="+mn-ea"/>
                  <a:cs typeface="Arial" panose="020B0604020202020204" pitchFamily="34" charset="0"/>
                </a:rPr>
                <a:t>Bacteria</a:t>
              </a:r>
              <a:r>
                <a:rPr kumimoji="0" lang="fr-CH" sz="12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 </a:t>
              </a:r>
              <a:r>
                <a:rPr kumimoji="0" lang="fr-CH"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fr-CH" sz="1200" b="1" i="0" u="none" strike="noStrike" kern="1200" cap="none" spc="0" normalizeH="0" baseline="0" noProof="0" dirty="0">
                  <a:ln>
                    <a:noFill/>
                  </a:ln>
                  <a:solidFill>
                    <a:srgbClr val="0071CE"/>
                  </a:solidFill>
                  <a:effectLst/>
                  <a:uLnTx/>
                  <a:uFillTx/>
                  <a:latin typeface="Arial" panose="020B0604020202020204" pitchFamily="34" charset="0"/>
                  <a:ea typeface="+mn-ea"/>
                  <a:cs typeface="Arial" panose="020B0604020202020204" pitchFamily="34" charset="0"/>
                </a:rPr>
                <a:t>OM-85</a:t>
              </a:r>
            </a:p>
          </p:txBody>
        </p:sp>
      </p:grpSp>
      <p:sp>
        <p:nvSpPr>
          <p:cNvPr id="42" name="Rectangle: Rounded Corners 102">
            <a:extLst>
              <a:ext uri="{FF2B5EF4-FFF2-40B4-BE49-F238E27FC236}">
                <a16:creationId xmlns:a16="http://schemas.microsoft.com/office/drawing/2014/main" id="{AD2CB1F6-40ED-7B7D-B7B6-DE0BDFA17B09}"/>
              </a:ext>
            </a:extLst>
          </p:cNvPr>
          <p:cNvSpPr/>
          <p:nvPr/>
        </p:nvSpPr>
        <p:spPr>
          <a:xfrm>
            <a:off x="1082148" y="3294293"/>
            <a:ext cx="9947135" cy="406750"/>
          </a:xfrm>
          <a:prstGeom prst="roundRect">
            <a:avLst/>
          </a:prstGeom>
          <a:solidFill>
            <a:schemeClr val="accent4">
              <a:lumMod val="90000"/>
            </a:schemeClr>
          </a:solidFill>
          <a:ln w="19050">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TextBox 643">
            <a:extLst>
              <a:ext uri="{FF2B5EF4-FFF2-40B4-BE49-F238E27FC236}">
                <a16:creationId xmlns:a16="http://schemas.microsoft.com/office/drawing/2014/main" id="{EB7615FC-9ADB-B212-95C3-B276E961C381}"/>
              </a:ext>
            </a:extLst>
          </p:cNvPr>
          <p:cNvSpPr txBox="1"/>
          <p:nvPr/>
        </p:nvSpPr>
        <p:spPr>
          <a:xfrm>
            <a:off x="1289457" y="3343149"/>
            <a:ext cx="9739827" cy="340519"/>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4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cs typeface="Arial" panose="020B0604020202020204" pitchFamily="34" charset="0"/>
              </a:rPr>
              <a:t>PREVENTION OF MORBIDITY AND MORTALITY AFTER BACTERIAL SUPERINFECTION</a:t>
            </a:r>
            <a:endParaRPr kumimoji="0" lang="en-US" sz="1400" b="0" i="0" u="none" strike="noStrike" kern="1200" cap="none" spc="0" normalizeH="0" baseline="30000" noProof="0" dirty="0">
              <a:ln>
                <a:noFill/>
              </a:ln>
              <a:solidFill>
                <a:prstClr val="black">
                  <a:lumMod val="65000"/>
                  <a:lumOff val="35000"/>
                </a:prstClr>
              </a:solidFill>
              <a:effectLst/>
              <a:uLnTx/>
              <a:uFillTx/>
              <a:latin typeface="Arial" panose="020B0604020202020204" pitchFamily="34" charset="0"/>
              <a:ea typeface="Calibri"/>
              <a:cs typeface="Arial" panose="020B0604020202020204" pitchFamily="34" charset="0"/>
            </a:endParaRPr>
          </a:p>
        </p:txBody>
      </p:sp>
      <p:pic>
        <p:nvPicPr>
          <p:cNvPr id="44" name="Picture 4">
            <a:extLst>
              <a:ext uri="{FF2B5EF4-FFF2-40B4-BE49-F238E27FC236}">
                <a16:creationId xmlns:a16="http://schemas.microsoft.com/office/drawing/2014/main" id="{D536BC4A-34B5-118D-5B96-7EFCF18C0CEF}"/>
              </a:ext>
            </a:extLst>
          </p:cNvPr>
          <p:cNvPicPr>
            <a:picLocks noChangeAspect="1" noChangeArrowheads="1"/>
          </p:cNvPicPr>
          <p:nvPr/>
        </p:nvPicPr>
        <p:blipFill rotWithShape="1">
          <a:blip r:embed="rId10" cstate="email">
            <a:extLst>
              <a:ext uri="{28A0092B-C50C-407E-A947-70E740481C1C}">
                <a14:useLocalDpi xmlns:a14="http://schemas.microsoft.com/office/drawing/2010/main" val="0"/>
              </a:ext>
            </a:extLst>
          </a:blip>
          <a:srcRect/>
          <a:stretch/>
        </p:blipFill>
        <p:spPr bwMode="auto">
          <a:xfrm>
            <a:off x="771050" y="1686487"/>
            <a:ext cx="3504444" cy="11876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2">
            <a:extLst>
              <a:ext uri="{FF2B5EF4-FFF2-40B4-BE49-F238E27FC236}">
                <a16:creationId xmlns:a16="http://schemas.microsoft.com/office/drawing/2014/main" id="{0BBABF66-F760-3870-A78B-524131F11474}"/>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a:stretch/>
        </p:blipFill>
        <p:spPr bwMode="auto">
          <a:xfrm>
            <a:off x="375563" y="757683"/>
            <a:ext cx="4162046" cy="898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ZoneTexte 103">
            <a:extLst>
              <a:ext uri="{FF2B5EF4-FFF2-40B4-BE49-F238E27FC236}">
                <a16:creationId xmlns:a16="http://schemas.microsoft.com/office/drawing/2014/main" id="{8C23BF06-293E-8351-F04A-94696D89F799}"/>
              </a:ext>
            </a:extLst>
          </p:cNvPr>
          <p:cNvSpPr txBox="1"/>
          <p:nvPr/>
        </p:nvSpPr>
        <p:spPr>
          <a:xfrm>
            <a:off x="173309" y="2872643"/>
            <a:ext cx="645721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Chest</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radiographs</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of a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child</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with</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Influenza H1N1 super-</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infected</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with</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Methicillin-resistant</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Staphylococcus aureus (MRSA).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Window</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of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opportunity</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secondary</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bacterial</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super-infection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typically</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occurs</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1 </a:t>
            </a:r>
            <a:r>
              <a:rPr kumimoji="0" lang="fr-CH" sz="1000" b="0" i="0" u="none" strike="noStrike" kern="1200" cap="none" spc="0" normalizeH="0" baseline="0" noProof="0" dirty="0" err="1">
                <a:ln>
                  <a:noFill/>
                </a:ln>
                <a:solidFill>
                  <a:prstClr val="black"/>
                </a:solidFill>
                <a:effectLst/>
                <a:uLnTx/>
                <a:uFillTx/>
                <a:latin typeface="Calibri" panose="020F0502020204030204"/>
                <a:ea typeface="+mn-ea"/>
                <a:cs typeface="+mn-cs"/>
              </a:rPr>
              <a:t>week</a:t>
            </a:r>
            <a:r>
              <a:rPr kumimoji="0" lang="fr-CH" sz="1000" b="0" i="0" u="none" strike="noStrike" kern="1200" cap="none" spc="0" normalizeH="0" baseline="0" noProof="0" dirty="0">
                <a:ln>
                  <a:noFill/>
                </a:ln>
                <a:solidFill>
                  <a:prstClr val="black"/>
                </a:solidFill>
                <a:effectLst/>
                <a:uLnTx/>
                <a:uFillTx/>
                <a:latin typeface="Calibri" panose="020F0502020204030204"/>
                <a:ea typeface="+mn-ea"/>
                <a:cs typeface="+mn-cs"/>
              </a:rPr>
              <a:t> post influenza</a:t>
            </a:r>
          </a:p>
        </p:txBody>
      </p:sp>
      <p:sp>
        <p:nvSpPr>
          <p:cNvPr id="47" name="Flèche : droite 104">
            <a:extLst>
              <a:ext uri="{FF2B5EF4-FFF2-40B4-BE49-F238E27FC236}">
                <a16:creationId xmlns:a16="http://schemas.microsoft.com/office/drawing/2014/main" id="{CB6372DC-ABDB-006D-8311-0DCFD94E3DB7}"/>
              </a:ext>
            </a:extLst>
          </p:cNvPr>
          <p:cNvSpPr/>
          <p:nvPr/>
        </p:nvSpPr>
        <p:spPr>
          <a:xfrm>
            <a:off x="4629322" y="2037586"/>
            <a:ext cx="762790" cy="593109"/>
          </a:xfrm>
          <a:prstGeom prst="rightArrow">
            <a:avLst/>
          </a:prstGeom>
          <a:solidFill>
            <a:srgbClr val="D8EE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0FFBC23C-C393-9D99-7D39-7AA813E881EC}"/>
              </a:ext>
            </a:extLst>
          </p:cNvPr>
          <p:cNvSpPr/>
          <p:nvPr/>
        </p:nvSpPr>
        <p:spPr>
          <a:xfrm>
            <a:off x="8956611" y="4849090"/>
            <a:ext cx="856242" cy="199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1" i="0" u="none" strike="noStrike" kern="1200" cap="none" spc="0" normalizeH="0" baseline="0" noProof="0">
                <a:ln>
                  <a:noFill/>
                </a:ln>
                <a:solidFill>
                  <a:prstClr val="black"/>
                </a:solidFill>
                <a:effectLst/>
                <a:uLnTx/>
                <a:uFillTx/>
                <a:latin typeface="Calibri" panose="020F0502020204030204"/>
                <a:ea typeface="+mn-ea"/>
                <a:cs typeface="+mn-cs"/>
              </a:rPr>
              <a:t>INFLUENZA VIRUS</a:t>
            </a:r>
          </a:p>
        </p:txBody>
      </p:sp>
      <p:sp>
        <p:nvSpPr>
          <p:cNvPr id="49" name="Rectangle 48">
            <a:extLst>
              <a:ext uri="{FF2B5EF4-FFF2-40B4-BE49-F238E27FC236}">
                <a16:creationId xmlns:a16="http://schemas.microsoft.com/office/drawing/2014/main" id="{8E71DB95-9079-D351-8241-CA10D0BD9948}"/>
              </a:ext>
            </a:extLst>
          </p:cNvPr>
          <p:cNvSpPr/>
          <p:nvPr/>
        </p:nvSpPr>
        <p:spPr>
          <a:xfrm>
            <a:off x="8946986" y="5678144"/>
            <a:ext cx="856242" cy="199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1" i="0" u="none" strike="noStrike" kern="1200" cap="none" spc="0" normalizeH="0" baseline="0" noProof="0">
                <a:ln>
                  <a:noFill/>
                </a:ln>
                <a:solidFill>
                  <a:prstClr val="black"/>
                </a:solidFill>
                <a:effectLst/>
                <a:uLnTx/>
                <a:uFillTx/>
                <a:latin typeface="Calibri" panose="020F0502020204030204"/>
                <a:ea typeface="+mn-ea"/>
                <a:cs typeface="+mn-cs"/>
              </a:rPr>
              <a:t>INFLUENZA VIRUS</a:t>
            </a:r>
          </a:p>
        </p:txBody>
      </p:sp>
      <p:sp>
        <p:nvSpPr>
          <p:cNvPr id="50" name="Rectangle 49">
            <a:extLst>
              <a:ext uri="{FF2B5EF4-FFF2-40B4-BE49-F238E27FC236}">
                <a16:creationId xmlns:a16="http://schemas.microsoft.com/office/drawing/2014/main" id="{75934669-BCE6-3151-710A-2094FE449FA4}"/>
              </a:ext>
            </a:extLst>
          </p:cNvPr>
          <p:cNvSpPr/>
          <p:nvPr/>
        </p:nvSpPr>
        <p:spPr>
          <a:xfrm>
            <a:off x="8956611" y="3970675"/>
            <a:ext cx="856242" cy="199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100" b="1" i="0" u="none" strike="noStrike" kern="1200" cap="none" spc="0" normalizeH="0" baseline="0" noProof="0">
                <a:ln>
                  <a:noFill/>
                </a:ln>
                <a:solidFill>
                  <a:prstClr val="black"/>
                </a:solidFill>
                <a:effectLst/>
                <a:uLnTx/>
                <a:uFillTx/>
                <a:latin typeface="Calibri" panose="020F0502020204030204"/>
                <a:ea typeface="+mn-ea"/>
                <a:cs typeface="+mn-cs"/>
              </a:rPr>
              <a:t>INFLUENZA VIRUS</a:t>
            </a:r>
          </a:p>
        </p:txBody>
      </p:sp>
      <p:grpSp>
        <p:nvGrpSpPr>
          <p:cNvPr id="51" name="Groupe 108">
            <a:extLst>
              <a:ext uri="{FF2B5EF4-FFF2-40B4-BE49-F238E27FC236}">
                <a16:creationId xmlns:a16="http://schemas.microsoft.com/office/drawing/2014/main" id="{9A3A6326-0247-28A2-E80A-978B5EC13693}"/>
              </a:ext>
            </a:extLst>
          </p:cNvPr>
          <p:cNvGrpSpPr/>
          <p:nvPr/>
        </p:nvGrpSpPr>
        <p:grpSpPr>
          <a:xfrm>
            <a:off x="985727" y="3766282"/>
            <a:ext cx="4232531" cy="2460861"/>
            <a:chOff x="1042693" y="3905118"/>
            <a:chExt cx="4232531" cy="2460861"/>
          </a:xfrm>
        </p:grpSpPr>
        <p:grpSp>
          <p:nvGrpSpPr>
            <p:cNvPr id="52" name="Groupe 109">
              <a:extLst>
                <a:ext uri="{FF2B5EF4-FFF2-40B4-BE49-F238E27FC236}">
                  <a16:creationId xmlns:a16="http://schemas.microsoft.com/office/drawing/2014/main" id="{08CCF548-2CF8-31EC-389D-61D505A805A4}"/>
                </a:ext>
              </a:extLst>
            </p:cNvPr>
            <p:cNvGrpSpPr/>
            <p:nvPr/>
          </p:nvGrpSpPr>
          <p:grpSpPr>
            <a:xfrm>
              <a:off x="1042693" y="3905118"/>
              <a:ext cx="4232531" cy="2460861"/>
              <a:chOff x="1106498" y="3694622"/>
              <a:chExt cx="4232531" cy="2460861"/>
            </a:xfrm>
          </p:grpSpPr>
          <p:grpSp>
            <p:nvGrpSpPr>
              <p:cNvPr id="54" name="Group 254">
                <a:extLst>
                  <a:ext uri="{FF2B5EF4-FFF2-40B4-BE49-F238E27FC236}">
                    <a16:creationId xmlns:a16="http://schemas.microsoft.com/office/drawing/2014/main" id="{2D7746BF-ADCD-8A3E-FF6B-91396C59D0DD}"/>
                  </a:ext>
                </a:extLst>
              </p:cNvPr>
              <p:cNvGrpSpPr/>
              <p:nvPr/>
            </p:nvGrpSpPr>
            <p:grpSpPr>
              <a:xfrm>
                <a:off x="4640732" y="4120082"/>
                <a:ext cx="698297" cy="1064760"/>
                <a:chOff x="6845015" y="86538"/>
                <a:chExt cx="1021002" cy="1062263"/>
              </a:xfrm>
            </p:grpSpPr>
            <p:sp>
              <p:nvSpPr>
                <p:cNvPr id="73" name="TextBox 244">
                  <a:extLst>
                    <a:ext uri="{FF2B5EF4-FFF2-40B4-BE49-F238E27FC236}">
                      <a16:creationId xmlns:a16="http://schemas.microsoft.com/office/drawing/2014/main" id="{CAC8DFB8-7219-30D2-60B3-D2C9138C4ABF}"/>
                    </a:ext>
                  </a:extLst>
                </p:cNvPr>
                <p:cNvSpPr txBox="1"/>
                <p:nvPr/>
              </p:nvSpPr>
              <p:spPr>
                <a:xfrm>
                  <a:off x="6845015" y="964568"/>
                  <a:ext cx="800526" cy="184233"/>
                </a:xfrm>
                <a:prstGeom prst="rect">
                  <a:avLst/>
                </a:prstGeom>
                <a:noFill/>
              </p:spPr>
              <p:txBody>
                <a:bodyPr wrap="square" lIns="0" tIns="0" rIns="0" bIns="0" rtlCol="0">
                  <a:spAutoFit/>
                </a:bodyPr>
                <a:lstStyle/>
                <a:p>
                  <a:pPr marL="0" marR="0" lvl="0" indent="0" algn="l"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1" i="0" u="none" strike="noStrike" kern="1200" cap="none" spc="0" normalizeH="0" baseline="0" noProof="0">
                      <a:ln>
                        <a:noFill/>
                      </a:ln>
                      <a:solidFill>
                        <a:srgbClr val="0071CE"/>
                      </a:solidFill>
                      <a:effectLst/>
                      <a:uLnTx/>
                      <a:uFillTx/>
                      <a:latin typeface="Arial" panose="020B0604020202020204" pitchFamily="34" charset="0"/>
                      <a:ea typeface="+mn-ea"/>
                      <a:cs typeface="Arial" panose="020B0604020202020204" pitchFamily="34" charset="0"/>
                    </a:rPr>
                    <a:t>OM-85</a:t>
                  </a:r>
                </a:p>
              </p:txBody>
            </p:sp>
            <p:sp>
              <p:nvSpPr>
                <p:cNvPr id="74" name="TextBox 245">
                  <a:extLst>
                    <a:ext uri="{FF2B5EF4-FFF2-40B4-BE49-F238E27FC236}">
                      <a16:creationId xmlns:a16="http://schemas.microsoft.com/office/drawing/2014/main" id="{27469C0C-7140-811D-D95C-191504286ACB}"/>
                    </a:ext>
                  </a:extLst>
                </p:cNvPr>
                <p:cNvSpPr txBox="1"/>
                <p:nvPr/>
              </p:nvSpPr>
              <p:spPr>
                <a:xfrm>
                  <a:off x="6850125" y="86538"/>
                  <a:ext cx="1015892" cy="184233"/>
                </a:xfrm>
                <a:prstGeom prst="rect">
                  <a:avLst/>
                </a:prstGeom>
                <a:noFill/>
              </p:spPr>
              <p:txBody>
                <a:bodyPr wrap="square" lIns="0" tIns="0" rIns="0" bIns="0" rtlCol="0">
                  <a:spAutoFit/>
                </a:bodyPr>
                <a:lstStyle/>
                <a:p>
                  <a:pPr marL="0" marR="0" lvl="0" indent="0" algn="l"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Placebo</a:t>
                  </a:r>
                </a:p>
              </p:txBody>
            </p:sp>
          </p:grpSp>
          <p:pic>
            <p:nvPicPr>
              <p:cNvPr id="55" name="Image 112">
                <a:extLst>
                  <a:ext uri="{FF2B5EF4-FFF2-40B4-BE49-F238E27FC236}">
                    <a16:creationId xmlns:a16="http://schemas.microsoft.com/office/drawing/2014/main" id="{E1C40406-E8F1-DE0B-A310-8FDE957BAC2D}"/>
                  </a:ext>
                </a:extLst>
              </p:cNvPr>
              <p:cNvPicPr>
                <a:picLocks noChangeAspect="1"/>
              </p:cNvPicPr>
              <p:nvPr/>
            </p:nvPicPr>
            <p:blipFill rotWithShape="1">
              <a:blip r:embed="rId12" cstate="email">
                <a:extLst>
                  <a:ext uri="{28A0092B-C50C-407E-A947-70E740481C1C}">
                    <a14:useLocalDpi xmlns:a14="http://schemas.microsoft.com/office/drawing/2010/main" val="0"/>
                  </a:ext>
                </a:extLst>
              </a:blip>
              <a:srcRect/>
              <a:stretch/>
            </p:blipFill>
            <p:spPr>
              <a:xfrm>
                <a:off x="1284794" y="3707000"/>
                <a:ext cx="3355939" cy="2289954"/>
              </a:xfrm>
              <a:prstGeom prst="rect">
                <a:avLst/>
              </a:prstGeom>
            </p:spPr>
          </p:pic>
          <p:sp>
            <p:nvSpPr>
              <p:cNvPr id="56" name="TextBox 299">
                <a:extLst>
                  <a:ext uri="{FF2B5EF4-FFF2-40B4-BE49-F238E27FC236}">
                    <a16:creationId xmlns:a16="http://schemas.microsoft.com/office/drawing/2014/main" id="{57D404C5-E1EA-D9E7-5703-A2246C0D120F}"/>
                  </a:ext>
                </a:extLst>
              </p:cNvPr>
              <p:cNvSpPr txBox="1"/>
              <p:nvPr/>
            </p:nvSpPr>
            <p:spPr>
              <a:xfrm>
                <a:off x="1666231" y="4453501"/>
                <a:ext cx="1033318" cy="184666"/>
              </a:xfrm>
              <a:prstGeom prst="rect">
                <a:avLst/>
              </a:prstGeom>
              <a:solidFill>
                <a:schemeClr val="bg1"/>
              </a:solidFill>
            </p:spPr>
            <p:txBody>
              <a:bodyPr wrap="square" lIns="0" tIns="0" rIns="0" bIns="0" rtlCol="0">
                <a:spAutoFit/>
              </a:bodyPr>
              <a:lstStyle/>
              <a:p>
                <a:pPr marL="0" marR="0" lvl="0" indent="0" algn="l"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Influenza</a:t>
                </a:r>
              </a:p>
            </p:txBody>
          </p:sp>
          <p:sp>
            <p:nvSpPr>
              <p:cNvPr id="57" name="Rectangle 56">
                <a:extLst>
                  <a:ext uri="{FF2B5EF4-FFF2-40B4-BE49-F238E27FC236}">
                    <a16:creationId xmlns:a16="http://schemas.microsoft.com/office/drawing/2014/main" id="{E2143319-D749-FAA0-39A6-49B0E4B8AEEB}"/>
                  </a:ext>
                </a:extLst>
              </p:cNvPr>
              <p:cNvSpPr/>
              <p:nvPr/>
            </p:nvSpPr>
            <p:spPr>
              <a:xfrm>
                <a:off x="3208337" y="3707000"/>
                <a:ext cx="1285949" cy="4199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5C3516E5-A0C8-22B5-FF33-DDF34D7698CA}"/>
                  </a:ext>
                </a:extLst>
              </p:cNvPr>
              <p:cNvSpPr/>
              <p:nvPr/>
            </p:nvSpPr>
            <p:spPr>
              <a:xfrm>
                <a:off x="1723941" y="3743303"/>
                <a:ext cx="252964" cy="580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34E9171E-1E3D-8F45-E775-DACBBD3348D5}"/>
                  </a:ext>
                </a:extLst>
              </p:cNvPr>
              <p:cNvSpPr/>
              <p:nvPr/>
            </p:nvSpPr>
            <p:spPr>
              <a:xfrm rot="5400000">
                <a:off x="1840518" y="3307460"/>
                <a:ext cx="184667" cy="95899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6D240FB9-5A83-DBA9-D827-625AF81C3790}"/>
                  </a:ext>
                </a:extLst>
              </p:cNvPr>
              <p:cNvSpPr/>
              <p:nvPr/>
            </p:nvSpPr>
            <p:spPr>
              <a:xfrm rot="5400000">
                <a:off x="2640541" y="4697438"/>
                <a:ext cx="566915" cy="24012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61" name="Connecteur droit avec flèche 118">
                <a:extLst>
                  <a:ext uri="{FF2B5EF4-FFF2-40B4-BE49-F238E27FC236}">
                    <a16:creationId xmlns:a16="http://schemas.microsoft.com/office/drawing/2014/main" id="{DE0158E7-EE9F-4E75-8D71-BEB1B407A327}"/>
                  </a:ext>
                </a:extLst>
              </p:cNvPr>
              <p:cNvCxnSpPr>
                <a:cxnSpLocks/>
              </p:cNvCxnSpPr>
              <p:nvPr/>
            </p:nvCxnSpPr>
            <p:spPr>
              <a:xfrm>
                <a:off x="2925071" y="4653008"/>
                <a:ext cx="0" cy="43950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cteur droit avec flèche 119">
                <a:extLst>
                  <a:ext uri="{FF2B5EF4-FFF2-40B4-BE49-F238E27FC236}">
                    <a16:creationId xmlns:a16="http://schemas.microsoft.com/office/drawing/2014/main" id="{D82789DE-18C1-7B3A-F14D-0D1FD1528F0A}"/>
                  </a:ext>
                </a:extLst>
              </p:cNvPr>
              <p:cNvCxnSpPr>
                <a:cxnSpLocks/>
              </p:cNvCxnSpPr>
              <p:nvPr/>
            </p:nvCxnSpPr>
            <p:spPr>
              <a:xfrm>
                <a:off x="1730453" y="4735110"/>
                <a:ext cx="0" cy="43950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245">
                <a:extLst>
                  <a:ext uri="{FF2B5EF4-FFF2-40B4-BE49-F238E27FC236}">
                    <a16:creationId xmlns:a16="http://schemas.microsoft.com/office/drawing/2014/main" id="{1E84E845-5656-AD71-6DBC-F4480D92CE16}"/>
                  </a:ext>
                </a:extLst>
              </p:cNvPr>
              <p:cNvSpPr txBox="1"/>
              <p:nvPr/>
            </p:nvSpPr>
            <p:spPr>
              <a:xfrm>
                <a:off x="2702219" y="5970817"/>
                <a:ext cx="694802" cy="184666"/>
              </a:xfrm>
              <a:prstGeom prst="rect">
                <a:avLst/>
              </a:prstGeom>
              <a:noFill/>
            </p:spPr>
            <p:txBody>
              <a:bodyPr wrap="square" lIns="0" tIns="0" rIns="0" bIns="0" rtlCol="0">
                <a:spAutoFit/>
              </a:bodyPr>
              <a:lstStyle/>
              <a:p>
                <a:pPr marL="0" marR="0" lvl="0" indent="0" algn="ctr"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Days</a:t>
                </a:r>
              </a:p>
            </p:txBody>
          </p:sp>
          <p:sp>
            <p:nvSpPr>
              <p:cNvPr id="64" name="TextBox 245">
                <a:extLst>
                  <a:ext uri="{FF2B5EF4-FFF2-40B4-BE49-F238E27FC236}">
                    <a16:creationId xmlns:a16="http://schemas.microsoft.com/office/drawing/2014/main" id="{FFACF1B7-AB93-135D-2980-C495C8E76A89}"/>
                  </a:ext>
                </a:extLst>
              </p:cNvPr>
              <p:cNvSpPr txBox="1"/>
              <p:nvPr/>
            </p:nvSpPr>
            <p:spPr>
              <a:xfrm rot="16200000">
                <a:off x="490768" y="4698532"/>
                <a:ext cx="1416126" cy="184666"/>
              </a:xfrm>
              <a:prstGeom prst="rect">
                <a:avLst/>
              </a:prstGeom>
              <a:noFill/>
            </p:spPr>
            <p:txBody>
              <a:bodyPr wrap="square" lIns="0" tIns="0" rIns="0" bIns="0" rtlCol="0">
                <a:spAutoFit/>
              </a:bodyPr>
              <a:lstStyle/>
              <a:p>
                <a:pPr marL="0" marR="0" lvl="0" indent="0" algn="ctr"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Disease score</a:t>
                </a:r>
              </a:p>
            </p:txBody>
          </p:sp>
          <p:sp>
            <p:nvSpPr>
              <p:cNvPr id="65" name="TextBox 301">
                <a:extLst>
                  <a:ext uri="{FF2B5EF4-FFF2-40B4-BE49-F238E27FC236}">
                    <a16:creationId xmlns:a16="http://schemas.microsoft.com/office/drawing/2014/main" id="{B6D2BC1C-7E2E-F2FB-AE16-6D1D08BE0EBE}"/>
                  </a:ext>
                </a:extLst>
              </p:cNvPr>
              <p:cNvSpPr txBox="1"/>
              <p:nvPr/>
            </p:nvSpPr>
            <p:spPr>
              <a:xfrm>
                <a:off x="2465458" y="4374595"/>
                <a:ext cx="1033318" cy="252000"/>
              </a:xfrm>
              <a:prstGeom prst="rect">
                <a:avLst/>
              </a:prstGeom>
              <a:solidFill>
                <a:schemeClr val="bg1"/>
              </a:solidFill>
            </p:spPr>
            <p:txBody>
              <a:bodyPr wrap="square" lIns="0" tIns="0" rIns="0" bIns="0" rtlCol="0">
                <a:spAutoFit/>
              </a:bodyPr>
              <a:lstStyle/>
              <a:p>
                <a:pPr marL="0" marR="0" lvl="0" indent="0" algn="ctr" defTabSz="1131499" rtl="0" eaLnBrk="1" fontAlgn="auto" latinLnBrk="0" hangingPunct="1">
                  <a:lnSpc>
                    <a:spcPct val="100000"/>
                  </a:lnSpc>
                  <a:spcBef>
                    <a:spcPts val="248"/>
                  </a:spcBef>
                  <a:spcAft>
                    <a:spcPts val="248"/>
                  </a:spcAft>
                  <a:buClrTx/>
                  <a:buSzTx/>
                  <a:buFontTx/>
                  <a:buNone/>
                  <a:tabLst>
                    <a:tab pos="368373" algn="l"/>
                  </a:tabLst>
                  <a:defRPr/>
                </a:pPr>
                <a:r>
                  <a:rPr kumimoji="0" lang="en-US" sz="1200" b="1" i="0" u="none" strike="noStrike" kern="1200" cap="none" spc="0" normalizeH="0" baseline="0" noProof="0">
                    <a:ln>
                      <a:noFill/>
                    </a:ln>
                    <a:solidFill>
                      <a:srgbClr val="C00000"/>
                    </a:solidFill>
                    <a:effectLst/>
                    <a:uLnTx/>
                    <a:uFillTx/>
                    <a:latin typeface="Arial" panose="020B0604020202020204" pitchFamily="34" charset="0"/>
                    <a:ea typeface="+mn-ea"/>
                    <a:cs typeface="Arial" panose="020B0604020202020204" pitchFamily="34" charset="0"/>
                  </a:rPr>
                  <a:t>Bacteria</a:t>
                </a:r>
              </a:p>
            </p:txBody>
          </p:sp>
          <p:sp>
            <p:nvSpPr>
              <p:cNvPr id="66" name="Ellipse 123">
                <a:extLst>
                  <a:ext uri="{FF2B5EF4-FFF2-40B4-BE49-F238E27FC236}">
                    <a16:creationId xmlns:a16="http://schemas.microsoft.com/office/drawing/2014/main" id="{09E49F4D-4DFB-232E-8817-64282E716E6C}"/>
                  </a:ext>
                </a:extLst>
              </p:cNvPr>
              <p:cNvSpPr/>
              <p:nvPr/>
            </p:nvSpPr>
            <p:spPr>
              <a:xfrm>
                <a:off x="4368591" y="5058262"/>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7" name="Ellipse 124">
                <a:extLst>
                  <a:ext uri="{FF2B5EF4-FFF2-40B4-BE49-F238E27FC236}">
                    <a16:creationId xmlns:a16="http://schemas.microsoft.com/office/drawing/2014/main" id="{EF33D8CE-D7C7-9B8C-0EC2-6F90EB6818B7}"/>
                  </a:ext>
                </a:extLst>
              </p:cNvPr>
              <p:cNvSpPr/>
              <p:nvPr/>
            </p:nvSpPr>
            <p:spPr>
              <a:xfrm>
                <a:off x="4068485" y="5058934"/>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8" name="Ellipse 125">
                <a:extLst>
                  <a:ext uri="{FF2B5EF4-FFF2-40B4-BE49-F238E27FC236}">
                    <a16:creationId xmlns:a16="http://schemas.microsoft.com/office/drawing/2014/main" id="{C97E5364-FF7F-21DF-CE9A-7C6087C5D708}"/>
                  </a:ext>
                </a:extLst>
              </p:cNvPr>
              <p:cNvSpPr/>
              <p:nvPr/>
            </p:nvSpPr>
            <p:spPr>
              <a:xfrm>
                <a:off x="3771784" y="5204180"/>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9" name="Ellipse 126">
                <a:extLst>
                  <a:ext uri="{FF2B5EF4-FFF2-40B4-BE49-F238E27FC236}">
                    <a16:creationId xmlns:a16="http://schemas.microsoft.com/office/drawing/2014/main" id="{CE68ED9E-7D35-5A47-EE82-57D373C6178C}"/>
                  </a:ext>
                </a:extLst>
              </p:cNvPr>
              <p:cNvSpPr/>
              <p:nvPr/>
            </p:nvSpPr>
            <p:spPr>
              <a:xfrm>
                <a:off x="3474176" y="5141406"/>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0" name="Ellipse 127">
                <a:extLst>
                  <a:ext uri="{FF2B5EF4-FFF2-40B4-BE49-F238E27FC236}">
                    <a16:creationId xmlns:a16="http://schemas.microsoft.com/office/drawing/2014/main" id="{8FBE6630-126E-2D07-AE51-70D6B8FCCD90}"/>
                  </a:ext>
                </a:extLst>
              </p:cNvPr>
              <p:cNvSpPr/>
              <p:nvPr/>
            </p:nvSpPr>
            <p:spPr>
              <a:xfrm>
                <a:off x="3173763" y="5185783"/>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1" name="Ellipse 128">
                <a:extLst>
                  <a:ext uri="{FF2B5EF4-FFF2-40B4-BE49-F238E27FC236}">
                    <a16:creationId xmlns:a16="http://schemas.microsoft.com/office/drawing/2014/main" id="{ECB210FE-DE44-3B86-DFFB-EF8588912470}"/>
                  </a:ext>
                </a:extLst>
              </p:cNvPr>
              <p:cNvSpPr/>
              <p:nvPr/>
            </p:nvSpPr>
            <p:spPr>
              <a:xfrm>
                <a:off x="2875560" y="5277050"/>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2" name="Ellipse 129">
                <a:extLst>
                  <a:ext uri="{FF2B5EF4-FFF2-40B4-BE49-F238E27FC236}">
                    <a16:creationId xmlns:a16="http://schemas.microsoft.com/office/drawing/2014/main" id="{7699F011-CB0D-238D-1A30-BE89A1D64837}"/>
                  </a:ext>
                </a:extLst>
              </p:cNvPr>
              <p:cNvSpPr/>
              <p:nvPr/>
            </p:nvSpPr>
            <p:spPr>
              <a:xfrm>
                <a:off x="2577357" y="5354561"/>
                <a:ext cx="121570" cy="94364"/>
              </a:xfrm>
              <a:prstGeom prst="ellipse">
                <a:avLst/>
              </a:prstGeom>
              <a:solidFill>
                <a:schemeClr val="bg2"/>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53" name="Rectangle 52">
              <a:extLst>
                <a:ext uri="{FF2B5EF4-FFF2-40B4-BE49-F238E27FC236}">
                  <a16:creationId xmlns:a16="http://schemas.microsoft.com/office/drawing/2014/main" id="{16599B1D-B681-C471-E240-CADEAB7DC53B}"/>
                </a:ext>
              </a:extLst>
            </p:cNvPr>
            <p:cNvSpPr/>
            <p:nvPr/>
          </p:nvSpPr>
          <p:spPr>
            <a:xfrm>
              <a:off x="1559488" y="4654810"/>
              <a:ext cx="856242" cy="199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100" b="1" i="0" u="none" strike="noStrike" kern="1200" cap="none" spc="0" normalizeH="0" baseline="0" noProof="0">
                  <a:ln>
                    <a:noFill/>
                  </a:ln>
                  <a:solidFill>
                    <a:prstClr val="black"/>
                  </a:solidFill>
                  <a:effectLst/>
                  <a:uLnTx/>
                  <a:uFillTx/>
                  <a:latin typeface="Calibri" panose="020F0502020204030204"/>
                  <a:ea typeface="+mn-ea"/>
                  <a:cs typeface="+mn-cs"/>
                </a:rPr>
                <a:t>INFLUENZA VIRUS</a:t>
              </a:r>
            </a:p>
          </p:txBody>
        </p:sp>
      </p:grpSp>
      <p:pic>
        <p:nvPicPr>
          <p:cNvPr id="75" name="Image 132">
            <a:extLst>
              <a:ext uri="{FF2B5EF4-FFF2-40B4-BE49-F238E27FC236}">
                <a16:creationId xmlns:a16="http://schemas.microsoft.com/office/drawing/2014/main" id="{B7C0AFFC-B6FB-1419-4A16-6852C1308DC2}"/>
              </a:ext>
            </a:extLst>
          </p:cNvPr>
          <p:cNvPicPr>
            <a:picLocks noChangeAspect="1"/>
          </p:cNvPicPr>
          <p:nvPr/>
        </p:nvPicPr>
        <p:blipFill>
          <a:blip r:embed="rId13" cstate="email">
            <a:extLst>
              <a:ext uri="{28A0092B-C50C-407E-A947-70E740481C1C}">
                <a14:useLocalDpi xmlns:a14="http://schemas.microsoft.com/office/drawing/2010/main" val="0"/>
              </a:ext>
            </a:extLst>
          </a:blip>
          <a:stretch>
            <a:fillRect/>
          </a:stretch>
        </p:blipFill>
        <p:spPr>
          <a:xfrm>
            <a:off x="563645" y="3124129"/>
            <a:ext cx="914479" cy="871804"/>
          </a:xfrm>
          <a:prstGeom prst="rect">
            <a:avLst/>
          </a:prstGeom>
        </p:spPr>
      </p:pic>
      <p:sp>
        <p:nvSpPr>
          <p:cNvPr id="76" name="Rectangle : coins arrondis 133">
            <a:extLst>
              <a:ext uri="{FF2B5EF4-FFF2-40B4-BE49-F238E27FC236}">
                <a16:creationId xmlns:a16="http://schemas.microsoft.com/office/drawing/2014/main" id="{266DC398-9BB6-40E0-10C9-6790138408FB}"/>
              </a:ext>
            </a:extLst>
          </p:cNvPr>
          <p:cNvSpPr/>
          <p:nvPr/>
        </p:nvSpPr>
        <p:spPr>
          <a:xfrm>
            <a:off x="8214018" y="1690863"/>
            <a:ext cx="3635468" cy="438881"/>
          </a:xfrm>
          <a:prstGeom prst="roundRect">
            <a:avLst/>
          </a:prstGeom>
          <a:solidFill>
            <a:schemeClr val="bg2">
              <a:lumMod val="20000"/>
              <a:lumOff val="80000"/>
              <a:alpha val="32000"/>
            </a:schemeClr>
          </a:solidFill>
          <a:ln w="28575">
            <a:solidFill>
              <a:schemeClr val="accent2">
                <a:alpha val="4902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chemeClr val="accent2"/>
              </a:solidFill>
              <a:effectLst/>
              <a:uLnTx/>
              <a:uFillTx/>
              <a:latin typeface="Calibri" panose="020F0502020204030204"/>
              <a:ea typeface="+mn-ea"/>
              <a:cs typeface="+mn-cs"/>
            </a:endParaRPr>
          </a:p>
        </p:txBody>
      </p:sp>
      <p:pic>
        <p:nvPicPr>
          <p:cNvPr id="77" name="Image 134" descr="Une image contenant capture d’écran, cercle, conception&#10;&#10;Description générée automatiquement">
            <a:extLst>
              <a:ext uri="{FF2B5EF4-FFF2-40B4-BE49-F238E27FC236}">
                <a16:creationId xmlns:a16="http://schemas.microsoft.com/office/drawing/2014/main" id="{75898505-30CD-734F-8F36-DA2E61B1AAE3}"/>
              </a:ext>
            </a:extLst>
          </p:cNvPr>
          <p:cNvPicPr>
            <a:picLocks noChangeAspect="1"/>
          </p:cNvPicPr>
          <p:nvPr/>
        </p:nvPicPr>
        <p:blipFill rotWithShape="1">
          <a:blip r:embed="rId14" cstate="email">
            <a:duotone>
              <a:prstClr val="black"/>
              <a:srgbClr val="C00000">
                <a:tint val="45000"/>
                <a:satMod val="400000"/>
              </a:srgbClr>
            </a:duotone>
            <a:extLst>
              <a:ext uri="{BEBA8EAE-BF5A-486C-A8C5-ECC9F3942E4B}">
                <a14:imgProps xmlns:a14="http://schemas.microsoft.com/office/drawing/2010/main">
                  <a14:imgLayer r:embed="rId15">
                    <a14:imgEffect>
                      <a14:backgroundRemoval t="7813" b="89063" l="2655" r="89381">
                        <a14:foregroundMark x1="10619" y1="46875" x2="10619" y2="46875"/>
                        <a14:foregroundMark x1="5310" y1="40625" x2="5310" y2="40625"/>
                        <a14:foregroundMark x1="3540" y1="50000" x2="3540" y2="50000"/>
                        <a14:foregroundMark x1="6195" y1="70313" x2="6195" y2="70313"/>
                        <a14:backgroundMark x1="92920" y1="9375" x2="98230" y2="37500"/>
                        <a14:backgroundMark x1="31858" y1="95313" x2="53982" y2="96875"/>
                        <a14:backgroundMark x1="3540" y1="7813" x2="3540" y2="7813"/>
                        <a14:backgroundMark x1="90265" y1="93750" x2="90265" y2="93750"/>
                      </a14:backgroundRemoval>
                    </a14:imgEffect>
                    <a14:imgEffect>
                      <a14:saturation sat="400000"/>
                    </a14:imgEffect>
                    <a14:imgEffect>
                      <a14:brightnessContrast bright="70000" contrast="-45000"/>
                    </a14:imgEffect>
                  </a14:imgLayer>
                </a14:imgProps>
              </a:ext>
              <a:ext uri="{28A0092B-C50C-407E-A947-70E740481C1C}">
                <a14:useLocalDpi xmlns:a14="http://schemas.microsoft.com/office/drawing/2010/main" val="0"/>
              </a:ext>
            </a:extLst>
          </a:blip>
          <a:srcRect/>
          <a:stretch/>
        </p:blipFill>
        <p:spPr>
          <a:xfrm rot="19743794">
            <a:off x="11293121" y="1803105"/>
            <a:ext cx="470096" cy="267523"/>
          </a:xfrm>
          <a:prstGeom prst="rect">
            <a:avLst/>
          </a:prstGeom>
        </p:spPr>
      </p:pic>
      <p:sp>
        <p:nvSpPr>
          <p:cNvPr id="78" name="Rectangle : coins arrondis 135">
            <a:extLst>
              <a:ext uri="{FF2B5EF4-FFF2-40B4-BE49-F238E27FC236}">
                <a16:creationId xmlns:a16="http://schemas.microsoft.com/office/drawing/2014/main" id="{0728568E-C290-56E3-9BB5-A8D227616B10}"/>
              </a:ext>
            </a:extLst>
          </p:cNvPr>
          <p:cNvSpPr/>
          <p:nvPr/>
        </p:nvSpPr>
        <p:spPr>
          <a:xfrm>
            <a:off x="7116054" y="1221432"/>
            <a:ext cx="988739" cy="827306"/>
          </a:xfrm>
          <a:prstGeom prst="roundRect">
            <a:avLst/>
          </a:prstGeom>
          <a:solidFill>
            <a:schemeClr val="bg2">
              <a:lumMod val="20000"/>
              <a:lumOff val="80000"/>
              <a:alpha val="32000"/>
            </a:schemeClr>
          </a:solidFill>
          <a:ln w="28575">
            <a:solidFill>
              <a:schemeClr val="accent2">
                <a:alpha val="4902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73F550A-7507-2A8E-276D-6B1FB9B882C3}"/>
              </a:ext>
            </a:extLst>
          </p:cNvPr>
          <p:cNvSpPr/>
          <p:nvPr/>
        </p:nvSpPr>
        <p:spPr>
          <a:xfrm>
            <a:off x="5783699" y="6199421"/>
            <a:ext cx="4248053"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71CE"/>
                </a:solidFill>
                <a:effectLst/>
                <a:uLnTx/>
                <a:uFillTx/>
                <a:latin typeface="Arial" panose="020B0604020202020204" pitchFamily="34" charset="0"/>
                <a:ea typeface="+mn-ea"/>
                <a:cs typeface="Arial" panose="020B0604020202020204" pitchFamily="34" charset="0"/>
                <a:sym typeface="Wingdings" panose="05000000000000000000" pitchFamily="2" charset="2"/>
              </a:rPr>
              <a:t>  </a:t>
            </a:r>
            <a:r>
              <a:rPr kumimoji="0" lang="en-US" sz="1400" b="1" i="0" u="none" strike="noStrike" kern="1200" cap="none" spc="0" normalizeH="0" baseline="0" noProof="0" dirty="0">
                <a:ln>
                  <a:noFill/>
                </a:ln>
                <a:solidFill>
                  <a:srgbClr val="0071CE"/>
                </a:solidFill>
                <a:effectLst/>
                <a:uLnTx/>
                <a:uFillTx/>
                <a:latin typeface="Arial" panose="020B0604020202020204" pitchFamily="34" charset="0"/>
                <a:ea typeface="+mn-ea"/>
                <a:cs typeface="Arial" panose="020B0604020202020204" pitchFamily="34" charset="0"/>
              </a:rPr>
              <a:t>BETWEEN 30-50% SURVIVAL</a:t>
            </a:r>
            <a:endParaRPr kumimoji="0" lang="fr-CH" sz="1400" b="1" i="0" u="none" strike="noStrike" kern="1200" cap="none" spc="0" normalizeH="0" baseline="0" noProof="0" dirty="0">
              <a:ln>
                <a:noFill/>
              </a:ln>
              <a:solidFill>
                <a:srgbClr val="0071CE"/>
              </a:solidFill>
              <a:effectLst/>
              <a:uLnTx/>
              <a:uFillTx/>
              <a:latin typeface="Arial" panose="020B0604020202020204" pitchFamily="34" charset="0"/>
              <a:ea typeface="+mn-ea"/>
              <a:cs typeface="Arial" panose="020B0604020202020204" pitchFamily="34" charset="0"/>
            </a:endParaRPr>
          </a:p>
        </p:txBody>
      </p:sp>
      <p:sp>
        <p:nvSpPr>
          <p:cNvPr id="79" name="Espace réservé du texte 50">
            <a:extLst>
              <a:ext uri="{FF2B5EF4-FFF2-40B4-BE49-F238E27FC236}">
                <a16:creationId xmlns:a16="http://schemas.microsoft.com/office/drawing/2014/main" id="{339279FB-60C5-663F-FCD3-4A5D11DEC059}"/>
              </a:ext>
            </a:extLst>
          </p:cNvPr>
          <p:cNvSpPr txBox="1">
            <a:spLocks/>
          </p:cNvSpPr>
          <p:nvPr/>
        </p:nvSpPr>
        <p:spPr>
          <a:xfrm>
            <a:off x="710283" y="6482642"/>
            <a:ext cx="8506455" cy="4480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9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Pasquali et al., Front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Med</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Lausanne</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2014 Oct 30;1:41; OM Pharma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Internal</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s-PE"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report</a:t>
            </a:r>
            <a:r>
              <a:rPr kumimoji="0" lang="es-PE"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r>
              <a:rPr kumimoji="0" lang="en-US" sz="9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BV-2012/07</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kumimoji="0" lang="fr-CH"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CH"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62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53" presetClass="entr" presetSubtype="16" fill="hold" grpId="0" nodeType="withEffect">
                                  <p:stCondLst>
                                    <p:cond delay="0"/>
                                  </p:stCondLst>
                                  <p:childTnLst>
                                    <p:set>
                                      <p:cBhvr>
                                        <p:cTn id="12" dur="1" fill="hold">
                                          <p:stCondLst>
                                            <p:cond delay="0"/>
                                          </p:stCondLst>
                                        </p:cTn>
                                        <p:tgtEl>
                                          <p:spTgt spid="78"/>
                                        </p:tgtEl>
                                        <p:attrNameLst>
                                          <p:attrName>style.visibility</p:attrName>
                                        </p:attrNameLst>
                                      </p:cBhvr>
                                      <p:to>
                                        <p:strVal val="visible"/>
                                      </p:to>
                                    </p:set>
                                    <p:anim calcmode="lin" valueType="num">
                                      <p:cBhvr>
                                        <p:cTn id="13" dur="500" fill="hold"/>
                                        <p:tgtEl>
                                          <p:spTgt spid="78"/>
                                        </p:tgtEl>
                                        <p:attrNameLst>
                                          <p:attrName>ppt_w</p:attrName>
                                        </p:attrNameLst>
                                      </p:cBhvr>
                                      <p:tavLst>
                                        <p:tav tm="0">
                                          <p:val>
                                            <p:fltVal val="0"/>
                                          </p:val>
                                        </p:tav>
                                        <p:tav tm="100000">
                                          <p:val>
                                            <p:strVal val="#ppt_w"/>
                                          </p:val>
                                        </p:tav>
                                      </p:tavLst>
                                    </p:anim>
                                    <p:anim calcmode="lin" valueType="num">
                                      <p:cBhvr>
                                        <p:cTn id="14" dur="500" fill="hold"/>
                                        <p:tgtEl>
                                          <p:spTgt spid="78"/>
                                        </p:tgtEl>
                                        <p:attrNameLst>
                                          <p:attrName>ppt_h</p:attrName>
                                        </p:attrNameLst>
                                      </p:cBhvr>
                                      <p:tavLst>
                                        <p:tav tm="0">
                                          <p:val>
                                            <p:fltVal val="0"/>
                                          </p:val>
                                        </p:tav>
                                        <p:tav tm="100000">
                                          <p:val>
                                            <p:strVal val="#ppt_h"/>
                                          </p:val>
                                        </p:tav>
                                      </p:tavLst>
                                    </p:anim>
                                    <p:animEffect transition="in" filter="fade">
                                      <p:cBhvr>
                                        <p:cTn id="15" dur="500"/>
                                        <p:tgtEl>
                                          <p:spTgt spid="7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76"/>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7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4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5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2" grpId="0" animBg="1"/>
      <p:bldP spid="43" grpId="0"/>
      <p:bldP spid="47" grpId="0" animBg="1"/>
      <p:bldP spid="48" grpId="0" animBg="1"/>
      <p:bldP spid="49" grpId="0" animBg="1"/>
      <p:bldP spid="50" grpId="0" animBg="1"/>
      <p:bldP spid="76" grpId="0" animBg="1"/>
      <p:bldP spid="78"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8F6F70-A3D3-6A7F-2D84-0E429F45D10E}"/>
              </a:ext>
            </a:extLst>
          </p:cNvPr>
          <p:cNvSpPr>
            <a:spLocks noGrp="1"/>
          </p:cNvSpPr>
          <p:nvPr>
            <p:ph type="sldNum" sz="quarter" idx="11"/>
          </p:nvPr>
        </p:nvSpPr>
        <p:spPr>
          <a:xfrm>
            <a:off x="11475720" y="6499150"/>
            <a:ext cx="344804" cy="123111"/>
          </a:xfrm>
        </p:spPr>
        <p:txBody>
          <a:bodyPr/>
          <a:lstStyle/>
          <a:p>
            <a:fld id="{0C2A03C2-618D-0049-8007-B6874CE3F48B}" type="slidenum">
              <a:rPr lang="en-GB" sz="800" smtClean="0">
                <a:latin typeface="Arial" panose="020B0604020202020204" pitchFamily="34" charset="0"/>
                <a:cs typeface="Arial" panose="020B0604020202020204" pitchFamily="34" charset="0"/>
              </a:rPr>
              <a:pPr/>
              <a:t>23</a:t>
            </a:fld>
            <a:endParaRPr lang="en-GB" sz="800">
              <a:latin typeface="Arial" panose="020B0604020202020204" pitchFamily="34" charset="0"/>
              <a:cs typeface="Arial" panose="020B0604020202020204" pitchFamily="34" charset="0"/>
            </a:endParaRPr>
          </a:p>
        </p:txBody>
      </p:sp>
      <p:pic>
        <p:nvPicPr>
          <p:cNvPr id="5" name="Image 41">
            <a:extLst>
              <a:ext uri="{FF2B5EF4-FFF2-40B4-BE49-F238E27FC236}">
                <a16:creationId xmlns:a16="http://schemas.microsoft.com/office/drawing/2014/main" id="{1D5C8B0A-3855-4C69-8779-61416FD23A7A}"/>
              </a:ext>
            </a:extLst>
          </p:cNvPr>
          <p:cNvPicPr>
            <a:picLocks noChangeAspect="1"/>
          </p:cNvPicPr>
          <p:nvPr/>
        </p:nvPicPr>
        <p:blipFill>
          <a:blip r:embed="rId2"/>
          <a:stretch>
            <a:fillRect/>
          </a:stretch>
        </p:blipFill>
        <p:spPr>
          <a:xfrm>
            <a:off x="6160519" y="1829618"/>
            <a:ext cx="398488" cy="453182"/>
          </a:xfrm>
          <a:prstGeom prst="rect">
            <a:avLst/>
          </a:prstGeom>
        </p:spPr>
      </p:pic>
      <p:sp>
        <p:nvSpPr>
          <p:cNvPr id="6" name="Titre 1">
            <a:extLst>
              <a:ext uri="{FF2B5EF4-FFF2-40B4-BE49-F238E27FC236}">
                <a16:creationId xmlns:a16="http://schemas.microsoft.com/office/drawing/2014/main" id="{C988E0B8-4733-0A88-A008-30B5B1C066DF}"/>
              </a:ext>
            </a:extLst>
          </p:cNvPr>
          <p:cNvSpPr txBox="1">
            <a:spLocks/>
          </p:cNvSpPr>
          <p:nvPr/>
        </p:nvSpPr>
        <p:spPr>
          <a:xfrm>
            <a:off x="371475" y="365125"/>
            <a:ext cx="11919762" cy="379656"/>
          </a:xfrm>
          <a:prstGeom prst="rect">
            <a:avLst/>
          </a:prstGeom>
        </p:spPr>
        <p:txBody>
          <a:bodyPr vert="horz" wrap="square" lIns="0" tIns="0" rIns="0" bIns="46800" rtlCol="0" anchor="t" anchorCtr="0">
            <a:spAutoFit/>
          </a:bodyPr>
          <a:lstStyle>
            <a:lvl1pPr algn="l" defTabSz="914400" rtl="0" eaLnBrk="1" latinLnBrk="0" hangingPunct="1">
              <a:lnSpc>
                <a:spcPct val="90000"/>
              </a:lnSpc>
              <a:spcBef>
                <a:spcPct val="0"/>
              </a:spcBef>
              <a:buNone/>
              <a:defRPr sz="2800" b="1" kern="1200">
                <a:solidFill>
                  <a:schemeClr val="bg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CH" sz="2400" b="1" i="0" u="none" strike="noStrike" kern="1200" cap="all" spc="0" normalizeH="0" noProof="0" dirty="0">
                <a:ln>
                  <a:noFill/>
                </a:ln>
                <a:solidFill>
                  <a:srgbClr val="0071CE"/>
                </a:solidFill>
                <a:effectLst/>
                <a:uLnTx/>
                <a:uFillTx/>
                <a:latin typeface="Arial" panose="020B0604020202020204" pitchFamily="34" charset="0"/>
                <a:cs typeface="Arial" panose="020B0604020202020204" pitchFamily="34" charset="0"/>
              </a:rPr>
              <a:t>Control of over inflammation due to environnemental </a:t>
            </a:r>
            <a:r>
              <a:rPr kumimoji="0" lang="fr-CH" sz="2400" b="1" i="0" u="none" strike="noStrike" kern="1200" cap="all" spc="0" normalizeH="0" noProof="0" dirty="0" err="1">
                <a:ln>
                  <a:noFill/>
                </a:ln>
                <a:solidFill>
                  <a:srgbClr val="0071CE"/>
                </a:solidFill>
                <a:effectLst/>
                <a:uLnTx/>
                <a:uFillTx/>
                <a:latin typeface="Arial" panose="020B0604020202020204" pitchFamily="34" charset="0"/>
                <a:cs typeface="Arial" panose="020B0604020202020204" pitchFamily="34" charset="0"/>
              </a:rPr>
              <a:t>exposure</a:t>
            </a:r>
            <a:r>
              <a:rPr kumimoji="0" lang="fr-CH" sz="2400" b="1" i="0" u="none" strike="noStrike" kern="1200" cap="all" spc="0" normalizeH="0" noProof="0" dirty="0">
                <a:ln>
                  <a:noFill/>
                </a:ln>
                <a:solidFill>
                  <a:srgbClr val="0071CE"/>
                </a:solidFill>
                <a:effectLst/>
                <a:uLnTx/>
                <a:uFillTx/>
                <a:latin typeface="Arial" panose="020B0604020202020204" pitchFamily="34" charset="0"/>
                <a:cs typeface="Arial" panose="020B0604020202020204" pitchFamily="34" charset="0"/>
              </a:rPr>
              <a:t> </a:t>
            </a:r>
          </a:p>
        </p:txBody>
      </p:sp>
      <p:sp>
        <p:nvSpPr>
          <p:cNvPr id="8" name="Espace réservé du texte 3">
            <a:extLst>
              <a:ext uri="{FF2B5EF4-FFF2-40B4-BE49-F238E27FC236}">
                <a16:creationId xmlns:a16="http://schemas.microsoft.com/office/drawing/2014/main" id="{E649011B-7AA6-859F-E8E9-EBB524ED05B2}"/>
              </a:ext>
            </a:extLst>
          </p:cNvPr>
          <p:cNvSpPr txBox="1">
            <a:spLocks/>
          </p:cNvSpPr>
          <p:nvPr/>
        </p:nvSpPr>
        <p:spPr>
          <a:xfrm>
            <a:off x="371475" y="6146180"/>
            <a:ext cx="11449050" cy="405239"/>
          </a:xfrm>
          <a:prstGeom prst="rect">
            <a:avLst/>
          </a:prstGeom>
        </p:spPr>
        <p:txBody>
          <a:bodyPr vert="horz" wrap="square" lIns="0" tIns="0" rIns="0" bIns="0" rtlCol="0" anchor="b" anchorCtr="0">
            <a:spAutoFit/>
          </a:bodyPr>
          <a:lstStyle>
            <a:lvl1pPr marL="0" indent="0" algn="l" defTabSz="914400" rtl="0" eaLnBrk="1" latinLnBrk="0" hangingPunct="1">
              <a:lnSpc>
                <a:spcPct val="90000"/>
              </a:lnSpc>
              <a:spcBef>
                <a:spcPts val="1000"/>
              </a:spcBef>
              <a:buClr>
                <a:schemeClr val="bg2"/>
              </a:buClr>
              <a:buFont typeface="Arial" panose="020B0604020202020204" pitchFamily="34" charset="0"/>
              <a:buNone/>
              <a:tabLst/>
              <a:defRPr sz="800" b="0" kern="1200">
                <a:solidFill>
                  <a:schemeClr val="accent6"/>
                </a:solidFill>
                <a:latin typeface="+mn-lt"/>
                <a:ea typeface="+mn-ea"/>
                <a:cs typeface="+mn-cs"/>
              </a:defRPr>
            </a:lvl1pPr>
            <a:lvl2pPr marL="2317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2pPr>
            <a:lvl3pPr marL="4540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3pPr>
            <a:lvl4pPr marL="67627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4pPr>
            <a:lvl5pPr marL="898525" indent="0" algn="l" defTabSz="914400" rtl="0" eaLnBrk="1" latinLnBrk="0" hangingPunct="1">
              <a:lnSpc>
                <a:spcPct val="90000"/>
              </a:lnSpc>
              <a:spcBef>
                <a:spcPts val="500"/>
              </a:spcBef>
              <a:buClr>
                <a:schemeClr val="bg2"/>
              </a:buClr>
              <a:buFont typeface="System Font Regular"/>
              <a:buNone/>
              <a:tabLst/>
              <a:defRPr sz="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071CE"/>
              </a:buClr>
              <a:buSzTx/>
              <a:buFont typeface="Arial" panose="020B0604020202020204" pitchFamily="34" charset="0"/>
              <a:buNone/>
              <a:tabLst/>
              <a:defRPr/>
            </a:pPr>
            <a:r>
              <a:rPr kumimoji="0" lang="fr-CH" sz="10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Shen et al. </a:t>
            </a:r>
            <a:r>
              <a:rPr kumimoji="0" lang="fr-CH" sz="1000" b="0" i="0" u="none" strike="noStrike" kern="1200" cap="none" spc="0" normalizeH="0" baseline="0" noProof="0" dirty="0" err="1">
                <a:ln>
                  <a:noFill/>
                </a:ln>
                <a:solidFill>
                  <a:schemeClr val="bg1">
                    <a:lumMod val="50000"/>
                  </a:schemeClr>
                </a:solidFill>
                <a:effectLst/>
                <a:uLnTx/>
                <a:uFillTx/>
                <a:latin typeface="Arial" panose="020B0604020202020204" pitchFamily="34" charset="0"/>
                <a:cs typeface="Arial" panose="020B0604020202020204" pitchFamily="34" charset="0"/>
              </a:rPr>
              <a:t>Sci</a:t>
            </a:r>
            <a:r>
              <a:rPr kumimoji="0" lang="fr-CH" sz="10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Rep. 2018 Jun 29;8(1):9816</a:t>
            </a:r>
          </a:p>
          <a:p>
            <a:pPr marL="0" marR="0" lvl="0" indent="0" algn="l" defTabSz="914400" rtl="0" eaLnBrk="1" fontAlgn="auto" latinLnBrk="0" hangingPunct="1">
              <a:lnSpc>
                <a:spcPct val="90000"/>
              </a:lnSpc>
              <a:spcBef>
                <a:spcPts val="1000"/>
              </a:spcBef>
              <a:spcAft>
                <a:spcPts val="0"/>
              </a:spcAft>
              <a:buClr>
                <a:srgbClr val="0071CE"/>
              </a:buClr>
              <a:buSzTx/>
              <a:buFont typeface="Arial" panose="020B0604020202020204" pitchFamily="34" charset="0"/>
              <a:buNone/>
              <a:tabLst/>
              <a:defRPr/>
            </a:pPr>
            <a:r>
              <a:rPr lang="en-US" sz="10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r>
              <a:rPr kumimoji="0" lang="fr-CH" sz="10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  </a:t>
            </a:r>
          </a:p>
        </p:txBody>
      </p:sp>
      <p:sp>
        <p:nvSpPr>
          <p:cNvPr id="10" name="Espace réservé du numéro de diapositive 5">
            <a:extLst>
              <a:ext uri="{FF2B5EF4-FFF2-40B4-BE49-F238E27FC236}">
                <a16:creationId xmlns:a16="http://schemas.microsoft.com/office/drawing/2014/main" id="{A2EE7A03-2521-1CD0-BA78-5D95693091DF}"/>
              </a:ext>
            </a:extLst>
          </p:cNvPr>
          <p:cNvSpPr txBox="1">
            <a:spLocks/>
          </p:cNvSpPr>
          <p:nvPr/>
        </p:nvSpPr>
        <p:spPr>
          <a:xfrm>
            <a:off x="11475720" y="6499150"/>
            <a:ext cx="344804" cy="123111"/>
          </a:xfrm>
          <a:prstGeom prst="rect">
            <a:avLst/>
          </a:prstGeom>
        </p:spPr>
        <p:txBody>
          <a:bodyPr vert="horz" wrap="square" lIns="0" tIns="0" rIns="0" bIns="0" rtlCol="0" anchor="ctr">
            <a:spAutoFit/>
          </a:bodyPr>
          <a:lstStyle>
            <a:defPPr>
              <a:defRPr lang="fr-FR"/>
            </a:defPPr>
            <a:lvl1pPr marL="0" algn="r" defTabSz="914400" rtl="0" eaLnBrk="1" latinLnBrk="0" hangingPunct="1">
              <a:defRPr sz="900" kern="1200">
                <a:solidFill>
                  <a:schemeClr val="accent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C2A03C2-618D-0049-8007-B6874CE3F48B}" type="slidenum">
              <a:rPr kumimoji="0" lang="en-GB" sz="800" b="0" i="0" u="none" strike="noStrike" kern="1200" cap="none" spc="0" normalizeH="0" baseline="0" noProof="0" smtClean="0">
                <a:ln>
                  <a:noFill/>
                </a:ln>
                <a:solidFill>
                  <a:srgbClr val="3C3C3B"/>
                </a:solidFill>
                <a:effectLst/>
                <a:uLnTx/>
                <a:uFillTx/>
                <a:latin typeface="Arial" panose="020B0604020202020204" pitchFamily="34" charset="0"/>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8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endParaRPr>
          </a:p>
        </p:txBody>
      </p:sp>
      <p:pic>
        <p:nvPicPr>
          <p:cNvPr id="11" name="Image 11">
            <a:extLst>
              <a:ext uri="{FF2B5EF4-FFF2-40B4-BE49-F238E27FC236}">
                <a16:creationId xmlns:a16="http://schemas.microsoft.com/office/drawing/2014/main" id="{27CE9933-C8ED-6ED2-502B-6524B6D9E1D0}"/>
              </a:ext>
            </a:extLst>
          </p:cNvPr>
          <p:cNvPicPr>
            <a:picLocks noChangeAspect="1"/>
          </p:cNvPicPr>
          <p:nvPr/>
        </p:nvPicPr>
        <p:blipFill>
          <a:blip r:embed="rId3"/>
          <a:stretch>
            <a:fillRect/>
          </a:stretch>
        </p:blipFill>
        <p:spPr>
          <a:xfrm>
            <a:off x="3684333" y="2715096"/>
            <a:ext cx="4382112" cy="2619741"/>
          </a:xfrm>
          <a:prstGeom prst="rect">
            <a:avLst/>
          </a:prstGeom>
        </p:spPr>
      </p:pic>
      <p:sp>
        <p:nvSpPr>
          <p:cNvPr id="12" name="Rectangle: Rounded Corners 102">
            <a:extLst>
              <a:ext uri="{FF2B5EF4-FFF2-40B4-BE49-F238E27FC236}">
                <a16:creationId xmlns:a16="http://schemas.microsoft.com/office/drawing/2014/main" id="{76583AA2-F4FF-FDE9-F44C-943DCCB4BD37}"/>
              </a:ext>
            </a:extLst>
          </p:cNvPr>
          <p:cNvSpPr/>
          <p:nvPr/>
        </p:nvSpPr>
        <p:spPr>
          <a:xfrm>
            <a:off x="2932054" y="1845992"/>
            <a:ext cx="5924901" cy="3807426"/>
          </a:xfrm>
          <a:prstGeom prst="roundRect">
            <a:avLst>
              <a:gd name="adj" fmla="val 11087"/>
            </a:avLst>
          </a:prstGeom>
          <a:noFill/>
          <a:ln w="19050">
            <a:solidFill>
              <a:srgbClr val="0071CE">
                <a:lumMod val="40000"/>
                <a:lumOff val="60000"/>
              </a:srgbClr>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3" name="Rectangle: Rounded Corners 102">
            <a:extLst>
              <a:ext uri="{FF2B5EF4-FFF2-40B4-BE49-F238E27FC236}">
                <a16:creationId xmlns:a16="http://schemas.microsoft.com/office/drawing/2014/main" id="{BDF41AF7-2147-FE48-E6CA-8F352DCF01F8}"/>
              </a:ext>
            </a:extLst>
          </p:cNvPr>
          <p:cNvSpPr/>
          <p:nvPr/>
        </p:nvSpPr>
        <p:spPr>
          <a:xfrm>
            <a:off x="2987470" y="1376057"/>
            <a:ext cx="5527128" cy="463778"/>
          </a:xfrm>
          <a:prstGeom prst="roundRect">
            <a:avLst/>
          </a:prstGeom>
          <a:solidFill>
            <a:srgbClr val="0071CE">
              <a:lumMod val="20000"/>
              <a:lumOff val="80000"/>
            </a:srgbClr>
          </a:solidFill>
          <a:ln w="19050">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4" name="Flowchart: Connector 4">
            <a:extLst>
              <a:ext uri="{FF2B5EF4-FFF2-40B4-BE49-F238E27FC236}">
                <a16:creationId xmlns:a16="http://schemas.microsoft.com/office/drawing/2014/main" id="{5E4A8B60-E899-68C6-599C-1D1105AAE0BC}"/>
              </a:ext>
            </a:extLst>
          </p:cNvPr>
          <p:cNvSpPr/>
          <p:nvPr/>
        </p:nvSpPr>
        <p:spPr>
          <a:xfrm>
            <a:off x="2860109" y="1334614"/>
            <a:ext cx="705947" cy="695448"/>
          </a:xfrm>
          <a:prstGeom prst="flowChartConnector">
            <a:avLst/>
          </a:prstGeom>
          <a:solidFill>
            <a:srgbClr val="0071CE">
              <a:lumMod val="20000"/>
              <a:lumOff val="80000"/>
            </a:srgbClr>
          </a:solidFill>
          <a:ln w="28575" cap="flat" cmpd="sng" algn="ctr">
            <a:solidFill>
              <a:srgbClr val="FFFFFF"/>
            </a:solidFill>
            <a:prstDash val="solid"/>
            <a:miter lim="800000"/>
          </a:ln>
          <a:effectLst>
            <a:outerShdw blurRad="63500" sx="102000" sy="102000" algn="ctr" rotWithShape="0">
              <a:prstClr val="black">
                <a:alpha val="40000"/>
              </a:prstClr>
            </a:outerShdw>
          </a:effectLst>
        </p:spPr>
        <p:txBody>
          <a:bodyPr spcFirstLastPara="0" vert="horz" wrap="square" lIns="15241" tIns="426867" rIns="15240" bIns="426865" numCol="1" spcCol="1270" anchor="ctr" anchorCtr="0">
            <a:noAutofit/>
          </a:bodyPr>
          <a:lstStyle/>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nvGrpSpPr>
          <p:cNvPr id="15" name="Group 30">
            <a:extLst>
              <a:ext uri="{FF2B5EF4-FFF2-40B4-BE49-F238E27FC236}">
                <a16:creationId xmlns:a16="http://schemas.microsoft.com/office/drawing/2014/main" id="{B1392C1E-F803-8A1F-6A3A-ADEAA3F66A42}"/>
              </a:ext>
            </a:extLst>
          </p:cNvPr>
          <p:cNvGrpSpPr/>
          <p:nvPr/>
        </p:nvGrpSpPr>
        <p:grpSpPr>
          <a:xfrm>
            <a:off x="2992172" y="1465068"/>
            <a:ext cx="519458" cy="425073"/>
            <a:chOff x="7221623" y="2150078"/>
            <a:chExt cx="1318877" cy="1069155"/>
          </a:xfrm>
        </p:grpSpPr>
        <p:grpSp>
          <p:nvGrpSpPr>
            <p:cNvPr id="16" name="Group 2047">
              <a:extLst>
                <a:ext uri="{FF2B5EF4-FFF2-40B4-BE49-F238E27FC236}">
                  <a16:creationId xmlns:a16="http://schemas.microsoft.com/office/drawing/2014/main" id="{DBA22EA5-050E-CACC-B426-843B520DBCC3}"/>
                </a:ext>
              </a:extLst>
            </p:cNvPr>
            <p:cNvGrpSpPr/>
            <p:nvPr/>
          </p:nvGrpSpPr>
          <p:grpSpPr>
            <a:xfrm>
              <a:off x="7221623" y="2492753"/>
              <a:ext cx="896685" cy="726480"/>
              <a:chOff x="1057269" y="4952986"/>
              <a:chExt cx="896685" cy="726480"/>
            </a:xfrm>
            <a:solidFill>
              <a:srgbClr val="49ADFF"/>
            </a:solidFill>
          </p:grpSpPr>
          <p:sp>
            <p:nvSpPr>
              <p:cNvPr id="18" name="Oval 3">
                <a:extLst>
                  <a:ext uri="{FF2B5EF4-FFF2-40B4-BE49-F238E27FC236}">
                    <a16:creationId xmlns:a16="http://schemas.microsoft.com/office/drawing/2014/main" id="{21478FB8-E433-A351-4C53-FD7B9201F0A6}"/>
                  </a:ext>
                </a:extLst>
              </p:cNvPr>
              <p:cNvSpPr/>
              <p:nvPr/>
            </p:nvSpPr>
            <p:spPr>
              <a:xfrm>
                <a:off x="1057269" y="4952986"/>
                <a:ext cx="896685" cy="726480"/>
              </a:xfrm>
              <a:custGeom>
                <a:avLst/>
                <a:gdLst>
                  <a:gd name="connsiteX0" fmla="*/ 0 w 848165"/>
                  <a:gd name="connsiteY0" fmla="*/ 424083 h 848165"/>
                  <a:gd name="connsiteX1" fmla="*/ 424083 w 848165"/>
                  <a:gd name="connsiteY1" fmla="*/ 0 h 848165"/>
                  <a:gd name="connsiteX2" fmla="*/ 848166 w 848165"/>
                  <a:gd name="connsiteY2" fmla="*/ 424083 h 848165"/>
                  <a:gd name="connsiteX3" fmla="*/ 424083 w 848165"/>
                  <a:gd name="connsiteY3" fmla="*/ 848166 h 848165"/>
                  <a:gd name="connsiteX4" fmla="*/ 0 w 848165"/>
                  <a:gd name="connsiteY4" fmla="*/ 424083 h 848165"/>
                  <a:gd name="connsiteX0" fmla="*/ 38 w 848204"/>
                  <a:gd name="connsiteY0" fmla="*/ 357408 h 781491"/>
                  <a:gd name="connsiteX1" fmla="*/ 443171 w 848204"/>
                  <a:gd name="connsiteY1" fmla="*/ 0 h 781491"/>
                  <a:gd name="connsiteX2" fmla="*/ 848204 w 848204"/>
                  <a:gd name="connsiteY2" fmla="*/ 357408 h 781491"/>
                  <a:gd name="connsiteX3" fmla="*/ 424121 w 848204"/>
                  <a:gd name="connsiteY3" fmla="*/ 781491 h 781491"/>
                  <a:gd name="connsiteX4" fmla="*/ 38 w 848204"/>
                  <a:gd name="connsiteY4" fmla="*/ 357408 h 781491"/>
                  <a:gd name="connsiteX0" fmla="*/ 9 w 848175"/>
                  <a:gd name="connsiteY0" fmla="*/ 357408 h 848166"/>
                  <a:gd name="connsiteX1" fmla="*/ 443142 w 848175"/>
                  <a:gd name="connsiteY1" fmla="*/ 0 h 848166"/>
                  <a:gd name="connsiteX2" fmla="*/ 848175 w 848175"/>
                  <a:gd name="connsiteY2" fmla="*/ 357408 h 848166"/>
                  <a:gd name="connsiteX3" fmla="*/ 452667 w 848175"/>
                  <a:gd name="connsiteY3" fmla="*/ 848166 h 848166"/>
                  <a:gd name="connsiteX4" fmla="*/ 9 w 848175"/>
                  <a:gd name="connsiteY4" fmla="*/ 357408 h 848166"/>
                  <a:gd name="connsiteX0" fmla="*/ 7 w 886273"/>
                  <a:gd name="connsiteY0" fmla="*/ 357424 h 848187"/>
                  <a:gd name="connsiteX1" fmla="*/ 443140 w 886273"/>
                  <a:gd name="connsiteY1" fmla="*/ 16 h 848187"/>
                  <a:gd name="connsiteX2" fmla="*/ 886273 w 886273"/>
                  <a:gd name="connsiteY2" fmla="*/ 347899 h 848187"/>
                  <a:gd name="connsiteX3" fmla="*/ 452665 w 886273"/>
                  <a:gd name="connsiteY3" fmla="*/ 848182 h 848187"/>
                  <a:gd name="connsiteX4" fmla="*/ 7 w 886273"/>
                  <a:gd name="connsiteY4" fmla="*/ 357424 h 848187"/>
                  <a:gd name="connsiteX0" fmla="*/ 7 w 896685"/>
                  <a:gd name="connsiteY0" fmla="*/ 357424 h 848187"/>
                  <a:gd name="connsiteX1" fmla="*/ 443140 w 896685"/>
                  <a:gd name="connsiteY1" fmla="*/ 16 h 848187"/>
                  <a:gd name="connsiteX2" fmla="*/ 886273 w 896685"/>
                  <a:gd name="connsiteY2" fmla="*/ 347899 h 848187"/>
                  <a:gd name="connsiteX3" fmla="*/ 452665 w 896685"/>
                  <a:gd name="connsiteY3" fmla="*/ 848182 h 848187"/>
                  <a:gd name="connsiteX4" fmla="*/ 7 w 896685"/>
                  <a:gd name="connsiteY4" fmla="*/ 357424 h 848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685" h="848187">
                    <a:moveTo>
                      <a:pt x="7" y="357424"/>
                    </a:moveTo>
                    <a:cubicBezTo>
                      <a:pt x="-1580" y="216063"/>
                      <a:pt x="295429" y="1603"/>
                      <a:pt x="443140" y="16"/>
                    </a:cubicBezTo>
                    <a:cubicBezTo>
                      <a:pt x="590851" y="-1571"/>
                      <a:pt x="886273" y="113684"/>
                      <a:pt x="886273" y="347899"/>
                    </a:cubicBezTo>
                    <a:cubicBezTo>
                      <a:pt x="962473" y="582114"/>
                      <a:pt x="600376" y="846595"/>
                      <a:pt x="452665" y="848182"/>
                    </a:cubicBezTo>
                    <a:cubicBezTo>
                      <a:pt x="304954" y="849769"/>
                      <a:pt x="1594" y="498785"/>
                      <a:pt x="7" y="357424"/>
                    </a:cubicBezTo>
                    <a:close/>
                  </a:path>
                </a:pathLst>
              </a:custGeom>
              <a:solidFill>
                <a:srgbClr val="005EAC"/>
              </a:solidFill>
              <a:ln w="1905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6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9" name="Oval 46">
                <a:extLst>
                  <a:ext uri="{FF2B5EF4-FFF2-40B4-BE49-F238E27FC236}">
                    <a16:creationId xmlns:a16="http://schemas.microsoft.com/office/drawing/2014/main" id="{29DC8FC2-2705-7BC8-1CF3-5DF5CC9FE0E3}"/>
                  </a:ext>
                </a:extLst>
              </p:cNvPr>
              <p:cNvSpPr/>
              <p:nvPr/>
            </p:nvSpPr>
            <p:spPr>
              <a:xfrm>
                <a:off x="1314890" y="5068997"/>
                <a:ext cx="381441" cy="314820"/>
              </a:xfrm>
              <a:custGeom>
                <a:avLst/>
                <a:gdLst>
                  <a:gd name="connsiteX0" fmla="*/ 0 w 314765"/>
                  <a:gd name="connsiteY0" fmla="*/ 157383 h 314765"/>
                  <a:gd name="connsiteX1" fmla="*/ 157383 w 314765"/>
                  <a:gd name="connsiteY1" fmla="*/ 0 h 314765"/>
                  <a:gd name="connsiteX2" fmla="*/ 314766 w 314765"/>
                  <a:gd name="connsiteY2" fmla="*/ 157383 h 314765"/>
                  <a:gd name="connsiteX3" fmla="*/ 157383 w 314765"/>
                  <a:gd name="connsiteY3" fmla="*/ 314766 h 314765"/>
                  <a:gd name="connsiteX4" fmla="*/ 0 w 314765"/>
                  <a:gd name="connsiteY4" fmla="*/ 157383 h 314765"/>
                  <a:gd name="connsiteX0" fmla="*/ 0 w 381441"/>
                  <a:gd name="connsiteY0" fmla="*/ 157412 h 314820"/>
                  <a:gd name="connsiteX1" fmla="*/ 157383 w 381441"/>
                  <a:gd name="connsiteY1" fmla="*/ 29 h 314820"/>
                  <a:gd name="connsiteX2" fmla="*/ 381441 w 381441"/>
                  <a:gd name="connsiteY2" fmla="*/ 147887 h 314820"/>
                  <a:gd name="connsiteX3" fmla="*/ 157383 w 381441"/>
                  <a:gd name="connsiteY3" fmla="*/ 314795 h 314820"/>
                  <a:gd name="connsiteX4" fmla="*/ 0 w 381441"/>
                  <a:gd name="connsiteY4" fmla="*/ 157412 h 31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41" h="314820">
                    <a:moveTo>
                      <a:pt x="0" y="157412"/>
                    </a:moveTo>
                    <a:cubicBezTo>
                      <a:pt x="0" y="70492"/>
                      <a:pt x="93810" y="1616"/>
                      <a:pt x="157383" y="29"/>
                    </a:cubicBezTo>
                    <a:cubicBezTo>
                      <a:pt x="220956" y="-1558"/>
                      <a:pt x="381441" y="60967"/>
                      <a:pt x="381441" y="147887"/>
                    </a:cubicBezTo>
                    <a:cubicBezTo>
                      <a:pt x="381441" y="234807"/>
                      <a:pt x="220956" y="313208"/>
                      <a:pt x="157383" y="314795"/>
                    </a:cubicBezTo>
                    <a:cubicBezTo>
                      <a:pt x="93810" y="316382"/>
                      <a:pt x="0" y="244332"/>
                      <a:pt x="0" y="157412"/>
                    </a:cubicBezTo>
                    <a:close/>
                  </a:path>
                </a:pathLst>
              </a:custGeom>
              <a:solidFill>
                <a:srgbClr val="0077DA"/>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CH" sz="16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pic>
          <p:nvPicPr>
            <p:cNvPr id="17" name="Picture 2" descr="Protection Hands Images, Stock Photos &amp;amp; Vectors | Shutterstock">
              <a:extLst>
                <a:ext uri="{FF2B5EF4-FFF2-40B4-BE49-F238E27FC236}">
                  <a16:creationId xmlns:a16="http://schemas.microsoft.com/office/drawing/2014/main" id="{2FCE95B1-8172-6EBC-A7AE-9C625051C46E}"/>
                </a:ext>
              </a:extLst>
            </p:cNvPr>
            <p:cNvPicPr>
              <a:picLocks noChangeAspect="1" noChangeArrowheads="1"/>
            </p:cNvPicPr>
            <p:nvPr/>
          </p:nvPicPr>
          <p:blipFill rotWithShape="1">
            <a:blip r:embed="rId4" cstate="email">
              <a:clrChange>
                <a:clrFrom>
                  <a:srgbClr val="FFFFFF"/>
                </a:clrFrom>
                <a:clrTo>
                  <a:srgbClr val="FFFFFF">
                    <a:alpha val="0"/>
                  </a:srgbClr>
                </a:clrTo>
              </a:clrChange>
              <a:duotone>
                <a:srgbClr val="0071CE">
                  <a:shade val="45000"/>
                  <a:satMod val="135000"/>
                </a:srgbClr>
                <a:prstClr val="white"/>
              </a:duotone>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50204" t="17043" r="17369" b="24404"/>
            <a:stretch/>
          </p:blipFill>
          <p:spPr bwMode="auto">
            <a:xfrm rot="16200000">
              <a:off x="7737002" y="1892321"/>
              <a:ext cx="545742" cy="1061255"/>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643">
            <a:extLst>
              <a:ext uri="{FF2B5EF4-FFF2-40B4-BE49-F238E27FC236}">
                <a16:creationId xmlns:a16="http://schemas.microsoft.com/office/drawing/2014/main" id="{B08A1A10-BD6D-017D-BAC2-CEF1CBD0A3BB}"/>
              </a:ext>
            </a:extLst>
          </p:cNvPr>
          <p:cNvSpPr txBox="1"/>
          <p:nvPr/>
        </p:nvSpPr>
        <p:spPr>
          <a:xfrm>
            <a:off x="3332727" y="1456788"/>
            <a:ext cx="5280395" cy="340519"/>
          </a:xfrm>
          <a:prstGeom prst="roundRect">
            <a:avLst/>
          </a:prstGeom>
          <a:noFill/>
        </p:spPr>
        <p:txBody>
          <a:bodyPr wrap="square" lIns="91440" tIns="45720" rIns="91440" bIns="45720" rtlCol="0" anchor="ctr" anchorCtr="0">
            <a:spAutoFit/>
          </a:bodyPr>
          <a:lstStyle/>
          <a:p>
            <a:pPr algn="ctr" defTabSz="1128269">
              <a:spcBef>
                <a:spcPts val="248"/>
              </a:spcBef>
              <a:spcAft>
                <a:spcPts val="248"/>
              </a:spcAft>
              <a:defRPr/>
            </a:pPr>
            <a:r>
              <a:rPr lang="en-US" sz="1400" b="1">
                <a:solidFill>
                  <a:prstClr val="black">
                    <a:lumMod val="65000"/>
                    <a:lumOff val="35000"/>
                  </a:prstClr>
                </a:solidFill>
                <a:latin typeface="Arial" panose="020B0604020202020204" pitchFamily="34" charset="0"/>
                <a:cs typeface="Arial" panose="020B0604020202020204" pitchFamily="34" charset="0"/>
              </a:rPr>
              <a:t>IN VIVO EXPERIMENTAL EXPOSURE TO PM2.5</a:t>
            </a:r>
            <a:endParaRPr lang="en-US" sz="1400" baseline="30000">
              <a:solidFill>
                <a:prstClr val="black">
                  <a:lumMod val="65000"/>
                  <a:lumOff val="35000"/>
                </a:prstClr>
              </a:solidFill>
              <a:latin typeface="Arial" panose="020B0604020202020204" pitchFamily="34" charset="0"/>
              <a:ea typeface="Calibri"/>
              <a:cs typeface="Arial" panose="020B0604020202020204" pitchFamily="34" charset="0"/>
            </a:endParaRPr>
          </a:p>
        </p:txBody>
      </p:sp>
      <p:cxnSp>
        <p:nvCxnSpPr>
          <p:cNvPr id="21" name="Connecteur droit avec flèche 22">
            <a:extLst>
              <a:ext uri="{FF2B5EF4-FFF2-40B4-BE49-F238E27FC236}">
                <a16:creationId xmlns:a16="http://schemas.microsoft.com/office/drawing/2014/main" id="{99C19834-1C76-4354-5A69-D2598744ACDD}"/>
              </a:ext>
            </a:extLst>
          </p:cNvPr>
          <p:cNvCxnSpPr>
            <a:cxnSpLocks/>
          </p:cNvCxnSpPr>
          <p:nvPr/>
        </p:nvCxnSpPr>
        <p:spPr>
          <a:xfrm>
            <a:off x="4137368" y="2378435"/>
            <a:ext cx="3609472" cy="0"/>
          </a:xfrm>
          <a:prstGeom prst="straightConnector1">
            <a:avLst/>
          </a:prstGeom>
          <a:noFill/>
          <a:ln w="19050" cap="flat" cmpd="sng" algn="ctr">
            <a:solidFill>
              <a:srgbClr val="000000"/>
            </a:solidFill>
            <a:prstDash val="solid"/>
            <a:miter lim="800000"/>
            <a:tailEnd type="triangle"/>
          </a:ln>
          <a:effectLst/>
        </p:spPr>
      </p:cxnSp>
      <p:pic>
        <p:nvPicPr>
          <p:cNvPr id="22" name="Graphic 7" descr="Rat outline">
            <a:extLst>
              <a:ext uri="{FF2B5EF4-FFF2-40B4-BE49-F238E27FC236}">
                <a16:creationId xmlns:a16="http://schemas.microsoft.com/office/drawing/2014/main" id="{98689799-217F-F0B7-F16C-D2476FF68C6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11631" y="1998889"/>
            <a:ext cx="500069" cy="500069"/>
          </a:xfrm>
          <a:prstGeom prst="rect">
            <a:avLst/>
          </a:prstGeom>
        </p:spPr>
      </p:pic>
      <p:sp>
        <p:nvSpPr>
          <p:cNvPr id="23" name="ZoneTexte 27">
            <a:extLst>
              <a:ext uri="{FF2B5EF4-FFF2-40B4-BE49-F238E27FC236}">
                <a16:creationId xmlns:a16="http://schemas.microsoft.com/office/drawing/2014/main" id="{636F1E16-9CA3-07EE-0FF0-9C69731E46A6}"/>
              </a:ext>
            </a:extLst>
          </p:cNvPr>
          <p:cNvSpPr txBox="1"/>
          <p:nvPr/>
        </p:nvSpPr>
        <p:spPr>
          <a:xfrm>
            <a:off x="3511631" y="2385004"/>
            <a:ext cx="77974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6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Rats</a:t>
            </a:r>
          </a:p>
        </p:txBody>
      </p:sp>
      <p:sp>
        <p:nvSpPr>
          <p:cNvPr id="24" name="ZoneTexte 28">
            <a:extLst>
              <a:ext uri="{FF2B5EF4-FFF2-40B4-BE49-F238E27FC236}">
                <a16:creationId xmlns:a16="http://schemas.microsoft.com/office/drawing/2014/main" id="{A9FC05A8-8122-ED98-8047-6AC633126329}"/>
              </a:ext>
            </a:extLst>
          </p:cNvPr>
          <p:cNvSpPr txBox="1"/>
          <p:nvPr/>
        </p:nvSpPr>
        <p:spPr>
          <a:xfrm>
            <a:off x="4001560" y="2374474"/>
            <a:ext cx="365806"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D1</a:t>
            </a:r>
          </a:p>
        </p:txBody>
      </p:sp>
      <p:sp>
        <p:nvSpPr>
          <p:cNvPr id="25" name="ZoneTexte 29">
            <a:extLst>
              <a:ext uri="{FF2B5EF4-FFF2-40B4-BE49-F238E27FC236}">
                <a16:creationId xmlns:a16="http://schemas.microsoft.com/office/drawing/2014/main" id="{21F7A90C-6756-1119-5B3B-A6996781D144}"/>
              </a:ext>
            </a:extLst>
          </p:cNvPr>
          <p:cNvSpPr txBox="1"/>
          <p:nvPr/>
        </p:nvSpPr>
        <p:spPr>
          <a:xfrm>
            <a:off x="4868879" y="2346888"/>
            <a:ext cx="444352"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D15</a:t>
            </a:r>
          </a:p>
        </p:txBody>
      </p:sp>
      <p:sp>
        <p:nvSpPr>
          <p:cNvPr id="26" name="ZoneTexte 30">
            <a:extLst>
              <a:ext uri="{FF2B5EF4-FFF2-40B4-BE49-F238E27FC236}">
                <a16:creationId xmlns:a16="http://schemas.microsoft.com/office/drawing/2014/main" id="{D0BC4869-C35F-660E-FCB3-B9798CA6D09D}"/>
              </a:ext>
            </a:extLst>
          </p:cNvPr>
          <p:cNvSpPr txBox="1"/>
          <p:nvPr/>
        </p:nvSpPr>
        <p:spPr>
          <a:xfrm>
            <a:off x="5131307" y="2346888"/>
            <a:ext cx="444352"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D16</a:t>
            </a:r>
          </a:p>
        </p:txBody>
      </p:sp>
      <p:sp>
        <p:nvSpPr>
          <p:cNvPr id="27" name="ZoneTexte 31">
            <a:extLst>
              <a:ext uri="{FF2B5EF4-FFF2-40B4-BE49-F238E27FC236}">
                <a16:creationId xmlns:a16="http://schemas.microsoft.com/office/drawing/2014/main" id="{57EE6BB9-A898-2331-DA95-281EB60D2C33}"/>
              </a:ext>
            </a:extLst>
          </p:cNvPr>
          <p:cNvSpPr txBox="1"/>
          <p:nvPr/>
        </p:nvSpPr>
        <p:spPr>
          <a:xfrm>
            <a:off x="7345346" y="2357438"/>
            <a:ext cx="444352"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D90</a:t>
            </a:r>
          </a:p>
        </p:txBody>
      </p:sp>
      <p:pic>
        <p:nvPicPr>
          <p:cNvPr id="28" name="Picture 6" descr="Large-Scale Genetic Study Sheds Light on Lung Cancer ...">
            <a:extLst>
              <a:ext uri="{FF2B5EF4-FFF2-40B4-BE49-F238E27FC236}">
                <a16:creationId xmlns:a16="http://schemas.microsoft.com/office/drawing/2014/main" id="{BE515279-E34D-6853-2324-81A002D6623B}"/>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888024" y="2186207"/>
            <a:ext cx="356842" cy="330012"/>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Connecteur droit 34">
            <a:extLst>
              <a:ext uri="{FF2B5EF4-FFF2-40B4-BE49-F238E27FC236}">
                <a16:creationId xmlns:a16="http://schemas.microsoft.com/office/drawing/2014/main" id="{C20F9157-297D-4949-1166-6203D0ED4DD1}"/>
              </a:ext>
            </a:extLst>
          </p:cNvPr>
          <p:cNvCxnSpPr/>
          <p:nvPr/>
        </p:nvCxnSpPr>
        <p:spPr>
          <a:xfrm>
            <a:off x="4183543" y="2338412"/>
            <a:ext cx="0" cy="72000"/>
          </a:xfrm>
          <a:prstGeom prst="line">
            <a:avLst/>
          </a:prstGeom>
          <a:noFill/>
          <a:ln w="19050" cap="flat" cmpd="sng" algn="ctr">
            <a:solidFill>
              <a:srgbClr val="3C3C3B"/>
            </a:solidFill>
            <a:prstDash val="solid"/>
            <a:miter lim="800000"/>
          </a:ln>
          <a:effectLst/>
        </p:spPr>
      </p:cxnSp>
      <p:cxnSp>
        <p:nvCxnSpPr>
          <p:cNvPr id="30" name="Connecteur droit 35">
            <a:extLst>
              <a:ext uri="{FF2B5EF4-FFF2-40B4-BE49-F238E27FC236}">
                <a16:creationId xmlns:a16="http://schemas.microsoft.com/office/drawing/2014/main" id="{5454AA10-02ED-7F6C-A8AF-D25B584F8888}"/>
              </a:ext>
            </a:extLst>
          </p:cNvPr>
          <p:cNvCxnSpPr/>
          <p:nvPr/>
        </p:nvCxnSpPr>
        <p:spPr>
          <a:xfrm>
            <a:off x="5197432" y="2338412"/>
            <a:ext cx="0" cy="72000"/>
          </a:xfrm>
          <a:prstGeom prst="line">
            <a:avLst/>
          </a:prstGeom>
          <a:noFill/>
          <a:ln w="19050" cap="flat" cmpd="sng" algn="ctr">
            <a:solidFill>
              <a:srgbClr val="3C3C3B"/>
            </a:solidFill>
            <a:prstDash val="solid"/>
            <a:miter lim="800000"/>
          </a:ln>
          <a:effectLst/>
        </p:spPr>
      </p:cxnSp>
      <p:cxnSp>
        <p:nvCxnSpPr>
          <p:cNvPr id="31" name="Connecteur droit 36">
            <a:extLst>
              <a:ext uri="{FF2B5EF4-FFF2-40B4-BE49-F238E27FC236}">
                <a16:creationId xmlns:a16="http://schemas.microsoft.com/office/drawing/2014/main" id="{802C6A7F-C346-8C3C-3160-C8330D862041}"/>
              </a:ext>
            </a:extLst>
          </p:cNvPr>
          <p:cNvCxnSpPr/>
          <p:nvPr/>
        </p:nvCxnSpPr>
        <p:spPr>
          <a:xfrm>
            <a:off x="5235529" y="2338420"/>
            <a:ext cx="0" cy="72000"/>
          </a:xfrm>
          <a:prstGeom prst="line">
            <a:avLst/>
          </a:prstGeom>
          <a:noFill/>
          <a:ln w="19050" cap="flat" cmpd="sng" algn="ctr">
            <a:solidFill>
              <a:srgbClr val="3C3C3B"/>
            </a:solidFill>
            <a:prstDash val="solid"/>
            <a:miter lim="800000"/>
          </a:ln>
          <a:effectLst/>
        </p:spPr>
      </p:cxnSp>
      <p:cxnSp>
        <p:nvCxnSpPr>
          <p:cNvPr id="32" name="Connecteur droit 37">
            <a:extLst>
              <a:ext uri="{FF2B5EF4-FFF2-40B4-BE49-F238E27FC236}">
                <a16:creationId xmlns:a16="http://schemas.microsoft.com/office/drawing/2014/main" id="{057E0DD1-1F8F-55B2-3DC3-FA61DF6BDB0A}"/>
              </a:ext>
            </a:extLst>
          </p:cNvPr>
          <p:cNvCxnSpPr/>
          <p:nvPr/>
        </p:nvCxnSpPr>
        <p:spPr>
          <a:xfrm>
            <a:off x="7490755" y="2346888"/>
            <a:ext cx="0" cy="72000"/>
          </a:xfrm>
          <a:prstGeom prst="line">
            <a:avLst/>
          </a:prstGeom>
          <a:noFill/>
          <a:ln w="19050" cap="flat" cmpd="sng" algn="ctr">
            <a:solidFill>
              <a:srgbClr val="3C3C3B"/>
            </a:solidFill>
            <a:prstDash val="solid"/>
            <a:miter lim="800000"/>
          </a:ln>
          <a:effectLst/>
        </p:spPr>
      </p:cxnSp>
      <p:sp>
        <p:nvSpPr>
          <p:cNvPr id="33" name="ZoneTexte 38">
            <a:extLst>
              <a:ext uri="{FF2B5EF4-FFF2-40B4-BE49-F238E27FC236}">
                <a16:creationId xmlns:a16="http://schemas.microsoft.com/office/drawing/2014/main" id="{04D874D8-9F25-E351-9923-B5066E19D9F3}"/>
              </a:ext>
            </a:extLst>
          </p:cNvPr>
          <p:cNvSpPr txBox="1"/>
          <p:nvPr/>
        </p:nvSpPr>
        <p:spPr>
          <a:xfrm>
            <a:off x="4160466" y="1810190"/>
            <a:ext cx="1154615" cy="57708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H" sz="105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Daily intranasal PM2.5 instillations</a:t>
            </a:r>
          </a:p>
        </p:txBody>
      </p:sp>
      <p:sp>
        <p:nvSpPr>
          <p:cNvPr id="34" name="ZoneTexte 39">
            <a:extLst>
              <a:ext uri="{FF2B5EF4-FFF2-40B4-BE49-F238E27FC236}">
                <a16:creationId xmlns:a16="http://schemas.microsoft.com/office/drawing/2014/main" id="{70F812F3-5751-C7AB-259F-A82543A39CF6}"/>
              </a:ext>
            </a:extLst>
          </p:cNvPr>
          <p:cNvSpPr txBox="1"/>
          <p:nvPr/>
        </p:nvSpPr>
        <p:spPr>
          <a:xfrm>
            <a:off x="5324956" y="2098544"/>
            <a:ext cx="2174553"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CH" sz="105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Daily oral OM-85 administrations</a:t>
            </a:r>
          </a:p>
        </p:txBody>
      </p:sp>
      <p:sp>
        <p:nvSpPr>
          <p:cNvPr id="35" name="ZoneTexte 42">
            <a:extLst>
              <a:ext uri="{FF2B5EF4-FFF2-40B4-BE49-F238E27FC236}">
                <a16:creationId xmlns:a16="http://schemas.microsoft.com/office/drawing/2014/main" id="{3AE453FB-4C1B-3E0D-B3E1-64DCF10B24AF}"/>
              </a:ext>
            </a:extLst>
          </p:cNvPr>
          <p:cNvSpPr txBox="1"/>
          <p:nvPr/>
        </p:nvSpPr>
        <p:spPr>
          <a:xfrm>
            <a:off x="4073203" y="5269731"/>
            <a:ext cx="686406"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Control</a:t>
            </a:r>
          </a:p>
        </p:txBody>
      </p:sp>
      <p:sp>
        <p:nvSpPr>
          <p:cNvPr id="36" name="ZoneTexte 43">
            <a:extLst>
              <a:ext uri="{FF2B5EF4-FFF2-40B4-BE49-F238E27FC236}">
                <a16:creationId xmlns:a16="http://schemas.microsoft.com/office/drawing/2014/main" id="{458329DC-9C5A-B5C6-FA94-0C91EC89DA7D}"/>
              </a:ext>
            </a:extLst>
          </p:cNvPr>
          <p:cNvSpPr txBox="1"/>
          <p:nvPr/>
        </p:nvSpPr>
        <p:spPr>
          <a:xfrm>
            <a:off x="5475752" y="5269731"/>
            <a:ext cx="591829"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PM2.5</a:t>
            </a:r>
          </a:p>
        </p:txBody>
      </p:sp>
      <p:sp>
        <p:nvSpPr>
          <p:cNvPr id="37" name="ZoneTexte 44">
            <a:extLst>
              <a:ext uri="{FF2B5EF4-FFF2-40B4-BE49-F238E27FC236}">
                <a16:creationId xmlns:a16="http://schemas.microsoft.com/office/drawing/2014/main" id="{CA9475F6-3A0B-2538-5531-E753797CE649}"/>
              </a:ext>
            </a:extLst>
          </p:cNvPr>
          <p:cNvSpPr txBox="1"/>
          <p:nvPr/>
        </p:nvSpPr>
        <p:spPr>
          <a:xfrm>
            <a:off x="6708968" y="5269731"/>
            <a:ext cx="1180131"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rPr>
              <a:t>PM2.5 + OM-85</a:t>
            </a:r>
          </a:p>
        </p:txBody>
      </p:sp>
      <p:sp>
        <p:nvSpPr>
          <p:cNvPr id="49" name="ZoneTexte 59">
            <a:extLst>
              <a:ext uri="{FF2B5EF4-FFF2-40B4-BE49-F238E27FC236}">
                <a16:creationId xmlns:a16="http://schemas.microsoft.com/office/drawing/2014/main" id="{86CD07FA-29CB-71D0-98A8-E0A49FC8740A}"/>
              </a:ext>
            </a:extLst>
          </p:cNvPr>
          <p:cNvSpPr txBox="1"/>
          <p:nvPr/>
        </p:nvSpPr>
        <p:spPr>
          <a:xfrm>
            <a:off x="2973882" y="3131273"/>
            <a:ext cx="710451" cy="43088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Nasal</a:t>
            </a:r>
          </a:p>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Mucosa</a:t>
            </a:r>
            <a:endParaRPr kumimoji="0" lang="fr-CH" sz="11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50" name="ZoneTexte 60">
            <a:extLst>
              <a:ext uri="{FF2B5EF4-FFF2-40B4-BE49-F238E27FC236}">
                <a16:creationId xmlns:a16="http://schemas.microsoft.com/office/drawing/2014/main" id="{E500BC8C-2449-8548-AEFD-9CA318DEA3C7}"/>
              </a:ext>
            </a:extLst>
          </p:cNvPr>
          <p:cNvSpPr txBox="1"/>
          <p:nvPr/>
        </p:nvSpPr>
        <p:spPr>
          <a:xfrm>
            <a:off x="2973871" y="4519561"/>
            <a:ext cx="835485" cy="43088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Bronchial</a:t>
            </a:r>
          </a:p>
          <a:p>
            <a:pPr marL="0" marR="0" lvl="0" indent="0" defTabSz="914400" eaLnBrk="1" fontAlgn="auto" latinLnBrk="0" hangingPunct="1">
              <a:lnSpc>
                <a:spcPct val="100000"/>
              </a:lnSpc>
              <a:spcBef>
                <a:spcPts val="0"/>
              </a:spcBef>
              <a:spcAft>
                <a:spcPts val="0"/>
              </a:spcAft>
              <a:buClrTx/>
              <a:buSzTx/>
              <a:buFontTx/>
              <a:buNone/>
              <a:tabLst/>
              <a:defRPr/>
            </a:pPr>
            <a:r>
              <a:rPr kumimoji="0" lang="fr-CH" sz="1100" b="1" i="0" u="none" strike="noStrike" kern="0" cap="none" spc="0" normalizeH="0" baseline="0" noProof="0" dirty="0" err="1">
                <a:ln>
                  <a:noFill/>
                </a:ln>
                <a:solidFill>
                  <a:srgbClr val="000000"/>
                </a:solidFill>
                <a:effectLst/>
                <a:uLnTx/>
                <a:uFillTx/>
                <a:latin typeface="Arial" panose="020B0604020202020204" pitchFamily="34" charset="0"/>
                <a:cs typeface="Arial" panose="020B0604020202020204" pitchFamily="34" charset="0"/>
              </a:rPr>
              <a:t>Mucosa</a:t>
            </a:r>
            <a:endParaRPr kumimoji="0" lang="fr-CH" sz="11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70366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73635-589B-453C-6685-7424BB864531}"/>
            </a:ext>
          </a:extLst>
        </p:cNvPr>
        <p:cNvGrpSpPr/>
        <p:nvPr/>
      </p:nvGrpSpPr>
      <p:grpSpPr>
        <a:xfrm>
          <a:off x="0" y="0"/>
          <a:ext cx="0" cy="0"/>
          <a:chOff x="0" y="0"/>
          <a:chExt cx="0" cy="0"/>
        </a:xfrm>
      </p:grpSpPr>
      <p:pic>
        <p:nvPicPr>
          <p:cNvPr id="348" name="Picture 347">
            <a:extLst>
              <a:ext uri="{FF2B5EF4-FFF2-40B4-BE49-F238E27FC236}">
                <a16:creationId xmlns:a16="http://schemas.microsoft.com/office/drawing/2014/main" id="{C105236E-E90B-83CC-D372-F1F019E9BC40}"/>
              </a:ext>
            </a:extLst>
          </p:cNvPr>
          <p:cNvPicPr>
            <a:picLocks noChangeAspect="1"/>
          </p:cNvPicPr>
          <p:nvPr/>
        </p:nvPicPr>
        <p:blipFill>
          <a:blip r:embed="rId2"/>
          <a:srcRect b="13372"/>
          <a:stretch/>
        </p:blipFill>
        <p:spPr>
          <a:xfrm>
            <a:off x="244766" y="2103229"/>
            <a:ext cx="2863867" cy="2338221"/>
          </a:xfrm>
          <a:prstGeom prst="rect">
            <a:avLst/>
          </a:prstGeom>
        </p:spPr>
      </p:pic>
      <p:sp>
        <p:nvSpPr>
          <p:cNvPr id="2" name="Slide Number Placeholder 1">
            <a:extLst>
              <a:ext uri="{FF2B5EF4-FFF2-40B4-BE49-F238E27FC236}">
                <a16:creationId xmlns:a16="http://schemas.microsoft.com/office/drawing/2014/main" id="{2F1E6CFF-7C27-2948-6FE2-8704FFE9923F}"/>
              </a:ext>
            </a:extLst>
          </p:cNvPr>
          <p:cNvSpPr>
            <a:spLocks noGrp="1"/>
          </p:cNvSpPr>
          <p:nvPr>
            <p:ph type="sldNum" sz="quarter" idx="11"/>
          </p:nvPr>
        </p:nvSpPr>
        <p:spPr/>
        <p:txBody>
          <a:bodyPr/>
          <a:lstStyle/>
          <a:p>
            <a:fld id="{0C2A03C2-618D-0049-8007-B6874CE3F48B}" type="slidenum">
              <a:rPr lang="en-GB" smtClean="0"/>
              <a:pPr/>
              <a:t>24</a:t>
            </a:fld>
            <a:endParaRPr lang="en-GB"/>
          </a:p>
        </p:txBody>
      </p:sp>
      <p:sp>
        <p:nvSpPr>
          <p:cNvPr id="5" name="TextBox 1">
            <a:extLst>
              <a:ext uri="{FF2B5EF4-FFF2-40B4-BE49-F238E27FC236}">
                <a16:creationId xmlns:a16="http://schemas.microsoft.com/office/drawing/2014/main" id="{26474EC4-F839-DA5E-BEEF-EB7EF814A721}"/>
              </a:ext>
            </a:extLst>
          </p:cNvPr>
          <p:cNvSpPr txBox="1"/>
          <p:nvPr/>
        </p:nvSpPr>
        <p:spPr>
          <a:xfrm>
            <a:off x="416545" y="276876"/>
            <a:ext cx="1091271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rPr>
              <a:t>ANTI-VIRAL PROTECTIVE RESPONSES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71CE"/>
                </a:solidFill>
                <a:effectLst/>
                <a:uLnTx/>
                <a:uFillTx/>
                <a:latin typeface="Arial" panose="020B0604020202020204" pitchFamily="34" charset="0"/>
                <a:cs typeface="Arial" panose="020B0604020202020204" pitchFamily="34" charset="0"/>
              </a:rPr>
              <a:t>CONTROLLING OF OVER INFLAMMATION</a:t>
            </a:r>
          </a:p>
        </p:txBody>
      </p:sp>
      <p:sp>
        <p:nvSpPr>
          <p:cNvPr id="7" name="ZoneTexte 11">
            <a:extLst>
              <a:ext uri="{FF2B5EF4-FFF2-40B4-BE49-F238E27FC236}">
                <a16:creationId xmlns:a16="http://schemas.microsoft.com/office/drawing/2014/main" id="{A82CEE3F-E05E-FEAB-1874-350D6D2C19A3}"/>
              </a:ext>
            </a:extLst>
          </p:cNvPr>
          <p:cNvSpPr txBox="1"/>
          <p:nvPr/>
        </p:nvSpPr>
        <p:spPr>
          <a:xfrm>
            <a:off x="5348134" y="3865311"/>
            <a:ext cx="178168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INFLAMASOME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ACTIVATION</a:t>
            </a:r>
          </a:p>
        </p:txBody>
      </p:sp>
      <p:grpSp>
        <p:nvGrpSpPr>
          <p:cNvPr id="8" name="Groupe 3752">
            <a:extLst>
              <a:ext uri="{FF2B5EF4-FFF2-40B4-BE49-F238E27FC236}">
                <a16:creationId xmlns:a16="http://schemas.microsoft.com/office/drawing/2014/main" id="{A7C347B4-DCAD-C1B0-B5F2-E5073799BD4F}"/>
              </a:ext>
            </a:extLst>
          </p:cNvPr>
          <p:cNvGrpSpPr/>
          <p:nvPr/>
        </p:nvGrpSpPr>
        <p:grpSpPr>
          <a:xfrm>
            <a:off x="5729123" y="4354529"/>
            <a:ext cx="878173" cy="883309"/>
            <a:chOff x="5439036" y="4170764"/>
            <a:chExt cx="878173" cy="883309"/>
          </a:xfrm>
        </p:grpSpPr>
        <p:pic>
          <p:nvPicPr>
            <p:cNvPr id="9" name="Picture 2" descr="Inflammasomes | Review | InvivoGen">
              <a:extLst>
                <a:ext uri="{FF2B5EF4-FFF2-40B4-BE49-F238E27FC236}">
                  <a16:creationId xmlns:a16="http://schemas.microsoft.com/office/drawing/2014/main" id="{7D2E0CCD-1A53-E8DB-A849-4153F57DE8BA}"/>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56161" t="15243" r="3091" b="5329"/>
            <a:stretch/>
          </p:blipFill>
          <p:spPr bwMode="auto">
            <a:xfrm>
              <a:off x="5439036" y="4170764"/>
              <a:ext cx="878173" cy="8833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ire Symbol Images | Free Photos, PNG Stickers, Wallpapers &amp; Backgrounds -  rawpixel">
              <a:extLst>
                <a:ext uri="{FF2B5EF4-FFF2-40B4-BE49-F238E27FC236}">
                  <a16:creationId xmlns:a16="http://schemas.microsoft.com/office/drawing/2014/main" id="{3C82C4DF-9D98-02D7-A088-D686DEBB1234}"/>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33659" y="4455855"/>
              <a:ext cx="362341" cy="314213"/>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Image 3445">
            <a:extLst>
              <a:ext uri="{FF2B5EF4-FFF2-40B4-BE49-F238E27FC236}">
                <a16:creationId xmlns:a16="http://schemas.microsoft.com/office/drawing/2014/main" id="{7C65B7E1-AAA1-3166-5B00-28DC923EB7DF}"/>
              </a:ext>
            </a:extLst>
          </p:cNvPr>
          <p:cNvPicPr>
            <a:picLocks noChangeAspect="1"/>
          </p:cNvPicPr>
          <p:nvPr/>
        </p:nvPicPr>
        <p:blipFill>
          <a:blip r:embed="rId5"/>
          <a:stretch>
            <a:fillRect/>
          </a:stretch>
        </p:blipFill>
        <p:spPr>
          <a:xfrm>
            <a:off x="6676813" y="4580895"/>
            <a:ext cx="438950" cy="441999"/>
          </a:xfrm>
          <a:prstGeom prst="rect">
            <a:avLst/>
          </a:prstGeom>
        </p:spPr>
      </p:pic>
      <p:grpSp>
        <p:nvGrpSpPr>
          <p:cNvPr id="161" name="Groupe 378">
            <a:extLst>
              <a:ext uri="{FF2B5EF4-FFF2-40B4-BE49-F238E27FC236}">
                <a16:creationId xmlns:a16="http://schemas.microsoft.com/office/drawing/2014/main" id="{9CBF1139-66C9-97FF-DEF3-6B62488FCDA5}"/>
              </a:ext>
            </a:extLst>
          </p:cNvPr>
          <p:cNvGrpSpPr/>
          <p:nvPr/>
        </p:nvGrpSpPr>
        <p:grpSpPr>
          <a:xfrm>
            <a:off x="8419827" y="1323103"/>
            <a:ext cx="2487776" cy="2040628"/>
            <a:chOff x="7878167" y="1295009"/>
            <a:chExt cx="2487776" cy="2040628"/>
          </a:xfrm>
        </p:grpSpPr>
        <p:pic>
          <p:nvPicPr>
            <p:cNvPr id="162" name="Image 376">
              <a:extLst>
                <a:ext uri="{FF2B5EF4-FFF2-40B4-BE49-F238E27FC236}">
                  <a16:creationId xmlns:a16="http://schemas.microsoft.com/office/drawing/2014/main" id="{C46FAC35-2EA4-9DFF-0EB3-36EEB241781C}"/>
                </a:ext>
              </a:extLst>
            </p:cNvPr>
            <p:cNvPicPr>
              <a:picLocks noChangeAspect="1"/>
            </p:cNvPicPr>
            <p:nvPr/>
          </p:nvPicPr>
          <p:blipFill>
            <a:blip r:embed="rId6"/>
            <a:stretch>
              <a:fillRect/>
            </a:stretch>
          </p:blipFill>
          <p:spPr>
            <a:xfrm>
              <a:off x="8618904" y="1659525"/>
              <a:ext cx="1747039" cy="1676112"/>
            </a:xfrm>
            <a:prstGeom prst="rect">
              <a:avLst/>
            </a:prstGeom>
          </p:spPr>
        </p:pic>
        <p:grpSp>
          <p:nvGrpSpPr>
            <p:cNvPr id="163" name="Groupe 3745">
              <a:extLst>
                <a:ext uri="{FF2B5EF4-FFF2-40B4-BE49-F238E27FC236}">
                  <a16:creationId xmlns:a16="http://schemas.microsoft.com/office/drawing/2014/main" id="{28C88C8F-9903-3CAC-7B88-EAD1FC2C60AF}"/>
                </a:ext>
              </a:extLst>
            </p:cNvPr>
            <p:cNvGrpSpPr/>
            <p:nvPr/>
          </p:nvGrpSpPr>
          <p:grpSpPr>
            <a:xfrm>
              <a:off x="7878167" y="1295009"/>
              <a:ext cx="2315250" cy="1313189"/>
              <a:chOff x="7993274" y="1398934"/>
              <a:chExt cx="2315250" cy="1313189"/>
            </a:xfrm>
          </p:grpSpPr>
          <p:pic>
            <p:nvPicPr>
              <p:cNvPr id="164" name="Picture 6" descr="Large-Scale Genetic Study Sheds Light on Lung Cancer ...">
                <a:extLst>
                  <a:ext uri="{FF2B5EF4-FFF2-40B4-BE49-F238E27FC236}">
                    <a16:creationId xmlns:a16="http://schemas.microsoft.com/office/drawing/2014/main" id="{6F130D48-AE7D-DCE7-B277-91A797BCBB3B}"/>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993274" y="1632077"/>
                <a:ext cx="490113" cy="453262"/>
              </a:xfrm>
              <a:prstGeom prst="rect">
                <a:avLst/>
              </a:prstGeom>
              <a:noFill/>
              <a:extLst>
                <a:ext uri="{909E8E84-426E-40DD-AFC4-6F175D3DCCD1}">
                  <a14:hiddenFill xmlns:a14="http://schemas.microsoft.com/office/drawing/2010/main">
                    <a:solidFill>
                      <a:srgbClr val="FFFFFF"/>
                    </a:solidFill>
                  </a14:hiddenFill>
                </a:ext>
              </a:extLst>
            </p:spPr>
          </p:pic>
          <p:grpSp>
            <p:nvGrpSpPr>
              <p:cNvPr id="165" name="Group 2308">
                <a:extLst>
                  <a:ext uri="{FF2B5EF4-FFF2-40B4-BE49-F238E27FC236}">
                    <a16:creationId xmlns:a16="http://schemas.microsoft.com/office/drawing/2014/main" id="{212B7FA1-17CD-E548-FBBA-363B8193D43E}"/>
                  </a:ext>
                </a:extLst>
              </p:cNvPr>
              <p:cNvGrpSpPr>
                <a:grpSpLocks noChangeAspect="1"/>
              </p:cNvGrpSpPr>
              <p:nvPr/>
            </p:nvGrpSpPr>
            <p:grpSpPr>
              <a:xfrm>
                <a:off x="9893137" y="2349759"/>
                <a:ext cx="396164" cy="362364"/>
                <a:chOff x="7869009" y="2221215"/>
                <a:chExt cx="1315983" cy="1203708"/>
              </a:xfrm>
            </p:grpSpPr>
            <p:pic>
              <p:nvPicPr>
                <p:cNvPr id="167" name="Picture 4" descr="White Powder Gypsum Compound, for Jointing compund, Packaging Size: 25 Kg,  Rs 450 /unit | ID: 15739098397">
                  <a:extLst>
                    <a:ext uri="{FF2B5EF4-FFF2-40B4-BE49-F238E27FC236}">
                      <a16:creationId xmlns:a16="http://schemas.microsoft.com/office/drawing/2014/main" id="{E7BA29F1-17AB-D603-2702-121CB10E261C}"/>
                    </a:ext>
                  </a:extLst>
                </p:cNvPr>
                <p:cNvPicPr>
                  <a:picLocks noChangeAspect="1" noChangeArrowheads="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val="0"/>
                    </a:ext>
                  </a:extLst>
                </a:blip>
                <a:srcRect b="24655"/>
                <a:stretch/>
              </p:blipFill>
              <p:spPr bwMode="auto">
                <a:xfrm>
                  <a:off x="7869009" y="2450383"/>
                  <a:ext cx="1293433" cy="974540"/>
                </a:xfrm>
                <a:prstGeom prst="rect">
                  <a:avLst/>
                </a:prstGeom>
                <a:noFill/>
                <a:extLst>
                  <a:ext uri="{909E8E84-426E-40DD-AFC4-6F175D3DCCD1}">
                    <a14:hiddenFill xmlns:a14="http://schemas.microsoft.com/office/drawing/2010/main">
                      <a:solidFill>
                        <a:srgbClr val="FFFFFF"/>
                      </a:solidFill>
                    </a14:hiddenFill>
                  </a:ext>
                </a:extLst>
              </p:spPr>
            </p:pic>
            <p:grpSp>
              <p:nvGrpSpPr>
                <p:cNvPr id="168" name="Group 2167">
                  <a:extLst>
                    <a:ext uri="{FF2B5EF4-FFF2-40B4-BE49-F238E27FC236}">
                      <a16:creationId xmlns:a16="http://schemas.microsoft.com/office/drawing/2014/main" id="{0F5E26AC-6850-9559-9012-2898E2B0A914}"/>
                    </a:ext>
                  </a:extLst>
                </p:cNvPr>
                <p:cNvGrpSpPr/>
                <p:nvPr/>
              </p:nvGrpSpPr>
              <p:grpSpPr>
                <a:xfrm>
                  <a:off x="7986778" y="2221215"/>
                  <a:ext cx="1198214" cy="1049695"/>
                  <a:chOff x="7986778" y="2221215"/>
                  <a:chExt cx="1198214" cy="1049695"/>
                </a:xfrm>
              </p:grpSpPr>
              <p:grpSp>
                <p:nvGrpSpPr>
                  <p:cNvPr id="169" name="Group 2168">
                    <a:extLst>
                      <a:ext uri="{FF2B5EF4-FFF2-40B4-BE49-F238E27FC236}">
                        <a16:creationId xmlns:a16="http://schemas.microsoft.com/office/drawing/2014/main" id="{70EDCDCD-073D-66A8-B3F7-71CD4E615A23}"/>
                      </a:ext>
                    </a:extLst>
                  </p:cNvPr>
                  <p:cNvGrpSpPr/>
                  <p:nvPr/>
                </p:nvGrpSpPr>
                <p:grpSpPr>
                  <a:xfrm>
                    <a:off x="8103549" y="2875963"/>
                    <a:ext cx="888355" cy="394947"/>
                    <a:chOff x="5509752" y="1556177"/>
                    <a:chExt cx="1341604" cy="596454"/>
                  </a:xfrm>
                </p:grpSpPr>
                <p:sp>
                  <p:nvSpPr>
                    <p:cNvPr id="171" name="Oval 2170">
                      <a:extLst>
                        <a:ext uri="{FF2B5EF4-FFF2-40B4-BE49-F238E27FC236}">
                          <a16:creationId xmlns:a16="http://schemas.microsoft.com/office/drawing/2014/main" id="{FC4554C8-A144-0380-BA5D-676D0F48ED5E}"/>
                        </a:ext>
                      </a:extLst>
                    </p:cNvPr>
                    <p:cNvSpPr/>
                    <p:nvPr/>
                  </p:nvSpPr>
                  <p:spPr>
                    <a:xfrm>
                      <a:off x="6297868" y="1870532"/>
                      <a:ext cx="36000" cy="36000"/>
                    </a:xfrm>
                    <a:prstGeom prst="ellips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2" name="Oval 2171">
                      <a:extLst>
                        <a:ext uri="{FF2B5EF4-FFF2-40B4-BE49-F238E27FC236}">
                          <a16:creationId xmlns:a16="http://schemas.microsoft.com/office/drawing/2014/main" id="{F7BC116B-0E7C-B09A-A5E7-341E97AEB473}"/>
                        </a:ext>
                      </a:extLst>
                    </p:cNvPr>
                    <p:cNvSpPr/>
                    <p:nvPr/>
                  </p:nvSpPr>
                  <p:spPr>
                    <a:xfrm>
                      <a:off x="6130668" y="1966029"/>
                      <a:ext cx="36000" cy="36000"/>
                    </a:xfrm>
                    <a:prstGeom prst="ellipse">
                      <a:avLst/>
                    </a:prstGeom>
                    <a:solidFill>
                      <a:srgbClr val="FFFF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3" name="Oval 2172">
                      <a:extLst>
                        <a:ext uri="{FF2B5EF4-FFF2-40B4-BE49-F238E27FC236}">
                          <a16:creationId xmlns:a16="http://schemas.microsoft.com/office/drawing/2014/main" id="{D2C8D1AF-67A9-ECD0-85B6-F88FBB747225}"/>
                        </a:ext>
                      </a:extLst>
                    </p:cNvPr>
                    <p:cNvSpPr/>
                    <p:nvPr/>
                  </p:nvSpPr>
                  <p:spPr>
                    <a:xfrm>
                      <a:off x="6330307" y="1784176"/>
                      <a:ext cx="36000" cy="36000"/>
                    </a:xfrm>
                    <a:prstGeom prst="ellips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 name="Oval 2173">
                      <a:extLst>
                        <a:ext uri="{FF2B5EF4-FFF2-40B4-BE49-F238E27FC236}">
                          <a16:creationId xmlns:a16="http://schemas.microsoft.com/office/drawing/2014/main" id="{91C6AAF6-7EBE-4480-9D64-B3C448641576}"/>
                        </a:ext>
                      </a:extLst>
                    </p:cNvPr>
                    <p:cNvSpPr/>
                    <p:nvPr/>
                  </p:nvSpPr>
                  <p:spPr>
                    <a:xfrm>
                      <a:off x="6427178" y="1960077"/>
                      <a:ext cx="36000" cy="36000"/>
                    </a:xfrm>
                    <a:prstGeom prst="ellipse">
                      <a:avLst/>
                    </a:prstGeom>
                    <a:solidFill>
                      <a:srgbClr val="95C11F">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 name="Oval 2174">
                      <a:extLst>
                        <a:ext uri="{FF2B5EF4-FFF2-40B4-BE49-F238E27FC236}">
                          <a16:creationId xmlns:a16="http://schemas.microsoft.com/office/drawing/2014/main" id="{2833778D-61AD-3945-1C67-7A2353460038}"/>
                        </a:ext>
                      </a:extLst>
                    </p:cNvPr>
                    <p:cNvSpPr/>
                    <p:nvPr/>
                  </p:nvSpPr>
                  <p:spPr>
                    <a:xfrm>
                      <a:off x="6174959" y="1797709"/>
                      <a:ext cx="36000" cy="36000"/>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Oval 2175">
                      <a:extLst>
                        <a:ext uri="{FF2B5EF4-FFF2-40B4-BE49-F238E27FC236}">
                          <a16:creationId xmlns:a16="http://schemas.microsoft.com/office/drawing/2014/main" id="{2C00861B-39E4-B4C1-BF42-9E11C6DBE624}"/>
                        </a:ext>
                      </a:extLst>
                    </p:cNvPr>
                    <p:cNvSpPr/>
                    <p:nvPr/>
                  </p:nvSpPr>
                  <p:spPr>
                    <a:xfrm>
                      <a:off x="6530196" y="2021439"/>
                      <a:ext cx="36000" cy="36000"/>
                    </a:xfrm>
                    <a:prstGeom prst="ellipse">
                      <a:avLst/>
                    </a:prstGeom>
                    <a:solidFill>
                      <a:srgbClr val="E6F4BE">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7" name="Oval 2176">
                      <a:extLst>
                        <a:ext uri="{FF2B5EF4-FFF2-40B4-BE49-F238E27FC236}">
                          <a16:creationId xmlns:a16="http://schemas.microsoft.com/office/drawing/2014/main" id="{0876D07A-57E3-64CF-33DD-DAA07673D9BA}"/>
                        </a:ext>
                      </a:extLst>
                    </p:cNvPr>
                    <p:cNvSpPr/>
                    <p:nvPr/>
                  </p:nvSpPr>
                  <p:spPr>
                    <a:xfrm>
                      <a:off x="5699863" y="2101932"/>
                      <a:ext cx="36000" cy="36000"/>
                    </a:xfrm>
                    <a:prstGeom prst="ellips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8" name="Oval 2177">
                      <a:extLst>
                        <a:ext uri="{FF2B5EF4-FFF2-40B4-BE49-F238E27FC236}">
                          <a16:creationId xmlns:a16="http://schemas.microsoft.com/office/drawing/2014/main" id="{9694929F-061F-B0F6-CCAC-BB8AF6E18AA8}"/>
                        </a:ext>
                      </a:extLst>
                    </p:cNvPr>
                    <p:cNvSpPr/>
                    <p:nvPr/>
                  </p:nvSpPr>
                  <p:spPr>
                    <a:xfrm>
                      <a:off x="6214511" y="2056776"/>
                      <a:ext cx="36000" cy="36000"/>
                    </a:xfrm>
                    <a:prstGeom prst="ellipse">
                      <a:avLst/>
                    </a:prstGeom>
                    <a:solidFill>
                      <a:srgbClr val="005C92">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9" name="Oval 2178">
                      <a:extLst>
                        <a:ext uri="{FF2B5EF4-FFF2-40B4-BE49-F238E27FC236}">
                          <a16:creationId xmlns:a16="http://schemas.microsoft.com/office/drawing/2014/main" id="{F15647B3-9FEF-DA9A-AC9E-0FF9D3B19BE0}"/>
                        </a:ext>
                      </a:extLst>
                    </p:cNvPr>
                    <p:cNvSpPr/>
                    <p:nvPr/>
                  </p:nvSpPr>
                  <p:spPr>
                    <a:xfrm>
                      <a:off x="6436450" y="2021842"/>
                      <a:ext cx="36000" cy="36000"/>
                    </a:xfrm>
                    <a:prstGeom prst="ellipse">
                      <a:avLst/>
                    </a:prstGeom>
                    <a:solidFill>
                      <a:srgbClr val="D7090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0" name="Arc 179">
                      <a:extLst>
                        <a:ext uri="{FF2B5EF4-FFF2-40B4-BE49-F238E27FC236}">
                          <a16:creationId xmlns:a16="http://schemas.microsoft.com/office/drawing/2014/main" id="{D3F35FCF-067D-FF52-FE06-935DC7B35DCB}"/>
                        </a:ext>
                      </a:extLst>
                    </p:cNvPr>
                    <p:cNvSpPr/>
                    <p:nvPr/>
                  </p:nvSpPr>
                  <p:spPr>
                    <a:xfrm>
                      <a:off x="5983764" y="1941711"/>
                      <a:ext cx="108876" cy="108876"/>
                    </a:xfrm>
                    <a:prstGeom prst="arc">
                      <a:avLst/>
                    </a:prstGeom>
                    <a:noFill/>
                    <a:ln w="6350" cap="flat" cmpd="sng" algn="ctr">
                      <a:solidFill>
                        <a:srgbClr val="95C1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1" name="Arc 180">
                      <a:extLst>
                        <a:ext uri="{FF2B5EF4-FFF2-40B4-BE49-F238E27FC236}">
                          <a16:creationId xmlns:a16="http://schemas.microsoft.com/office/drawing/2014/main" id="{6A2920F8-BF1D-159E-ED72-A3CA021017FB}"/>
                        </a:ext>
                      </a:extLst>
                    </p:cNvPr>
                    <p:cNvSpPr/>
                    <p:nvPr/>
                  </p:nvSpPr>
                  <p:spPr>
                    <a:xfrm rot="19232315">
                      <a:off x="6388018" y="1820677"/>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2" name="Arc 181">
                      <a:extLst>
                        <a:ext uri="{FF2B5EF4-FFF2-40B4-BE49-F238E27FC236}">
                          <a16:creationId xmlns:a16="http://schemas.microsoft.com/office/drawing/2014/main" id="{F86F7660-0DC0-21BD-E926-3DF754C9160C}"/>
                        </a:ext>
                      </a:extLst>
                    </p:cNvPr>
                    <p:cNvSpPr/>
                    <p:nvPr/>
                  </p:nvSpPr>
                  <p:spPr>
                    <a:xfrm rot="18057780">
                      <a:off x="6171471" y="2016400"/>
                      <a:ext cx="108876" cy="108876"/>
                    </a:xfrm>
                    <a:prstGeom prst="arc">
                      <a:avLst/>
                    </a:prstGeom>
                    <a:noFill/>
                    <a:ln w="6350" cap="flat" cmpd="sng" algn="ctr">
                      <a:solidFill>
                        <a:srgbClr val="0071CE">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3" name="Arc 182">
                      <a:extLst>
                        <a:ext uri="{FF2B5EF4-FFF2-40B4-BE49-F238E27FC236}">
                          <a16:creationId xmlns:a16="http://schemas.microsoft.com/office/drawing/2014/main" id="{85E56DE3-56EC-EF49-CB20-D59D6E6F0C90}"/>
                        </a:ext>
                      </a:extLst>
                    </p:cNvPr>
                    <p:cNvSpPr/>
                    <p:nvPr/>
                  </p:nvSpPr>
                  <p:spPr>
                    <a:xfrm rot="15743636">
                      <a:off x="6456711" y="1872826"/>
                      <a:ext cx="108876" cy="108876"/>
                    </a:xfrm>
                    <a:prstGeom prst="arc">
                      <a:avLst/>
                    </a:prstGeom>
                    <a:noFill/>
                    <a:ln w="6350" cap="flat" cmpd="sng" algn="ctr">
                      <a:solidFill>
                        <a:srgbClr val="7030A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4" name="Arc 183">
                      <a:extLst>
                        <a:ext uri="{FF2B5EF4-FFF2-40B4-BE49-F238E27FC236}">
                          <a16:creationId xmlns:a16="http://schemas.microsoft.com/office/drawing/2014/main" id="{ACB8D18A-4D73-A179-F177-922F5974FC19}"/>
                        </a:ext>
                      </a:extLst>
                    </p:cNvPr>
                    <p:cNvSpPr/>
                    <p:nvPr/>
                  </p:nvSpPr>
                  <p:spPr>
                    <a:xfrm>
                      <a:off x="6334573" y="1725313"/>
                      <a:ext cx="108876" cy="108876"/>
                    </a:xfrm>
                    <a:prstGeom prst="arc">
                      <a:avLst/>
                    </a:prstGeom>
                    <a:noFill/>
                    <a:ln w="6350" cap="flat" cmpd="sng" algn="ctr">
                      <a:solidFill>
                        <a:srgbClr val="FFFFFF">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5" name="Arc 184">
                      <a:extLst>
                        <a:ext uri="{FF2B5EF4-FFF2-40B4-BE49-F238E27FC236}">
                          <a16:creationId xmlns:a16="http://schemas.microsoft.com/office/drawing/2014/main" id="{42CD50A7-55C8-7129-47D4-68FAF2094140}"/>
                        </a:ext>
                      </a:extLst>
                    </p:cNvPr>
                    <p:cNvSpPr/>
                    <p:nvPr/>
                  </p:nvSpPr>
                  <p:spPr>
                    <a:xfrm rot="4654155">
                      <a:off x="6114850" y="1786401"/>
                      <a:ext cx="108876" cy="108876"/>
                    </a:xfrm>
                    <a:prstGeom prst="arc">
                      <a:avLst/>
                    </a:prstGeom>
                    <a:noFill/>
                    <a:ln w="6350" cap="flat" cmpd="sng" algn="ctr">
                      <a:solidFill>
                        <a:srgbClr val="C7EBC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6" name="Arc 185">
                      <a:extLst>
                        <a:ext uri="{FF2B5EF4-FFF2-40B4-BE49-F238E27FC236}">
                          <a16:creationId xmlns:a16="http://schemas.microsoft.com/office/drawing/2014/main" id="{B9B545BC-0C9D-5405-2B9F-B9FBE5B27C49}"/>
                        </a:ext>
                      </a:extLst>
                    </p:cNvPr>
                    <p:cNvSpPr/>
                    <p:nvPr/>
                  </p:nvSpPr>
                  <p:spPr>
                    <a:xfrm>
                      <a:off x="5975974" y="1820176"/>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7" name="Isosceles Triangle 2186">
                      <a:extLst>
                        <a:ext uri="{FF2B5EF4-FFF2-40B4-BE49-F238E27FC236}">
                          <a16:creationId xmlns:a16="http://schemas.microsoft.com/office/drawing/2014/main" id="{3D80823E-EFD6-746E-EE2F-1B4A8F27EF14}"/>
                        </a:ext>
                      </a:extLst>
                    </p:cNvPr>
                    <p:cNvSpPr/>
                    <p:nvPr/>
                  </p:nvSpPr>
                  <p:spPr>
                    <a:xfrm>
                      <a:off x="6115220" y="1824499"/>
                      <a:ext cx="36000" cy="36000"/>
                    </a:xfrm>
                    <a:prstGeom prst="triangl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8" name="Isosceles Triangle 2187">
                      <a:extLst>
                        <a:ext uri="{FF2B5EF4-FFF2-40B4-BE49-F238E27FC236}">
                          <a16:creationId xmlns:a16="http://schemas.microsoft.com/office/drawing/2014/main" id="{F44BA0F9-C69D-74C8-21EA-4A47FFC17BCC}"/>
                        </a:ext>
                      </a:extLst>
                    </p:cNvPr>
                    <p:cNvSpPr/>
                    <p:nvPr/>
                  </p:nvSpPr>
                  <p:spPr>
                    <a:xfrm>
                      <a:off x="6272478" y="1763965"/>
                      <a:ext cx="36000" cy="36000"/>
                    </a:xfrm>
                    <a:prstGeom prst="triangle">
                      <a:avLst/>
                    </a:prstGeom>
                    <a:solidFill>
                      <a:srgbClr val="B3DDFF">
                        <a:lumMod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9" name="Isosceles Triangle 2188">
                      <a:extLst>
                        <a:ext uri="{FF2B5EF4-FFF2-40B4-BE49-F238E27FC236}">
                          <a16:creationId xmlns:a16="http://schemas.microsoft.com/office/drawing/2014/main" id="{2BCC3F7B-D21F-BD09-6663-3C5CAAD4AD97}"/>
                        </a:ext>
                      </a:extLst>
                    </p:cNvPr>
                    <p:cNvSpPr/>
                    <p:nvPr/>
                  </p:nvSpPr>
                  <p:spPr>
                    <a:xfrm>
                      <a:off x="6098127" y="2016408"/>
                      <a:ext cx="36000" cy="36000"/>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0" name="Isosceles Triangle 2189">
                      <a:extLst>
                        <a:ext uri="{FF2B5EF4-FFF2-40B4-BE49-F238E27FC236}">
                          <a16:creationId xmlns:a16="http://schemas.microsoft.com/office/drawing/2014/main" id="{E5131158-3368-8C33-8729-CD62A38836DF}"/>
                        </a:ext>
                      </a:extLst>
                    </p:cNvPr>
                    <p:cNvSpPr/>
                    <p:nvPr/>
                  </p:nvSpPr>
                  <p:spPr>
                    <a:xfrm>
                      <a:off x="6576978" y="1785509"/>
                      <a:ext cx="36000" cy="36000"/>
                    </a:xfrm>
                    <a:prstGeom prst="triangle">
                      <a:avLst/>
                    </a:prstGeom>
                    <a:solidFill>
                      <a:srgbClr val="B3DDFF">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1" name="Isosceles Triangle 2190">
                      <a:extLst>
                        <a:ext uri="{FF2B5EF4-FFF2-40B4-BE49-F238E27FC236}">
                          <a16:creationId xmlns:a16="http://schemas.microsoft.com/office/drawing/2014/main" id="{6F9EE281-FA07-8CAD-26EB-7871CE991009}"/>
                        </a:ext>
                      </a:extLst>
                    </p:cNvPr>
                    <p:cNvSpPr/>
                    <p:nvPr/>
                  </p:nvSpPr>
                  <p:spPr>
                    <a:xfrm rot="18185877">
                      <a:off x="6279868" y="2035165"/>
                      <a:ext cx="36000" cy="36000"/>
                    </a:xfrm>
                    <a:prstGeom prst="triangl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2" name="Isosceles Triangle 2191">
                      <a:extLst>
                        <a:ext uri="{FF2B5EF4-FFF2-40B4-BE49-F238E27FC236}">
                          <a16:creationId xmlns:a16="http://schemas.microsoft.com/office/drawing/2014/main" id="{6E4B81F2-FBF9-091F-A140-F2A138F8E797}"/>
                        </a:ext>
                      </a:extLst>
                    </p:cNvPr>
                    <p:cNvSpPr/>
                    <p:nvPr/>
                  </p:nvSpPr>
                  <p:spPr>
                    <a:xfrm rot="17678171">
                      <a:off x="6615947" y="1990703"/>
                      <a:ext cx="36000" cy="36000"/>
                    </a:xfrm>
                    <a:prstGeom prst="triangl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3" name="Isosceles Triangle 2192">
                      <a:extLst>
                        <a:ext uri="{FF2B5EF4-FFF2-40B4-BE49-F238E27FC236}">
                          <a16:creationId xmlns:a16="http://schemas.microsoft.com/office/drawing/2014/main" id="{2D5BEAD3-4485-DF3F-4A14-2940F2F4105F}"/>
                        </a:ext>
                      </a:extLst>
                    </p:cNvPr>
                    <p:cNvSpPr/>
                    <p:nvPr/>
                  </p:nvSpPr>
                  <p:spPr>
                    <a:xfrm rot="18569401">
                      <a:off x="6521443" y="1739682"/>
                      <a:ext cx="36000" cy="36000"/>
                    </a:xfrm>
                    <a:prstGeom prst="triangle">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 name="Oval 2193">
                      <a:extLst>
                        <a:ext uri="{FF2B5EF4-FFF2-40B4-BE49-F238E27FC236}">
                          <a16:creationId xmlns:a16="http://schemas.microsoft.com/office/drawing/2014/main" id="{BB50BE73-697B-ACF3-FF04-785B3FD429D1}"/>
                        </a:ext>
                      </a:extLst>
                    </p:cNvPr>
                    <p:cNvSpPr/>
                    <p:nvPr/>
                  </p:nvSpPr>
                  <p:spPr>
                    <a:xfrm flipH="1" flipV="1">
                      <a:off x="6002258" y="1657835"/>
                      <a:ext cx="36000" cy="36000"/>
                    </a:xfrm>
                    <a:prstGeom prst="ellips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Oval 2194">
                      <a:extLst>
                        <a:ext uri="{FF2B5EF4-FFF2-40B4-BE49-F238E27FC236}">
                          <a16:creationId xmlns:a16="http://schemas.microsoft.com/office/drawing/2014/main" id="{72F884A2-1203-D795-6059-F85BA770A181}"/>
                        </a:ext>
                      </a:extLst>
                    </p:cNvPr>
                    <p:cNvSpPr/>
                    <p:nvPr/>
                  </p:nvSpPr>
                  <p:spPr>
                    <a:xfrm flipH="1" flipV="1">
                      <a:off x="6639812" y="1737944"/>
                      <a:ext cx="36000" cy="36000"/>
                    </a:xfrm>
                    <a:prstGeom prst="ellipse">
                      <a:avLst/>
                    </a:prstGeom>
                    <a:solidFill>
                      <a:srgbClr val="FFFF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Oval 2195">
                      <a:extLst>
                        <a:ext uri="{FF2B5EF4-FFF2-40B4-BE49-F238E27FC236}">
                          <a16:creationId xmlns:a16="http://schemas.microsoft.com/office/drawing/2014/main" id="{952D0A4F-6D93-7175-865A-A72B0F9C873D}"/>
                        </a:ext>
                      </a:extLst>
                    </p:cNvPr>
                    <p:cNvSpPr/>
                    <p:nvPr/>
                  </p:nvSpPr>
                  <p:spPr>
                    <a:xfrm flipH="1" flipV="1">
                      <a:off x="6368312" y="2079450"/>
                      <a:ext cx="36000" cy="36000"/>
                    </a:xfrm>
                    <a:prstGeom prst="ellips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7" name="Oval 2196">
                      <a:extLst>
                        <a:ext uri="{FF2B5EF4-FFF2-40B4-BE49-F238E27FC236}">
                          <a16:creationId xmlns:a16="http://schemas.microsoft.com/office/drawing/2014/main" id="{7252963D-CFA8-E781-01A9-51D3EA8EA9A8}"/>
                        </a:ext>
                      </a:extLst>
                    </p:cNvPr>
                    <p:cNvSpPr/>
                    <p:nvPr/>
                  </p:nvSpPr>
                  <p:spPr>
                    <a:xfrm flipH="1" flipV="1">
                      <a:off x="6515622" y="1938779"/>
                      <a:ext cx="36000" cy="36000"/>
                    </a:xfrm>
                    <a:prstGeom prst="ellipse">
                      <a:avLst/>
                    </a:prstGeom>
                    <a:solidFill>
                      <a:srgbClr val="95C11F">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8" name="Oval 2197">
                      <a:extLst>
                        <a:ext uri="{FF2B5EF4-FFF2-40B4-BE49-F238E27FC236}">
                          <a16:creationId xmlns:a16="http://schemas.microsoft.com/office/drawing/2014/main" id="{8D724905-2568-F212-E814-28A25C745EE4}"/>
                        </a:ext>
                      </a:extLst>
                    </p:cNvPr>
                    <p:cNvSpPr/>
                    <p:nvPr/>
                  </p:nvSpPr>
                  <p:spPr>
                    <a:xfrm flipH="1" flipV="1">
                      <a:off x="6573670" y="1841599"/>
                      <a:ext cx="36000" cy="36000"/>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Oval 2198">
                      <a:extLst>
                        <a:ext uri="{FF2B5EF4-FFF2-40B4-BE49-F238E27FC236}">
                          <a16:creationId xmlns:a16="http://schemas.microsoft.com/office/drawing/2014/main" id="{E670448F-84DA-9F5F-C532-0399C628B8DB}"/>
                        </a:ext>
                      </a:extLst>
                    </p:cNvPr>
                    <p:cNvSpPr/>
                    <p:nvPr/>
                  </p:nvSpPr>
                  <p:spPr>
                    <a:xfrm flipH="1" flipV="1">
                      <a:off x="6675812" y="1797709"/>
                      <a:ext cx="36000" cy="36000"/>
                    </a:xfrm>
                    <a:prstGeom prst="ellipse">
                      <a:avLst/>
                    </a:prstGeom>
                    <a:solidFill>
                      <a:srgbClr val="E6F4BE">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0" name="Oval 2199">
                      <a:extLst>
                        <a:ext uri="{FF2B5EF4-FFF2-40B4-BE49-F238E27FC236}">
                          <a16:creationId xmlns:a16="http://schemas.microsoft.com/office/drawing/2014/main" id="{7FF114C3-C3A9-5A4D-809A-B1329AAEA752}"/>
                        </a:ext>
                      </a:extLst>
                    </p:cNvPr>
                    <p:cNvSpPr/>
                    <p:nvPr/>
                  </p:nvSpPr>
                  <p:spPr>
                    <a:xfrm flipH="1" flipV="1">
                      <a:off x="6231438" y="1902779"/>
                      <a:ext cx="36000" cy="36000"/>
                    </a:xfrm>
                    <a:prstGeom prst="ellips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1" name="Oval 2200">
                      <a:extLst>
                        <a:ext uri="{FF2B5EF4-FFF2-40B4-BE49-F238E27FC236}">
                          <a16:creationId xmlns:a16="http://schemas.microsoft.com/office/drawing/2014/main" id="{F3B25A10-0574-0799-2F4A-CA4E05CE8788}"/>
                        </a:ext>
                      </a:extLst>
                    </p:cNvPr>
                    <p:cNvSpPr/>
                    <p:nvPr/>
                  </p:nvSpPr>
                  <p:spPr>
                    <a:xfrm flipH="1" flipV="1">
                      <a:off x="6766631" y="1866779"/>
                      <a:ext cx="36000" cy="36000"/>
                    </a:xfrm>
                    <a:prstGeom prst="ellipse">
                      <a:avLst/>
                    </a:prstGeom>
                    <a:solidFill>
                      <a:srgbClr val="005C92">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 name="Oval 2201">
                      <a:extLst>
                        <a:ext uri="{FF2B5EF4-FFF2-40B4-BE49-F238E27FC236}">
                          <a16:creationId xmlns:a16="http://schemas.microsoft.com/office/drawing/2014/main" id="{659FBF0B-61C3-B5B5-4D70-9B63AE45D5D8}"/>
                        </a:ext>
                      </a:extLst>
                    </p:cNvPr>
                    <p:cNvSpPr/>
                    <p:nvPr/>
                  </p:nvSpPr>
                  <p:spPr>
                    <a:xfrm flipH="1" flipV="1">
                      <a:off x="6479622" y="1791487"/>
                      <a:ext cx="36000" cy="36000"/>
                    </a:xfrm>
                    <a:prstGeom prst="ellipse">
                      <a:avLst/>
                    </a:prstGeom>
                    <a:solidFill>
                      <a:srgbClr val="D7090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Arc 202">
                      <a:extLst>
                        <a:ext uri="{FF2B5EF4-FFF2-40B4-BE49-F238E27FC236}">
                          <a16:creationId xmlns:a16="http://schemas.microsoft.com/office/drawing/2014/main" id="{482CA448-A286-1881-F946-12F9ADEBA4E7}"/>
                        </a:ext>
                      </a:extLst>
                    </p:cNvPr>
                    <p:cNvSpPr/>
                    <p:nvPr/>
                  </p:nvSpPr>
                  <p:spPr>
                    <a:xfrm flipH="1" flipV="1">
                      <a:off x="6688110" y="1863883"/>
                      <a:ext cx="108876" cy="108876"/>
                    </a:xfrm>
                    <a:prstGeom prst="arc">
                      <a:avLst/>
                    </a:prstGeom>
                    <a:noFill/>
                    <a:ln w="6350" cap="flat" cmpd="sng" algn="ctr">
                      <a:solidFill>
                        <a:srgbClr val="95C1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4" name="Arc 203">
                      <a:extLst>
                        <a:ext uri="{FF2B5EF4-FFF2-40B4-BE49-F238E27FC236}">
                          <a16:creationId xmlns:a16="http://schemas.microsoft.com/office/drawing/2014/main" id="{4ACAB9C9-F202-6FA4-52D1-2C08047D72D8}"/>
                        </a:ext>
                      </a:extLst>
                    </p:cNvPr>
                    <p:cNvSpPr/>
                    <p:nvPr/>
                  </p:nvSpPr>
                  <p:spPr>
                    <a:xfrm rot="19232315" flipH="1" flipV="1">
                      <a:off x="5951307" y="1776594"/>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5" name="Arc 204">
                      <a:extLst>
                        <a:ext uri="{FF2B5EF4-FFF2-40B4-BE49-F238E27FC236}">
                          <a16:creationId xmlns:a16="http://schemas.microsoft.com/office/drawing/2014/main" id="{29917E08-9ADA-E54D-CAC2-88204749B556}"/>
                        </a:ext>
                      </a:extLst>
                    </p:cNvPr>
                    <p:cNvSpPr/>
                    <p:nvPr/>
                  </p:nvSpPr>
                  <p:spPr>
                    <a:xfrm rot="18057780" flipH="1" flipV="1">
                      <a:off x="6626636" y="1770548"/>
                      <a:ext cx="108876" cy="108876"/>
                    </a:xfrm>
                    <a:prstGeom prst="arc">
                      <a:avLst/>
                    </a:prstGeom>
                    <a:noFill/>
                    <a:ln w="6350" cap="flat" cmpd="sng" algn="ctr">
                      <a:solidFill>
                        <a:srgbClr val="0071CE">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6" name="Arc 205">
                      <a:extLst>
                        <a:ext uri="{FF2B5EF4-FFF2-40B4-BE49-F238E27FC236}">
                          <a16:creationId xmlns:a16="http://schemas.microsoft.com/office/drawing/2014/main" id="{0E4BD108-F556-F36D-0B38-852E00C47075}"/>
                        </a:ext>
                      </a:extLst>
                    </p:cNvPr>
                    <p:cNvSpPr/>
                    <p:nvPr/>
                  </p:nvSpPr>
                  <p:spPr>
                    <a:xfrm rot="15743636" flipH="1" flipV="1">
                      <a:off x="6495150" y="2025011"/>
                      <a:ext cx="108876" cy="108876"/>
                    </a:xfrm>
                    <a:prstGeom prst="arc">
                      <a:avLst/>
                    </a:prstGeom>
                    <a:noFill/>
                    <a:ln w="6350" cap="flat" cmpd="sng" algn="ctr">
                      <a:solidFill>
                        <a:srgbClr val="7030A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7" name="Arc 206">
                      <a:extLst>
                        <a:ext uri="{FF2B5EF4-FFF2-40B4-BE49-F238E27FC236}">
                          <a16:creationId xmlns:a16="http://schemas.microsoft.com/office/drawing/2014/main" id="{7C698432-04C3-D830-07D9-768305A70850}"/>
                        </a:ext>
                      </a:extLst>
                    </p:cNvPr>
                    <p:cNvSpPr/>
                    <p:nvPr/>
                  </p:nvSpPr>
                  <p:spPr>
                    <a:xfrm flipH="1" flipV="1">
                      <a:off x="6518323" y="1789815"/>
                      <a:ext cx="108876" cy="108876"/>
                    </a:xfrm>
                    <a:prstGeom prst="arc">
                      <a:avLst/>
                    </a:prstGeom>
                    <a:noFill/>
                    <a:ln w="6350" cap="flat" cmpd="sng" algn="ctr">
                      <a:solidFill>
                        <a:srgbClr val="FFFFFF">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8" name="Arc 207">
                      <a:extLst>
                        <a:ext uri="{FF2B5EF4-FFF2-40B4-BE49-F238E27FC236}">
                          <a16:creationId xmlns:a16="http://schemas.microsoft.com/office/drawing/2014/main" id="{C991244F-4418-B82F-05B0-D13A4B8F0629}"/>
                        </a:ext>
                      </a:extLst>
                    </p:cNvPr>
                    <p:cNvSpPr/>
                    <p:nvPr/>
                  </p:nvSpPr>
                  <p:spPr>
                    <a:xfrm rot="4654155" flipH="1" flipV="1">
                      <a:off x="6742480" y="1833481"/>
                      <a:ext cx="108876" cy="108876"/>
                    </a:xfrm>
                    <a:prstGeom prst="arc">
                      <a:avLst/>
                    </a:prstGeom>
                    <a:noFill/>
                    <a:ln w="6350" cap="flat" cmpd="sng" algn="ctr">
                      <a:solidFill>
                        <a:srgbClr val="C7EBC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9" name="Arc 208">
                      <a:extLst>
                        <a:ext uri="{FF2B5EF4-FFF2-40B4-BE49-F238E27FC236}">
                          <a16:creationId xmlns:a16="http://schemas.microsoft.com/office/drawing/2014/main" id="{6246CE1E-CE88-F865-5E2D-91C9A66F19A0}"/>
                        </a:ext>
                      </a:extLst>
                    </p:cNvPr>
                    <p:cNvSpPr/>
                    <p:nvPr/>
                  </p:nvSpPr>
                  <p:spPr>
                    <a:xfrm flipH="1" flipV="1">
                      <a:off x="6279302" y="1910576"/>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0" name="Isosceles Triangle 2209">
                      <a:extLst>
                        <a:ext uri="{FF2B5EF4-FFF2-40B4-BE49-F238E27FC236}">
                          <a16:creationId xmlns:a16="http://schemas.microsoft.com/office/drawing/2014/main" id="{5C44D13C-3011-65A2-E4E2-344D5C5EA0BF}"/>
                        </a:ext>
                      </a:extLst>
                    </p:cNvPr>
                    <p:cNvSpPr/>
                    <p:nvPr/>
                  </p:nvSpPr>
                  <p:spPr>
                    <a:xfrm flipH="1" flipV="1">
                      <a:off x="6377484" y="1843491"/>
                      <a:ext cx="36000" cy="36000"/>
                    </a:xfrm>
                    <a:prstGeom prst="triangl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1" name="Isosceles Triangle 2210">
                      <a:extLst>
                        <a:ext uri="{FF2B5EF4-FFF2-40B4-BE49-F238E27FC236}">
                          <a16:creationId xmlns:a16="http://schemas.microsoft.com/office/drawing/2014/main" id="{2D191E3C-E117-EBA6-2EE1-0E3FA93CA425}"/>
                        </a:ext>
                      </a:extLst>
                    </p:cNvPr>
                    <p:cNvSpPr/>
                    <p:nvPr/>
                  </p:nvSpPr>
                  <p:spPr>
                    <a:xfrm flipH="1" flipV="1">
                      <a:off x="6360922" y="1742667"/>
                      <a:ext cx="36000" cy="36000"/>
                    </a:xfrm>
                    <a:prstGeom prst="triangle">
                      <a:avLst/>
                    </a:prstGeom>
                    <a:solidFill>
                      <a:srgbClr val="B3DDFF">
                        <a:lumMod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2" name="Isosceles Triangle 2211">
                      <a:extLst>
                        <a:ext uri="{FF2B5EF4-FFF2-40B4-BE49-F238E27FC236}">
                          <a16:creationId xmlns:a16="http://schemas.microsoft.com/office/drawing/2014/main" id="{D66039F3-4953-E2D5-4C9E-430ABBEEBD05}"/>
                        </a:ext>
                      </a:extLst>
                    </p:cNvPr>
                    <p:cNvSpPr/>
                    <p:nvPr/>
                  </p:nvSpPr>
                  <p:spPr>
                    <a:xfrm flipH="1" flipV="1">
                      <a:off x="6406456" y="1895067"/>
                      <a:ext cx="36000" cy="36000"/>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3" name="Isosceles Triangle 2212">
                      <a:extLst>
                        <a:ext uri="{FF2B5EF4-FFF2-40B4-BE49-F238E27FC236}">
                          <a16:creationId xmlns:a16="http://schemas.microsoft.com/office/drawing/2014/main" id="{A195FCDA-59A1-E53C-1E5B-5F53937F3CA2}"/>
                        </a:ext>
                      </a:extLst>
                    </p:cNvPr>
                    <p:cNvSpPr/>
                    <p:nvPr/>
                  </p:nvSpPr>
                  <p:spPr>
                    <a:xfrm flipH="1" flipV="1">
                      <a:off x="6558856" y="2047467"/>
                      <a:ext cx="36000" cy="36000"/>
                    </a:xfrm>
                    <a:prstGeom prst="triangle">
                      <a:avLst/>
                    </a:prstGeom>
                    <a:solidFill>
                      <a:srgbClr val="B3DDFF">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4" name="Isosceles Triangle 2213">
                      <a:extLst>
                        <a:ext uri="{FF2B5EF4-FFF2-40B4-BE49-F238E27FC236}">
                          <a16:creationId xmlns:a16="http://schemas.microsoft.com/office/drawing/2014/main" id="{F379A924-B163-683C-4DD3-C31055AD7422}"/>
                        </a:ext>
                      </a:extLst>
                    </p:cNvPr>
                    <p:cNvSpPr/>
                    <p:nvPr/>
                  </p:nvSpPr>
                  <p:spPr>
                    <a:xfrm rot="18185877" flipH="1" flipV="1">
                      <a:off x="6368312" y="2013867"/>
                      <a:ext cx="36000" cy="36000"/>
                    </a:xfrm>
                    <a:prstGeom prst="triangl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5" name="Isosceles Triangle 2214">
                      <a:extLst>
                        <a:ext uri="{FF2B5EF4-FFF2-40B4-BE49-F238E27FC236}">
                          <a16:creationId xmlns:a16="http://schemas.microsoft.com/office/drawing/2014/main" id="{49035094-EBFA-58D8-C304-185665423019}"/>
                        </a:ext>
                      </a:extLst>
                    </p:cNvPr>
                    <p:cNvSpPr/>
                    <p:nvPr/>
                  </p:nvSpPr>
                  <p:spPr>
                    <a:xfrm rot="17678171" flipH="1" flipV="1">
                      <a:off x="6621812" y="1912397"/>
                      <a:ext cx="36000" cy="36000"/>
                    </a:xfrm>
                    <a:prstGeom prst="triangl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6" name="Isosceles Triangle 2215">
                      <a:extLst>
                        <a:ext uri="{FF2B5EF4-FFF2-40B4-BE49-F238E27FC236}">
                          <a16:creationId xmlns:a16="http://schemas.microsoft.com/office/drawing/2014/main" id="{836448FD-1424-D9CB-0828-2E63DC475807}"/>
                        </a:ext>
                      </a:extLst>
                    </p:cNvPr>
                    <p:cNvSpPr/>
                    <p:nvPr/>
                  </p:nvSpPr>
                  <p:spPr>
                    <a:xfrm rot="18569401" flipH="1" flipV="1">
                      <a:off x="6698421" y="2010982"/>
                      <a:ext cx="36000" cy="36000"/>
                    </a:xfrm>
                    <a:prstGeom prst="triangle">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7" name="Oval 2216">
                      <a:extLst>
                        <a:ext uri="{FF2B5EF4-FFF2-40B4-BE49-F238E27FC236}">
                          <a16:creationId xmlns:a16="http://schemas.microsoft.com/office/drawing/2014/main" id="{765A78BD-F64C-4DB6-BF1A-2401322077B8}"/>
                        </a:ext>
                      </a:extLst>
                    </p:cNvPr>
                    <p:cNvSpPr/>
                    <p:nvPr/>
                  </p:nvSpPr>
                  <p:spPr>
                    <a:xfrm>
                      <a:off x="5840559" y="1889276"/>
                      <a:ext cx="36000" cy="36000"/>
                    </a:xfrm>
                    <a:prstGeom prst="ellips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8" name="Oval 2217">
                      <a:extLst>
                        <a:ext uri="{FF2B5EF4-FFF2-40B4-BE49-F238E27FC236}">
                          <a16:creationId xmlns:a16="http://schemas.microsoft.com/office/drawing/2014/main" id="{E9309E31-5D98-5D47-DD3C-78EF1356828C}"/>
                        </a:ext>
                      </a:extLst>
                    </p:cNvPr>
                    <p:cNvSpPr/>
                    <p:nvPr/>
                  </p:nvSpPr>
                  <p:spPr>
                    <a:xfrm>
                      <a:off x="5673359" y="1984773"/>
                      <a:ext cx="36000" cy="36000"/>
                    </a:xfrm>
                    <a:prstGeom prst="ellipse">
                      <a:avLst/>
                    </a:prstGeom>
                    <a:solidFill>
                      <a:srgbClr val="FFFF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19" name="Oval 2218">
                      <a:extLst>
                        <a:ext uri="{FF2B5EF4-FFF2-40B4-BE49-F238E27FC236}">
                          <a16:creationId xmlns:a16="http://schemas.microsoft.com/office/drawing/2014/main" id="{F4E3207E-1888-3C31-45A8-DE55B91CD7E0}"/>
                        </a:ext>
                      </a:extLst>
                    </p:cNvPr>
                    <p:cNvSpPr/>
                    <p:nvPr/>
                  </p:nvSpPr>
                  <p:spPr>
                    <a:xfrm>
                      <a:off x="5869946" y="1955503"/>
                      <a:ext cx="36000" cy="36000"/>
                    </a:xfrm>
                    <a:prstGeom prst="ellips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0" name="Oval 2219">
                      <a:extLst>
                        <a:ext uri="{FF2B5EF4-FFF2-40B4-BE49-F238E27FC236}">
                          <a16:creationId xmlns:a16="http://schemas.microsoft.com/office/drawing/2014/main" id="{ED6310DE-7B2B-D233-CD70-0110C4A3E70D}"/>
                        </a:ext>
                      </a:extLst>
                    </p:cNvPr>
                    <p:cNvSpPr/>
                    <p:nvPr/>
                  </p:nvSpPr>
                  <p:spPr>
                    <a:xfrm>
                      <a:off x="5969869" y="1978821"/>
                      <a:ext cx="36000" cy="36000"/>
                    </a:xfrm>
                    <a:prstGeom prst="ellipse">
                      <a:avLst/>
                    </a:prstGeom>
                    <a:solidFill>
                      <a:srgbClr val="95C11F">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1" name="Oval 2220">
                      <a:extLst>
                        <a:ext uri="{FF2B5EF4-FFF2-40B4-BE49-F238E27FC236}">
                          <a16:creationId xmlns:a16="http://schemas.microsoft.com/office/drawing/2014/main" id="{B4DA3ED1-7611-B930-1D44-B55CB6A6A869}"/>
                        </a:ext>
                      </a:extLst>
                    </p:cNvPr>
                    <p:cNvSpPr/>
                    <p:nvPr/>
                  </p:nvSpPr>
                  <p:spPr>
                    <a:xfrm>
                      <a:off x="5717650" y="1816453"/>
                      <a:ext cx="36000" cy="36000"/>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2" name="Oval 2221">
                      <a:extLst>
                        <a:ext uri="{FF2B5EF4-FFF2-40B4-BE49-F238E27FC236}">
                          <a16:creationId xmlns:a16="http://schemas.microsoft.com/office/drawing/2014/main" id="{8E160FFD-0EF7-02FD-A682-80FAE5A4C35C}"/>
                        </a:ext>
                      </a:extLst>
                    </p:cNvPr>
                    <p:cNvSpPr/>
                    <p:nvPr/>
                  </p:nvSpPr>
                  <p:spPr>
                    <a:xfrm>
                      <a:off x="6072887" y="2040183"/>
                      <a:ext cx="36000" cy="36000"/>
                    </a:xfrm>
                    <a:prstGeom prst="ellipse">
                      <a:avLst/>
                    </a:prstGeom>
                    <a:solidFill>
                      <a:srgbClr val="E6F4BE">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3" name="Oval 2222">
                      <a:extLst>
                        <a:ext uri="{FF2B5EF4-FFF2-40B4-BE49-F238E27FC236}">
                          <a16:creationId xmlns:a16="http://schemas.microsoft.com/office/drawing/2014/main" id="{DC38FB30-3426-1FAC-C1AB-509020DF0EBA}"/>
                        </a:ext>
                      </a:extLst>
                    </p:cNvPr>
                    <p:cNvSpPr/>
                    <p:nvPr/>
                  </p:nvSpPr>
                  <p:spPr>
                    <a:xfrm>
                      <a:off x="5685685" y="1942821"/>
                      <a:ext cx="36000" cy="36000"/>
                    </a:xfrm>
                    <a:prstGeom prst="ellips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Oval 2223">
                      <a:extLst>
                        <a:ext uri="{FF2B5EF4-FFF2-40B4-BE49-F238E27FC236}">
                          <a16:creationId xmlns:a16="http://schemas.microsoft.com/office/drawing/2014/main" id="{985A0238-22F0-0D80-359A-96BF8E43CBA6}"/>
                        </a:ext>
                      </a:extLst>
                    </p:cNvPr>
                    <p:cNvSpPr/>
                    <p:nvPr/>
                  </p:nvSpPr>
                  <p:spPr>
                    <a:xfrm>
                      <a:off x="5757202" y="2075520"/>
                      <a:ext cx="36000" cy="36000"/>
                    </a:xfrm>
                    <a:prstGeom prst="ellipse">
                      <a:avLst/>
                    </a:prstGeom>
                    <a:solidFill>
                      <a:srgbClr val="005C92">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5" name="Oval 2224">
                      <a:extLst>
                        <a:ext uri="{FF2B5EF4-FFF2-40B4-BE49-F238E27FC236}">
                          <a16:creationId xmlns:a16="http://schemas.microsoft.com/office/drawing/2014/main" id="{FC3B0A7E-2DCD-7F34-55DB-9A8B282133F4}"/>
                        </a:ext>
                      </a:extLst>
                    </p:cNvPr>
                    <p:cNvSpPr/>
                    <p:nvPr/>
                  </p:nvSpPr>
                  <p:spPr>
                    <a:xfrm>
                      <a:off x="5979141" y="2040586"/>
                      <a:ext cx="36000" cy="36000"/>
                    </a:xfrm>
                    <a:prstGeom prst="ellipse">
                      <a:avLst/>
                    </a:prstGeom>
                    <a:solidFill>
                      <a:srgbClr val="D7090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Arc 225">
                      <a:extLst>
                        <a:ext uri="{FF2B5EF4-FFF2-40B4-BE49-F238E27FC236}">
                          <a16:creationId xmlns:a16="http://schemas.microsoft.com/office/drawing/2014/main" id="{3BB87BF0-B35E-4EEF-3F9B-B991EFEB63DA}"/>
                        </a:ext>
                      </a:extLst>
                    </p:cNvPr>
                    <p:cNvSpPr/>
                    <p:nvPr/>
                  </p:nvSpPr>
                  <p:spPr>
                    <a:xfrm>
                      <a:off x="5526455" y="1960455"/>
                      <a:ext cx="108876" cy="108876"/>
                    </a:xfrm>
                    <a:prstGeom prst="arc">
                      <a:avLst/>
                    </a:prstGeom>
                    <a:noFill/>
                    <a:ln w="6350" cap="flat" cmpd="sng" algn="ctr">
                      <a:solidFill>
                        <a:srgbClr val="95C1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7" name="Arc 226">
                      <a:extLst>
                        <a:ext uri="{FF2B5EF4-FFF2-40B4-BE49-F238E27FC236}">
                          <a16:creationId xmlns:a16="http://schemas.microsoft.com/office/drawing/2014/main" id="{20ABCD64-8BF2-7E6E-AA98-CEDA2D7D8EA3}"/>
                        </a:ext>
                      </a:extLst>
                    </p:cNvPr>
                    <p:cNvSpPr/>
                    <p:nvPr/>
                  </p:nvSpPr>
                  <p:spPr>
                    <a:xfrm rot="19232315">
                      <a:off x="5930709" y="1839421"/>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8" name="Arc 227">
                      <a:extLst>
                        <a:ext uri="{FF2B5EF4-FFF2-40B4-BE49-F238E27FC236}">
                          <a16:creationId xmlns:a16="http://schemas.microsoft.com/office/drawing/2014/main" id="{CE2F54F8-3064-149A-297B-C85413EFB6BD}"/>
                        </a:ext>
                      </a:extLst>
                    </p:cNvPr>
                    <p:cNvSpPr/>
                    <p:nvPr/>
                  </p:nvSpPr>
                  <p:spPr>
                    <a:xfrm rot="18057780">
                      <a:off x="5714162" y="2035144"/>
                      <a:ext cx="108876" cy="108876"/>
                    </a:xfrm>
                    <a:prstGeom prst="arc">
                      <a:avLst/>
                    </a:prstGeom>
                    <a:noFill/>
                    <a:ln w="6350" cap="flat" cmpd="sng" algn="ctr">
                      <a:solidFill>
                        <a:srgbClr val="0071CE">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9" name="Arc 228">
                      <a:extLst>
                        <a:ext uri="{FF2B5EF4-FFF2-40B4-BE49-F238E27FC236}">
                          <a16:creationId xmlns:a16="http://schemas.microsoft.com/office/drawing/2014/main" id="{71D25B0A-23AC-0613-C0FD-8D665C1F737C}"/>
                        </a:ext>
                      </a:extLst>
                    </p:cNvPr>
                    <p:cNvSpPr/>
                    <p:nvPr/>
                  </p:nvSpPr>
                  <p:spPr>
                    <a:xfrm rot="15743636">
                      <a:off x="5999402" y="1891570"/>
                      <a:ext cx="108876" cy="108876"/>
                    </a:xfrm>
                    <a:prstGeom prst="arc">
                      <a:avLst/>
                    </a:prstGeom>
                    <a:noFill/>
                    <a:ln w="6350" cap="flat" cmpd="sng" algn="ctr">
                      <a:solidFill>
                        <a:srgbClr val="7030A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0" name="Arc 229">
                      <a:extLst>
                        <a:ext uri="{FF2B5EF4-FFF2-40B4-BE49-F238E27FC236}">
                          <a16:creationId xmlns:a16="http://schemas.microsoft.com/office/drawing/2014/main" id="{A3327DF3-C328-17D3-0C83-887EF7EFD934}"/>
                        </a:ext>
                      </a:extLst>
                    </p:cNvPr>
                    <p:cNvSpPr/>
                    <p:nvPr/>
                  </p:nvSpPr>
                  <p:spPr>
                    <a:xfrm>
                      <a:off x="5877264" y="1744057"/>
                      <a:ext cx="108876" cy="108876"/>
                    </a:xfrm>
                    <a:prstGeom prst="arc">
                      <a:avLst/>
                    </a:prstGeom>
                    <a:noFill/>
                    <a:ln w="6350" cap="flat" cmpd="sng" algn="ctr">
                      <a:solidFill>
                        <a:srgbClr val="FFFFFF">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1" name="Arc 230">
                      <a:extLst>
                        <a:ext uri="{FF2B5EF4-FFF2-40B4-BE49-F238E27FC236}">
                          <a16:creationId xmlns:a16="http://schemas.microsoft.com/office/drawing/2014/main" id="{D4348EB0-C1D5-718C-AF13-3722010B4DE3}"/>
                        </a:ext>
                      </a:extLst>
                    </p:cNvPr>
                    <p:cNvSpPr/>
                    <p:nvPr/>
                  </p:nvSpPr>
                  <p:spPr>
                    <a:xfrm rot="4654155">
                      <a:off x="5657541" y="1805145"/>
                      <a:ext cx="108876" cy="108876"/>
                    </a:xfrm>
                    <a:prstGeom prst="arc">
                      <a:avLst/>
                    </a:prstGeom>
                    <a:noFill/>
                    <a:ln w="6350" cap="flat" cmpd="sng" algn="ctr">
                      <a:solidFill>
                        <a:srgbClr val="C7EBC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2" name="Arc 231">
                      <a:extLst>
                        <a:ext uri="{FF2B5EF4-FFF2-40B4-BE49-F238E27FC236}">
                          <a16:creationId xmlns:a16="http://schemas.microsoft.com/office/drawing/2014/main" id="{52351056-DEEE-8D19-8720-8F6DCC6E77E1}"/>
                        </a:ext>
                      </a:extLst>
                    </p:cNvPr>
                    <p:cNvSpPr/>
                    <p:nvPr/>
                  </p:nvSpPr>
                  <p:spPr>
                    <a:xfrm>
                      <a:off x="5518665" y="1838920"/>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3" name="Isosceles Triangle 2232">
                      <a:extLst>
                        <a:ext uri="{FF2B5EF4-FFF2-40B4-BE49-F238E27FC236}">
                          <a16:creationId xmlns:a16="http://schemas.microsoft.com/office/drawing/2014/main" id="{E1DA7BB8-C905-5FB1-C599-7058029F9EF6}"/>
                        </a:ext>
                      </a:extLst>
                    </p:cNvPr>
                    <p:cNvSpPr/>
                    <p:nvPr/>
                  </p:nvSpPr>
                  <p:spPr>
                    <a:xfrm>
                      <a:off x="5657911" y="1843243"/>
                      <a:ext cx="36000" cy="36000"/>
                    </a:xfrm>
                    <a:prstGeom prst="triangl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Isosceles Triangle 2233">
                      <a:extLst>
                        <a:ext uri="{FF2B5EF4-FFF2-40B4-BE49-F238E27FC236}">
                          <a16:creationId xmlns:a16="http://schemas.microsoft.com/office/drawing/2014/main" id="{E1571EC6-5769-BD55-EE72-A59641AFCF5A}"/>
                        </a:ext>
                      </a:extLst>
                    </p:cNvPr>
                    <p:cNvSpPr/>
                    <p:nvPr/>
                  </p:nvSpPr>
                  <p:spPr>
                    <a:xfrm>
                      <a:off x="5815169" y="1782709"/>
                      <a:ext cx="36000" cy="36000"/>
                    </a:xfrm>
                    <a:prstGeom prst="triangle">
                      <a:avLst/>
                    </a:prstGeom>
                    <a:solidFill>
                      <a:srgbClr val="B3DDFF">
                        <a:lumMod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5" name="Isosceles Triangle 2234">
                      <a:extLst>
                        <a:ext uri="{FF2B5EF4-FFF2-40B4-BE49-F238E27FC236}">
                          <a16:creationId xmlns:a16="http://schemas.microsoft.com/office/drawing/2014/main" id="{D7F0A345-065A-4C24-34C6-1B9C0B4CBC81}"/>
                        </a:ext>
                      </a:extLst>
                    </p:cNvPr>
                    <p:cNvSpPr/>
                    <p:nvPr/>
                  </p:nvSpPr>
                  <p:spPr>
                    <a:xfrm>
                      <a:off x="5640818" y="2035152"/>
                      <a:ext cx="36000" cy="36000"/>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6" name="Isosceles Triangle 2235">
                      <a:extLst>
                        <a:ext uri="{FF2B5EF4-FFF2-40B4-BE49-F238E27FC236}">
                          <a16:creationId xmlns:a16="http://schemas.microsoft.com/office/drawing/2014/main" id="{629AF0AA-B248-38B5-8C9E-6A737AAE22F4}"/>
                        </a:ext>
                      </a:extLst>
                    </p:cNvPr>
                    <p:cNvSpPr/>
                    <p:nvPr/>
                  </p:nvSpPr>
                  <p:spPr>
                    <a:xfrm>
                      <a:off x="6119669" y="1804253"/>
                      <a:ext cx="36000" cy="36000"/>
                    </a:xfrm>
                    <a:prstGeom prst="triangle">
                      <a:avLst/>
                    </a:prstGeom>
                    <a:solidFill>
                      <a:srgbClr val="B3DDFF">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7" name="Isosceles Triangle 2236">
                      <a:extLst>
                        <a:ext uri="{FF2B5EF4-FFF2-40B4-BE49-F238E27FC236}">
                          <a16:creationId xmlns:a16="http://schemas.microsoft.com/office/drawing/2014/main" id="{C2DD9B90-79E3-D7BB-2EA3-BEC1ADFD0591}"/>
                        </a:ext>
                      </a:extLst>
                    </p:cNvPr>
                    <p:cNvSpPr/>
                    <p:nvPr/>
                  </p:nvSpPr>
                  <p:spPr>
                    <a:xfrm rot="18185877">
                      <a:off x="5822559" y="2053909"/>
                      <a:ext cx="36000" cy="36000"/>
                    </a:xfrm>
                    <a:prstGeom prst="triangl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8" name="Isosceles Triangle 2237">
                      <a:extLst>
                        <a:ext uri="{FF2B5EF4-FFF2-40B4-BE49-F238E27FC236}">
                          <a16:creationId xmlns:a16="http://schemas.microsoft.com/office/drawing/2014/main" id="{84C68F70-5739-FD4C-6A27-D5AEB449EDA6}"/>
                        </a:ext>
                      </a:extLst>
                    </p:cNvPr>
                    <p:cNvSpPr/>
                    <p:nvPr/>
                  </p:nvSpPr>
                  <p:spPr>
                    <a:xfrm rot="17678171">
                      <a:off x="6158638" y="2009447"/>
                      <a:ext cx="36000" cy="36000"/>
                    </a:xfrm>
                    <a:prstGeom prst="triangl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9" name="Isosceles Triangle 2238">
                      <a:extLst>
                        <a:ext uri="{FF2B5EF4-FFF2-40B4-BE49-F238E27FC236}">
                          <a16:creationId xmlns:a16="http://schemas.microsoft.com/office/drawing/2014/main" id="{11A71280-234E-AB2E-E50B-63AAAC6C48F1}"/>
                        </a:ext>
                      </a:extLst>
                    </p:cNvPr>
                    <p:cNvSpPr/>
                    <p:nvPr/>
                  </p:nvSpPr>
                  <p:spPr>
                    <a:xfrm rot="18569401">
                      <a:off x="6064134" y="1758426"/>
                      <a:ext cx="36000" cy="36000"/>
                    </a:xfrm>
                    <a:prstGeom prst="triangle">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0" name="Oval 2239">
                      <a:extLst>
                        <a:ext uri="{FF2B5EF4-FFF2-40B4-BE49-F238E27FC236}">
                          <a16:creationId xmlns:a16="http://schemas.microsoft.com/office/drawing/2014/main" id="{60360EE4-23FD-9552-A718-29BC883711A1}"/>
                        </a:ext>
                      </a:extLst>
                    </p:cNvPr>
                    <p:cNvSpPr/>
                    <p:nvPr/>
                  </p:nvSpPr>
                  <p:spPr>
                    <a:xfrm flipH="1" flipV="1">
                      <a:off x="5553072" y="1860589"/>
                      <a:ext cx="36000" cy="36000"/>
                    </a:xfrm>
                    <a:prstGeom prst="ellips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1" name="Oval 2240">
                      <a:extLst>
                        <a:ext uri="{FF2B5EF4-FFF2-40B4-BE49-F238E27FC236}">
                          <a16:creationId xmlns:a16="http://schemas.microsoft.com/office/drawing/2014/main" id="{D9BD0818-E781-F7A9-172F-AB61E5DE6F15}"/>
                        </a:ext>
                      </a:extLst>
                    </p:cNvPr>
                    <p:cNvSpPr/>
                    <p:nvPr/>
                  </p:nvSpPr>
                  <p:spPr>
                    <a:xfrm flipH="1" flipV="1">
                      <a:off x="6182503" y="1756688"/>
                      <a:ext cx="36000" cy="36000"/>
                    </a:xfrm>
                    <a:prstGeom prst="ellipse">
                      <a:avLst/>
                    </a:prstGeom>
                    <a:solidFill>
                      <a:srgbClr val="FFFF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2" name="Oval 2241">
                      <a:extLst>
                        <a:ext uri="{FF2B5EF4-FFF2-40B4-BE49-F238E27FC236}">
                          <a16:creationId xmlns:a16="http://schemas.microsoft.com/office/drawing/2014/main" id="{B746E5C7-F7B6-3F20-4A6F-8B198E245ECB}"/>
                        </a:ext>
                      </a:extLst>
                    </p:cNvPr>
                    <p:cNvSpPr/>
                    <p:nvPr/>
                  </p:nvSpPr>
                  <p:spPr>
                    <a:xfrm flipH="1" flipV="1">
                      <a:off x="5911003" y="2098194"/>
                      <a:ext cx="36000" cy="36000"/>
                    </a:xfrm>
                    <a:prstGeom prst="ellips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3" name="Oval 2242">
                      <a:extLst>
                        <a:ext uri="{FF2B5EF4-FFF2-40B4-BE49-F238E27FC236}">
                          <a16:creationId xmlns:a16="http://schemas.microsoft.com/office/drawing/2014/main" id="{830C640F-A912-C958-DACB-10CE58F30E4C}"/>
                        </a:ext>
                      </a:extLst>
                    </p:cNvPr>
                    <p:cNvSpPr/>
                    <p:nvPr/>
                  </p:nvSpPr>
                  <p:spPr>
                    <a:xfrm flipH="1" flipV="1">
                      <a:off x="6058313" y="1957523"/>
                      <a:ext cx="36000" cy="36000"/>
                    </a:xfrm>
                    <a:prstGeom prst="ellipse">
                      <a:avLst/>
                    </a:prstGeom>
                    <a:solidFill>
                      <a:srgbClr val="95C11F">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4" name="Oval 2243">
                      <a:extLst>
                        <a:ext uri="{FF2B5EF4-FFF2-40B4-BE49-F238E27FC236}">
                          <a16:creationId xmlns:a16="http://schemas.microsoft.com/office/drawing/2014/main" id="{25EAD0BC-F89C-C94D-E874-5A704F8CB760}"/>
                        </a:ext>
                      </a:extLst>
                    </p:cNvPr>
                    <p:cNvSpPr/>
                    <p:nvPr/>
                  </p:nvSpPr>
                  <p:spPr>
                    <a:xfrm flipH="1" flipV="1">
                      <a:off x="6116361" y="1860343"/>
                      <a:ext cx="36000" cy="36000"/>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5" name="Oval 2244">
                      <a:extLst>
                        <a:ext uri="{FF2B5EF4-FFF2-40B4-BE49-F238E27FC236}">
                          <a16:creationId xmlns:a16="http://schemas.microsoft.com/office/drawing/2014/main" id="{640D9D51-8EB2-4BAE-DC78-345189489C81}"/>
                        </a:ext>
                      </a:extLst>
                    </p:cNvPr>
                    <p:cNvSpPr/>
                    <p:nvPr/>
                  </p:nvSpPr>
                  <p:spPr>
                    <a:xfrm flipH="1" flipV="1">
                      <a:off x="6218503" y="1816453"/>
                      <a:ext cx="36000" cy="36000"/>
                    </a:xfrm>
                    <a:prstGeom prst="ellipse">
                      <a:avLst/>
                    </a:prstGeom>
                    <a:solidFill>
                      <a:srgbClr val="E6F4BE">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6" name="Oval 2245">
                      <a:extLst>
                        <a:ext uri="{FF2B5EF4-FFF2-40B4-BE49-F238E27FC236}">
                          <a16:creationId xmlns:a16="http://schemas.microsoft.com/office/drawing/2014/main" id="{790F6BFB-C7A4-448A-8A12-BEC3D5E90F17}"/>
                        </a:ext>
                      </a:extLst>
                    </p:cNvPr>
                    <p:cNvSpPr/>
                    <p:nvPr/>
                  </p:nvSpPr>
                  <p:spPr>
                    <a:xfrm flipH="1" flipV="1">
                      <a:off x="5774129" y="1921523"/>
                      <a:ext cx="36000" cy="36000"/>
                    </a:xfrm>
                    <a:prstGeom prst="ellips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 name="Oval 2246">
                      <a:extLst>
                        <a:ext uri="{FF2B5EF4-FFF2-40B4-BE49-F238E27FC236}">
                          <a16:creationId xmlns:a16="http://schemas.microsoft.com/office/drawing/2014/main" id="{3579382C-EE85-EC0D-1089-6CB13357B9A6}"/>
                        </a:ext>
                      </a:extLst>
                    </p:cNvPr>
                    <p:cNvSpPr/>
                    <p:nvPr/>
                  </p:nvSpPr>
                  <p:spPr>
                    <a:xfrm flipH="1" flipV="1">
                      <a:off x="6309322" y="1885523"/>
                      <a:ext cx="36000" cy="36000"/>
                    </a:xfrm>
                    <a:prstGeom prst="ellipse">
                      <a:avLst/>
                    </a:prstGeom>
                    <a:solidFill>
                      <a:srgbClr val="005C92">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Oval 2247">
                      <a:extLst>
                        <a:ext uri="{FF2B5EF4-FFF2-40B4-BE49-F238E27FC236}">
                          <a16:creationId xmlns:a16="http://schemas.microsoft.com/office/drawing/2014/main" id="{AD3093D1-BE8D-3787-23D0-024E59D18419}"/>
                        </a:ext>
                      </a:extLst>
                    </p:cNvPr>
                    <p:cNvSpPr/>
                    <p:nvPr/>
                  </p:nvSpPr>
                  <p:spPr>
                    <a:xfrm flipH="1" flipV="1">
                      <a:off x="5648132" y="1788359"/>
                      <a:ext cx="36000" cy="36000"/>
                    </a:xfrm>
                    <a:prstGeom prst="ellipse">
                      <a:avLst/>
                    </a:prstGeom>
                    <a:solidFill>
                      <a:srgbClr val="D7090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 name="Arc 248">
                      <a:extLst>
                        <a:ext uri="{FF2B5EF4-FFF2-40B4-BE49-F238E27FC236}">
                          <a16:creationId xmlns:a16="http://schemas.microsoft.com/office/drawing/2014/main" id="{8E008647-E613-92BB-25A9-B0076126B0DB}"/>
                        </a:ext>
                      </a:extLst>
                    </p:cNvPr>
                    <p:cNvSpPr/>
                    <p:nvPr/>
                  </p:nvSpPr>
                  <p:spPr>
                    <a:xfrm flipH="1" flipV="1">
                      <a:off x="6230801" y="1882627"/>
                      <a:ext cx="108876" cy="108876"/>
                    </a:xfrm>
                    <a:prstGeom prst="arc">
                      <a:avLst/>
                    </a:prstGeom>
                    <a:noFill/>
                    <a:ln w="6350" cap="flat" cmpd="sng" algn="ctr">
                      <a:solidFill>
                        <a:srgbClr val="95C1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0" name="Arc 249">
                      <a:extLst>
                        <a:ext uri="{FF2B5EF4-FFF2-40B4-BE49-F238E27FC236}">
                          <a16:creationId xmlns:a16="http://schemas.microsoft.com/office/drawing/2014/main" id="{273154B1-EAF8-361C-00CE-B23774B76E50}"/>
                        </a:ext>
                      </a:extLst>
                    </p:cNvPr>
                    <p:cNvSpPr/>
                    <p:nvPr/>
                  </p:nvSpPr>
                  <p:spPr>
                    <a:xfrm rot="19232315" flipH="1" flipV="1">
                      <a:off x="5509752" y="1826711"/>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1" name="Arc 250">
                      <a:extLst>
                        <a:ext uri="{FF2B5EF4-FFF2-40B4-BE49-F238E27FC236}">
                          <a16:creationId xmlns:a16="http://schemas.microsoft.com/office/drawing/2014/main" id="{5D0FE366-30C4-D173-90B3-116CA4137935}"/>
                        </a:ext>
                      </a:extLst>
                    </p:cNvPr>
                    <p:cNvSpPr/>
                    <p:nvPr/>
                  </p:nvSpPr>
                  <p:spPr>
                    <a:xfrm rot="18057780" flipH="1" flipV="1">
                      <a:off x="6169327" y="1789292"/>
                      <a:ext cx="108876" cy="108876"/>
                    </a:xfrm>
                    <a:prstGeom prst="arc">
                      <a:avLst/>
                    </a:prstGeom>
                    <a:noFill/>
                    <a:ln w="6350" cap="flat" cmpd="sng" algn="ctr">
                      <a:solidFill>
                        <a:srgbClr val="0071CE">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2" name="Arc 251">
                      <a:extLst>
                        <a:ext uri="{FF2B5EF4-FFF2-40B4-BE49-F238E27FC236}">
                          <a16:creationId xmlns:a16="http://schemas.microsoft.com/office/drawing/2014/main" id="{AECAD47C-3BD1-5754-5E45-FA051C686684}"/>
                        </a:ext>
                      </a:extLst>
                    </p:cNvPr>
                    <p:cNvSpPr/>
                    <p:nvPr/>
                  </p:nvSpPr>
                  <p:spPr>
                    <a:xfrm rot="15743636" flipH="1" flipV="1">
                      <a:off x="6037841" y="2043755"/>
                      <a:ext cx="108876" cy="108876"/>
                    </a:xfrm>
                    <a:prstGeom prst="arc">
                      <a:avLst/>
                    </a:prstGeom>
                    <a:noFill/>
                    <a:ln w="6350" cap="flat" cmpd="sng" algn="ctr">
                      <a:solidFill>
                        <a:srgbClr val="7030A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3" name="Arc 252">
                      <a:extLst>
                        <a:ext uri="{FF2B5EF4-FFF2-40B4-BE49-F238E27FC236}">
                          <a16:creationId xmlns:a16="http://schemas.microsoft.com/office/drawing/2014/main" id="{8913415F-D719-BC4F-5F7B-F303A56E8A8E}"/>
                        </a:ext>
                      </a:extLst>
                    </p:cNvPr>
                    <p:cNvSpPr/>
                    <p:nvPr/>
                  </p:nvSpPr>
                  <p:spPr>
                    <a:xfrm flipH="1" flipV="1">
                      <a:off x="6061014" y="1808559"/>
                      <a:ext cx="108876" cy="108876"/>
                    </a:xfrm>
                    <a:prstGeom prst="arc">
                      <a:avLst/>
                    </a:prstGeom>
                    <a:noFill/>
                    <a:ln w="6350" cap="flat" cmpd="sng" algn="ctr">
                      <a:solidFill>
                        <a:srgbClr val="FFFFFF">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4" name="Arc 253">
                      <a:extLst>
                        <a:ext uri="{FF2B5EF4-FFF2-40B4-BE49-F238E27FC236}">
                          <a16:creationId xmlns:a16="http://schemas.microsoft.com/office/drawing/2014/main" id="{AF581DC0-570E-DC6E-FE6B-8E4144ADE2D9}"/>
                        </a:ext>
                      </a:extLst>
                    </p:cNvPr>
                    <p:cNvSpPr/>
                    <p:nvPr/>
                  </p:nvSpPr>
                  <p:spPr>
                    <a:xfrm rot="4654155" flipH="1" flipV="1">
                      <a:off x="6285171" y="1852225"/>
                      <a:ext cx="108876" cy="108876"/>
                    </a:xfrm>
                    <a:prstGeom prst="arc">
                      <a:avLst/>
                    </a:prstGeom>
                    <a:noFill/>
                    <a:ln w="6350" cap="flat" cmpd="sng" algn="ctr">
                      <a:solidFill>
                        <a:srgbClr val="C7EBC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5" name="Arc 254">
                      <a:extLst>
                        <a:ext uri="{FF2B5EF4-FFF2-40B4-BE49-F238E27FC236}">
                          <a16:creationId xmlns:a16="http://schemas.microsoft.com/office/drawing/2014/main" id="{9ED58321-A37B-FCF7-FDC0-17A2282D15DF}"/>
                        </a:ext>
                      </a:extLst>
                    </p:cNvPr>
                    <p:cNvSpPr/>
                    <p:nvPr/>
                  </p:nvSpPr>
                  <p:spPr>
                    <a:xfrm flipH="1" flipV="1">
                      <a:off x="5821993" y="1929320"/>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56" name="Isosceles Triangle 2255">
                      <a:extLst>
                        <a:ext uri="{FF2B5EF4-FFF2-40B4-BE49-F238E27FC236}">
                          <a16:creationId xmlns:a16="http://schemas.microsoft.com/office/drawing/2014/main" id="{5F7C0C35-FD75-664F-4170-C998E6E094C8}"/>
                        </a:ext>
                      </a:extLst>
                    </p:cNvPr>
                    <p:cNvSpPr/>
                    <p:nvPr/>
                  </p:nvSpPr>
                  <p:spPr>
                    <a:xfrm flipH="1" flipV="1">
                      <a:off x="5920175" y="1862235"/>
                      <a:ext cx="36000" cy="36000"/>
                    </a:xfrm>
                    <a:prstGeom prst="triangl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 name="Isosceles Triangle 2256">
                      <a:extLst>
                        <a:ext uri="{FF2B5EF4-FFF2-40B4-BE49-F238E27FC236}">
                          <a16:creationId xmlns:a16="http://schemas.microsoft.com/office/drawing/2014/main" id="{3D1C2AC5-7628-B03C-F5C6-282FA1779D7D}"/>
                        </a:ext>
                      </a:extLst>
                    </p:cNvPr>
                    <p:cNvSpPr/>
                    <p:nvPr/>
                  </p:nvSpPr>
                  <p:spPr>
                    <a:xfrm flipH="1" flipV="1">
                      <a:off x="5903613" y="1761411"/>
                      <a:ext cx="36000" cy="36000"/>
                    </a:xfrm>
                    <a:prstGeom prst="triangle">
                      <a:avLst/>
                    </a:prstGeom>
                    <a:solidFill>
                      <a:srgbClr val="B3DDFF">
                        <a:lumMod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 name="Isosceles Triangle 2257">
                      <a:extLst>
                        <a:ext uri="{FF2B5EF4-FFF2-40B4-BE49-F238E27FC236}">
                          <a16:creationId xmlns:a16="http://schemas.microsoft.com/office/drawing/2014/main" id="{65FA09FA-01E1-CC9F-C5A2-CE53626BD6EF}"/>
                        </a:ext>
                      </a:extLst>
                    </p:cNvPr>
                    <p:cNvSpPr/>
                    <p:nvPr/>
                  </p:nvSpPr>
                  <p:spPr>
                    <a:xfrm flipH="1" flipV="1">
                      <a:off x="5949147" y="1913811"/>
                      <a:ext cx="36000" cy="36000"/>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 name="Isosceles Triangle 2258">
                      <a:extLst>
                        <a:ext uri="{FF2B5EF4-FFF2-40B4-BE49-F238E27FC236}">
                          <a16:creationId xmlns:a16="http://schemas.microsoft.com/office/drawing/2014/main" id="{41FDDF43-B8C2-D50A-93F6-91313C204F8F}"/>
                        </a:ext>
                      </a:extLst>
                    </p:cNvPr>
                    <p:cNvSpPr/>
                    <p:nvPr/>
                  </p:nvSpPr>
                  <p:spPr>
                    <a:xfrm flipH="1" flipV="1">
                      <a:off x="6101547" y="2066211"/>
                      <a:ext cx="36000" cy="36000"/>
                    </a:xfrm>
                    <a:prstGeom prst="triangle">
                      <a:avLst/>
                    </a:prstGeom>
                    <a:solidFill>
                      <a:srgbClr val="B3DDFF">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 name="Isosceles Triangle 2259">
                      <a:extLst>
                        <a:ext uri="{FF2B5EF4-FFF2-40B4-BE49-F238E27FC236}">
                          <a16:creationId xmlns:a16="http://schemas.microsoft.com/office/drawing/2014/main" id="{CA30CACE-E096-4129-2D8E-D0F0E1CEE933}"/>
                        </a:ext>
                      </a:extLst>
                    </p:cNvPr>
                    <p:cNvSpPr/>
                    <p:nvPr/>
                  </p:nvSpPr>
                  <p:spPr>
                    <a:xfrm rot="18185877" flipH="1" flipV="1">
                      <a:off x="5911003" y="2032611"/>
                      <a:ext cx="36000" cy="36000"/>
                    </a:xfrm>
                    <a:prstGeom prst="triangl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 name="Isosceles Triangle 2260">
                      <a:extLst>
                        <a:ext uri="{FF2B5EF4-FFF2-40B4-BE49-F238E27FC236}">
                          <a16:creationId xmlns:a16="http://schemas.microsoft.com/office/drawing/2014/main" id="{8635CD0D-BE0C-C1FE-DAD2-4FCADC9F1055}"/>
                        </a:ext>
                      </a:extLst>
                    </p:cNvPr>
                    <p:cNvSpPr/>
                    <p:nvPr/>
                  </p:nvSpPr>
                  <p:spPr>
                    <a:xfrm rot="17678171" flipH="1" flipV="1">
                      <a:off x="5542499" y="2010543"/>
                      <a:ext cx="36000" cy="36000"/>
                    </a:xfrm>
                    <a:prstGeom prst="triangl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 name="Isosceles Triangle 2261">
                      <a:extLst>
                        <a:ext uri="{FF2B5EF4-FFF2-40B4-BE49-F238E27FC236}">
                          <a16:creationId xmlns:a16="http://schemas.microsoft.com/office/drawing/2014/main" id="{8E0CDD3B-8A31-6F40-8CED-986C9EAB99A5}"/>
                        </a:ext>
                      </a:extLst>
                    </p:cNvPr>
                    <p:cNvSpPr/>
                    <p:nvPr/>
                  </p:nvSpPr>
                  <p:spPr>
                    <a:xfrm rot="18569401" flipH="1" flipV="1">
                      <a:off x="6241112" y="2029726"/>
                      <a:ext cx="36000" cy="36000"/>
                    </a:xfrm>
                    <a:prstGeom prst="triangle">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 name="Oval 2262">
                      <a:extLst>
                        <a:ext uri="{FF2B5EF4-FFF2-40B4-BE49-F238E27FC236}">
                          <a16:creationId xmlns:a16="http://schemas.microsoft.com/office/drawing/2014/main" id="{31B91997-5E05-1605-D235-978C1CE0A23B}"/>
                        </a:ext>
                      </a:extLst>
                    </p:cNvPr>
                    <p:cNvSpPr/>
                    <p:nvPr/>
                  </p:nvSpPr>
                  <p:spPr>
                    <a:xfrm rot="11068304" flipH="1" flipV="1">
                      <a:off x="6089473" y="1717443"/>
                      <a:ext cx="36000" cy="36000"/>
                    </a:xfrm>
                    <a:prstGeom prst="ellips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4" name="Oval 2263">
                      <a:extLst>
                        <a:ext uri="{FF2B5EF4-FFF2-40B4-BE49-F238E27FC236}">
                          <a16:creationId xmlns:a16="http://schemas.microsoft.com/office/drawing/2014/main" id="{4D541318-FF2F-5172-EF73-3BAE3219F780}"/>
                        </a:ext>
                      </a:extLst>
                    </p:cNvPr>
                    <p:cNvSpPr/>
                    <p:nvPr/>
                  </p:nvSpPr>
                  <p:spPr>
                    <a:xfrm rot="11068304" flipH="1" flipV="1">
                      <a:off x="5911947" y="1841668"/>
                      <a:ext cx="36000" cy="36000"/>
                    </a:xfrm>
                    <a:prstGeom prst="ellipse">
                      <a:avLst/>
                    </a:prstGeom>
                    <a:solidFill>
                      <a:srgbClr val="FFFF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 name="Oval 2264">
                      <a:extLst>
                        <a:ext uri="{FF2B5EF4-FFF2-40B4-BE49-F238E27FC236}">
                          <a16:creationId xmlns:a16="http://schemas.microsoft.com/office/drawing/2014/main" id="{443C36AC-5A88-FB90-4C93-634AAADE1EE6}"/>
                        </a:ext>
                      </a:extLst>
                    </p:cNvPr>
                    <p:cNvSpPr/>
                    <p:nvPr/>
                  </p:nvSpPr>
                  <p:spPr>
                    <a:xfrm rot="11068304" flipH="1" flipV="1">
                      <a:off x="6099219" y="1586633"/>
                      <a:ext cx="36000" cy="36000"/>
                    </a:xfrm>
                    <a:prstGeom prst="ellips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 name="Oval 2265">
                      <a:extLst>
                        <a:ext uri="{FF2B5EF4-FFF2-40B4-BE49-F238E27FC236}">
                          <a16:creationId xmlns:a16="http://schemas.microsoft.com/office/drawing/2014/main" id="{85A5F528-EC96-83F2-68AC-A275757360A1}"/>
                        </a:ext>
                      </a:extLst>
                    </p:cNvPr>
                    <p:cNvSpPr/>
                    <p:nvPr/>
                  </p:nvSpPr>
                  <p:spPr>
                    <a:xfrm rot="11068304" flipH="1" flipV="1">
                      <a:off x="6208457" y="1835716"/>
                      <a:ext cx="36000" cy="36000"/>
                    </a:xfrm>
                    <a:prstGeom prst="ellipse">
                      <a:avLst/>
                    </a:prstGeom>
                    <a:solidFill>
                      <a:srgbClr val="95C11F">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7" name="Oval 2266">
                      <a:extLst>
                        <a:ext uri="{FF2B5EF4-FFF2-40B4-BE49-F238E27FC236}">
                          <a16:creationId xmlns:a16="http://schemas.microsoft.com/office/drawing/2014/main" id="{10116292-9206-28C3-72E9-3F68C5151861}"/>
                        </a:ext>
                      </a:extLst>
                    </p:cNvPr>
                    <p:cNvSpPr/>
                    <p:nvPr/>
                  </p:nvSpPr>
                  <p:spPr>
                    <a:xfrm rot="11068304" flipH="1" flipV="1">
                      <a:off x="5956238" y="1673348"/>
                      <a:ext cx="36000" cy="36000"/>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 name="Oval 2267">
                      <a:extLst>
                        <a:ext uri="{FF2B5EF4-FFF2-40B4-BE49-F238E27FC236}">
                          <a16:creationId xmlns:a16="http://schemas.microsoft.com/office/drawing/2014/main" id="{552FD864-1A25-4EE0-C36D-406E032667C5}"/>
                        </a:ext>
                      </a:extLst>
                    </p:cNvPr>
                    <p:cNvSpPr/>
                    <p:nvPr/>
                  </p:nvSpPr>
                  <p:spPr>
                    <a:xfrm rot="11068304" flipH="1" flipV="1">
                      <a:off x="6311475" y="1897078"/>
                      <a:ext cx="36000" cy="36000"/>
                    </a:xfrm>
                    <a:prstGeom prst="ellipse">
                      <a:avLst/>
                    </a:prstGeom>
                    <a:solidFill>
                      <a:srgbClr val="E6F4BE">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 name="Oval 2268">
                      <a:extLst>
                        <a:ext uri="{FF2B5EF4-FFF2-40B4-BE49-F238E27FC236}">
                          <a16:creationId xmlns:a16="http://schemas.microsoft.com/office/drawing/2014/main" id="{7373273D-B318-BDC5-245B-64921D1AF2D6}"/>
                        </a:ext>
                      </a:extLst>
                    </p:cNvPr>
                    <p:cNvSpPr/>
                    <p:nvPr/>
                  </p:nvSpPr>
                  <p:spPr>
                    <a:xfrm rot="11068304" flipH="1" flipV="1">
                      <a:off x="5924273" y="1799716"/>
                      <a:ext cx="36000" cy="36000"/>
                    </a:xfrm>
                    <a:prstGeom prst="ellips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 name="Oval 2269">
                      <a:extLst>
                        <a:ext uri="{FF2B5EF4-FFF2-40B4-BE49-F238E27FC236}">
                          <a16:creationId xmlns:a16="http://schemas.microsoft.com/office/drawing/2014/main" id="{BAF629E2-6259-9F62-D6B6-95AB5B95A3DE}"/>
                        </a:ext>
                      </a:extLst>
                    </p:cNvPr>
                    <p:cNvSpPr/>
                    <p:nvPr/>
                  </p:nvSpPr>
                  <p:spPr>
                    <a:xfrm rot="11068304" flipH="1" flipV="1">
                      <a:off x="5995790" y="1932415"/>
                      <a:ext cx="36000" cy="36000"/>
                    </a:xfrm>
                    <a:prstGeom prst="ellipse">
                      <a:avLst/>
                    </a:prstGeom>
                    <a:solidFill>
                      <a:srgbClr val="005C92">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1" name="Oval 2270">
                      <a:extLst>
                        <a:ext uri="{FF2B5EF4-FFF2-40B4-BE49-F238E27FC236}">
                          <a16:creationId xmlns:a16="http://schemas.microsoft.com/office/drawing/2014/main" id="{1C36D5DB-FCBA-6DD5-0C6D-51F66F6A1F9B}"/>
                        </a:ext>
                      </a:extLst>
                    </p:cNvPr>
                    <p:cNvSpPr/>
                    <p:nvPr/>
                  </p:nvSpPr>
                  <p:spPr>
                    <a:xfrm rot="11068304" flipH="1" flipV="1">
                      <a:off x="6217729" y="1897481"/>
                      <a:ext cx="36000" cy="36000"/>
                    </a:xfrm>
                    <a:prstGeom prst="ellipse">
                      <a:avLst/>
                    </a:prstGeom>
                    <a:solidFill>
                      <a:srgbClr val="D7090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 name="Arc 271">
                      <a:extLst>
                        <a:ext uri="{FF2B5EF4-FFF2-40B4-BE49-F238E27FC236}">
                          <a16:creationId xmlns:a16="http://schemas.microsoft.com/office/drawing/2014/main" id="{80D6CF65-D083-0F03-543C-EDC4F1174530}"/>
                        </a:ext>
                      </a:extLst>
                    </p:cNvPr>
                    <p:cNvSpPr/>
                    <p:nvPr/>
                  </p:nvSpPr>
                  <p:spPr>
                    <a:xfrm rot="11068304" flipH="1" flipV="1">
                      <a:off x="5765043" y="1817350"/>
                      <a:ext cx="108876" cy="108876"/>
                    </a:xfrm>
                    <a:prstGeom prst="arc">
                      <a:avLst/>
                    </a:prstGeom>
                    <a:noFill/>
                    <a:ln w="6350" cap="flat" cmpd="sng" algn="ctr">
                      <a:solidFill>
                        <a:srgbClr val="95C1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3" name="Arc 272">
                      <a:extLst>
                        <a:ext uri="{FF2B5EF4-FFF2-40B4-BE49-F238E27FC236}">
                          <a16:creationId xmlns:a16="http://schemas.microsoft.com/office/drawing/2014/main" id="{22B9BA39-C24E-71F1-06F9-65AB4F749A18}"/>
                        </a:ext>
                      </a:extLst>
                    </p:cNvPr>
                    <p:cNvSpPr/>
                    <p:nvPr/>
                  </p:nvSpPr>
                  <p:spPr>
                    <a:xfrm rot="8700619" flipH="1" flipV="1">
                      <a:off x="6169297" y="1696316"/>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4" name="Arc 273">
                      <a:extLst>
                        <a:ext uri="{FF2B5EF4-FFF2-40B4-BE49-F238E27FC236}">
                          <a16:creationId xmlns:a16="http://schemas.microsoft.com/office/drawing/2014/main" id="{C6332217-E84A-327E-473D-020453F204FA}"/>
                        </a:ext>
                      </a:extLst>
                    </p:cNvPr>
                    <p:cNvSpPr/>
                    <p:nvPr/>
                  </p:nvSpPr>
                  <p:spPr>
                    <a:xfrm rot="7526084" flipH="1" flipV="1">
                      <a:off x="5952750" y="1892039"/>
                      <a:ext cx="108876" cy="108876"/>
                    </a:xfrm>
                    <a:prstGeom prst="arc">
                      <a:avLst/>
                    </a:prstGeom>
                    <a:noFill/>
                    <a:ln w="6350" cap="flat" cmpd="sng" algn="ctr">
                      <a:solidFill>
                        <a:srgbClr val="0071CE">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5" name="Arc 274">
                      <a:extLst>
                        <a:ext uri="{FF2B5EF4-FFF2-40B4-BE49-F238E27FC236}">
                          <a16:creationId xmlns:a16="http://schemas.microsoft.com/office/drawing/2014/main" id="{DC14D87D-4E6F-1869-310E-298D98E39BA6}"/>
                        </a:ext>
                      </a:extLst>
                    </p:cNvPr>
                    <p:cNvSpPr/>
                    <p:nvPr/>
                  </p:nvSpPr>
                  <p:spPr>
                    <a:xfrm rot="5211940" flipH="1" flipV="1">
                      <a:off x="6237990" y="1748465"/>
                      <a:ext cx="108876" cy="108876"/>
                    </a:xfrm>
                    <a:prstGeom prst="arc">
                      <a:avLst/>
                    </a:prstGeom>
                    <a:noFill/>
                    <a:ln w="6350" cap="flat" cmpd="sng" algn="ctr">
                      <a:solidFill>
                        <a:srgbClr val="7030A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6" name="Arc 275">
                      <a:extLst>
                        <a:ext uri="{FF2B5EF4-FFF2-40B4-BE49-F238E27FC236}">
                          <a16:creationId xmlns:a16="http://schemas.microsoft.com/office/drawing/2014/main" id="{C8A5A5D5-697A-15F2-EF98-A65D5CD7DA7D}"/>
                        </a:ext>
                      </a:extLst>
                    </p:cNvPr>
                    <p:cNvSpPr/>
                    <p:nvPr/>
                  </p:nvSpPr>
                  <p:spPr>
                    <a:xfrm rot="11068304" flipH="1" flipV="1">
                      <a:off x="6134747" y="1556177"/>
                      <a:ext cx="108876" cy="108876"/>
                    </a:xfrm>
                    <a:prstGeom prst="arc">
                      <a:avLst/>
                    </a:prstGeom>
                    <a:noFill/>
                    <a:ln w="6350" cap="flat" cmpd="sng" algn="ctr">
                      <a:solidFill>
                        <a:srgbClr val="FFFFFF">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7" name="Arc 276">
                      <a:extLst>
                        <a:ext uri="{FF2B5EF4-FFF2-40B4-BE49-F238E27FC236}">
                          <a16:creationId xmlns:a16="http://schemas.microsoft.com/office/drawing/2014/main" id="{65A2A4D5-D511-CC73-3DCB-5E8CBE05F86E}"/>
                        </a:ext>
                      </a:extLst>
                    </p:cNvPr>
                    <p:cNvSpPr/>
                    <p:nvPr/>
                  </p:nvSpPr>
                  <p:spPr>
                    <a:xfrm rot="15722459" flipH="1" flipV="1">
                      <a:off x="5896129" y="1662040"/>
                      <a:ext cx="108876" cy="108876"/>
                    </a:xfrm>
                    <a:prstGeom prst="arc">
                      <a:avLst/>
                    </a:prstGeom>
                    <a:noFill/>
                    <a:ln w="6350" cap="flat" cmpd="sng" algn="ctr">
                      <a:solidFill>
                        <a:srgbClr val="C7EBC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8" name="Arc 277">
                      <a:extLst>
                        <a:ext uri="{FF2B5EF4-FFF2-40B4-BE49-F238E27FC236}">
                          <a16:creationId xmlns:a16="http://schemas.microsoft.com/office/drawing/2014/main" id="{F53B9320-E8D7-2337-51F7-FD8F3E78D5C8}"/>
                        </a:ext>
                      </a:extLst>
                    </p:cNvPr>
                    <p:cNvSpPr/>
                    <p:nvPr/>
                  </p:nvSpPr>
                  <p:spPr>
                    <a:xfrm rot="11068304" flipH="1" flipV="1">
                      <a:off x="5757253" y="1695815"/>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9" name="Isosceles Triangle 2278">
                      <a:extLst>
                        <a:ext uri="{FF2B5EF4-FFF2-40B4-BE49-F238E27FC236}">
                          <a16:creationId xmlns:a16="http://schemas.microsoft.com/office/drawing/2014/main" id="{4FD411A0-74CC-6922-F404-EB1A7450B2A1}"/>
                        </a:ext>
                      </a:extLst>
                    </p:cNvPr>
                    <p:cNvSpPr/>
                    <p:nvPr/>
                  </p:nvSpPr>
                  <p:spPr>
                    <a:xfrm rot="11068304" flipH="1" flipV="1">
                      <a:off x="5896499" y="1700138"/>
                      <a:ext cx="36000" cy="36000"/>
                    </a:xfrm>
                    <a:prstGeom prst="triangl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 name="Isosceles Triangle 2279">
                      <a:extLst>
                        <a:ext uri="{FF2B5EF4-FFF2-40B4-BE49-F238E27FC236}">
                          <a16:creationId xmlns:a16="http://schemas.microsoft.com/office/drawing/2014/main" id="{EC188F5A-44D0-F7AC-91C3-95DD05B84471}"/>
                        </a:ext>
                      </a:extLst>
                    </p:cNvPr>
                    <p:cNvSpPr/>
                    <p:nvPr/>
                  </p:nvSpPr>
                  <p:spPr>
                    <a:xfrm rot="11068304" flipH="1" flipV="1">
                      <a:off x="6053757" y="1639604"/>
                      <a:ext cx="36000" cy="36000"/>
                    </a:xfrm>
                    <a:prstGeom prst="triangle">
                      <a:avLst/>
                    </a:prstGeom>
                    <a:solidFill>
                      <a:srgbClr val="B3DDFF">
                        <a:lumMod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 name="Isosceles Triangle 2280">
                      <a:extLst>
                        <a:ext uri="{FF2B5EF4-FFF2-40B4-BE49-F238E27FC236}">
                          <a16:creationId xmlns:a16="http://schemas.microsoft.com/office/drawing/2014/main" id="{1232FA09-7BE1-0AB9-D3AC-B998901F614D}"/>
                        </a:ext>
                      </a:extLst>
                    </p:cNvPr>
                    <p:cNvSpPr/>
                    <p:nvPr/>
                  </p:nvSpPr>
                  <p:spPr>
                    <a:xfrm rot="11068304" flipH="1" flipV="1">
                      <a:off x="5879406" y="1892047"/>
                      <a:ext cx="36000" cy="36000"/>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 name="Isosceles Triangle 2281">
                      <a:extLst>
                        <a:ext uri="{FF2B5EF4-FFF2-40B4-BE49-F238E27FC236}">
                          <a16:creationId xmlns:a16="http://schemas.microsoft.com/office/drawing/2014/main" id="{93F91C47-F929-BD9A-202C-C35035A5DDDA}"/>
                        </a:ext>
                      </a:extLst>
                    </p:cNvPr>
                    <p:cNvSpPr/>
                    <p:nvPr/>
                  </p:nvSpPr>
                  <p:spPr>
                    <a:xfrm rot="11068304" flipH="1" flipV="1">
                      <a:off x="6358257" y="1661148"/>
                      <a:ext cx="36000" cy="36000"/>
                    </a:xfrm>
                    <a:prstGeom prst="triangle">
                      <a:avLst/>
                    </a:prstGeom>
                    <a:solidFill>
                      <a:srgbClr val="B3DDFF">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 name="Isosceles Triangle 2282">
                      <a:extLst>
                        <a:ext uri="{FF2B5EF4-FFF2-40B4-BE49-F238E27FC236}">
                          <a16:creationId xmlns:a16="http://schemas.microsoft.com/office/drawing/2014/main" id="{4FA383A0-BB37-226A-25BD-AB56F35A36BD}"/>
                        </a:ext>
                      </a:extLst>
                    </p:cNvPr>
                    <p:cNvSpPr/>
                    <p:nvPr/>
                  </p:nvSpPr>
                  <p:spPr>
                    <a:xfrm rot="7654181" flipH="1" flipV="1">
                      <a:off x="6061147" y="1910804"/>
                      <a:ext cx="36000" cy="36000"/>
                    </a:xfrm>
                    <a:prstGeom prst="triangl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 name="Isosceles Triangle 2283">
                      <a:extLst>
                        <a:ext uri="{FF2B5EF4-FFF2-40B4-BE49-F238E27FC236}">
                          <a16:creationId xmlns:a16="http://schemas.microsoft.com/office/drawing/2014/main" id="{26D52031-FCB1-44DA-507C-7B941DD322FD}"/>
                        </a:ext>
                      </a:extLst>
                    </p:cNvPr>
                    <p:cNvSpPr/>
                    <p:nvPr/>
                  </p:nvSpPr>
                  <p:spPr>
                    <a:xfrm rot="7146475" flipH="1" flipV="1">
                      <a:off x="6397226" y="1866342"/>
                      <a:ext cx="36000" cy="36000"/>
                    </a:xfrm>
                    <a:prstGeom prst="triangl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 name="Isosceles Triangle 2284">
                      <a:extLst>
                        <a:ext uri="{FF2B5EF4-FFF2-40B4-BE49-F238E27FC236}">
                          <a16:creationId xmlns:a16="http://schemas.microsoft.com/office/drawing/2014/main" id="{4D63FC42-2F86-EE62-250A-262768E7D456}"/>
                        </a:ext>
                      </a:extLst>
                    </p:cNvPr>
                    <p:cNvSpPr/>
                    <p:nvPr/>
                  </p:nvSpPr>
                  <p:spPr>
                    <a:xfrm rot="8037705" flipH="1" flipV="1">
                      <a:off x="6293229" y="1608826"/>
                      <a:ext cx="36000" cy="36000"/>
                    </a:xfrm>
                    <a:prstGeom prst="triangle">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 name="Oval 2285">
                      <a:extLst>
                        <a:ext uri="{FF2B5EF4-FFF2-40B4-BE49-F238E27FC236}">
                          <a16:creationId xmlns:a16="http://schemas.microsoft.com/office/drawing/2014/main" id="{D9BCB45E-39E2-D093-BA61-C2535E8F158F}"/>
                        </a:ext>
                      </a:extLst>
                    </p:cNvPr>
                    <p:cNvSpPr/>
                    <p:nvPr/>
                  </p:nvSpPr>
                  <p:spPr>
                    <a:xfrm rot="11068304">
                      <a:off x="5773660" y="1701652"/>
                      <a:ext cx="36000" cy="36000"/>
                    </a:xfrm>
                    <a:prstGeom prst="ellips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 name="Oval 2286">
                      <a:extLst>
                        <a:ext uri="{FF2B5EF4-FFF2-40B4-BE49-F238E27FC236}">
                          <a16:creationId xmlns:a16="http://schemas.microsoft.com/office/drawing/2014/main" id="{AC5E66C4-FB03-F9F3-4ABD-9DCEC2289B9C}"/>
                        </a:ext>
                      </a:extLst>
                    </p:cNvPr>
                    <p:cNvSpPr/>
                    <p:nvPr/>
                  </p:nvSpPr>
                  <p:spPr>
                    <a:xfrm rot="11068304">
                      <a:off x="6421091" y="1613583"/>
                      <a:ext cx="36000" cy="36000"/>
                    </a:xfrm>
                    <a:prstGeom prst="ellipse">
                      <a:avLst/>
                    </a:prstGeom>
                    <a:solidFill>
                      <a:srgbClr val="FFFF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 name="Oval 2287">
                      <a:extLst>
                        <a:ext uri="{FF2B5EF4-FFF2-40B4-BE49-F238E27FC236}">
                          <a16:creationId xmlns:a16="http://schemas.microsoft.com/office/drawing/2014/main" id="{776DDBE3-CCAE-9CE6-5BFF-D8A19A6FC436}"/>
                        </a:ext>
                      </a:extLst>
                    </p:cNvPr>
                    <p:cNvSpPr/>
                    <p:nvPr/>
                  </p:nvSpPr>
                  <p:spPr>
                    <a:xfrm rot="11068304">
                      <a:off x="6149591" y="1955089"/>
                      <a:ext cx="36000" cy="36000"/>
                    </a:xfrm>
                    <a:prstGeom prst="ellips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 name="Oval 2288">
                      <a:extLst>
                        <a:ext uri="{FF2B5EF4-FFF2-40B4-BE49-F238E27FC236}">
                          <a16:creationId xmlns:a16="http://schemas.microsoft.com/office/drawing/2014/main" id="{38BFEC2C-16C6-899B-3ABC-2D2EC85D0C1A}"/>
                        </a:ext>
                      </a:extLst>
                    </p:cNvPr>
                    <p:cNvSpPr/>
                    <p:nvPr/>
                  </p:nvSpPr>
                  <p:spPr>
                    <a:xfrm rot="11068304">
                      <a:off x="6296901" y="1814418"/>
                      <a:ext cx="36000" cy="36000"/>
                    </a:xfrm>
                    <a:prstGeom prst="ellipse">
                      <a:avLst/>
                    </a:prstGeom>
                    <a:solidFill>
                      <a:srgbClr val="95C11F">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 name="Oval 2289">
                      <a:extLst>
                        <a:ext uri="{FF2B5EF4-FFF2-40B4-BE49-F238E27FC236}">
                          <a16:creationId xmlns:a16="http://schemas.microsoft.com/office/drawing/2014/main" id="{6A43F8B2-898D-B180-F679-94A642CACEA0}"/>
                        </a:ext>
                      </a:extLst>
                    </p:cNvPr>
                    <p:cNvSpPr/>
                    <p:nvPr/>
                  </p:nvSpPr>
                  <p:spPr>
                    <a:xfrm rot="11068304">
                      <a:off x="6354949" y="1717238"/>
                      <a:ext cx="36000" cy="36000"/>
                    </a:xfrm>
                    <a:prstGeom prst="ellipse">
                      <a:avLst/>
                    </a:prstGeom>
                    <a:solidFill>
                      <a:srgbClr val="FFFFFF">
                        <a:lumMod val="8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 name="Oval 2290">
                      <a:extLst>
                        <a:ext uri="{FF2B5EF4-FFF2-40B4-BE49-F238E27FC236}">
                          <a16:creationId xmlns:a16="http://schemas.microsoft.com/office/drawing/2014/main" id="{25AD0EAB-1591-2643-9DD7-35D10108B98E}"/>
                        </a:ext>
                      </a:extLst>
                    </p:cNvPr>
                    <p:cNvSpPr/>
                    <p:nvPr/>
                  </p:nvSpPr>
                  <p:spPr>
                    <a:xfrm rot="11068304">
                      <a:off x="6457091" y="1673348"/>
                      <a:ext cx="36000" cy="36000"/>
                    </a:xfrm>
                    <a:prstGeom prst="ellipse">
                      <a:avLst/>
                    </a:prstGeom>
                    <a:solidFill>
                      <a:srgbClr val="E6F4BE">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 name="Oval 2291">
                      <a:extLst>
                        <a:ext uri="{FF2B5EF4-FFF2-40B4-BE49-F238E27FC236}">
                          <a16:creationId xmlns:a16="http://schemas.microsoft.com/office/drawing/2014/main" id="{2454E950-BCDA-AF3D-D97E-E62975B73F8C}"/>
                        </a:ext>
                      </a:extLst>
                    </p:cNvPr>
                    <p:cNvSpPr/>
                    <p:nvPr/>
                  </p:nvSpPr>
                  <p:spPr>
                    <a:xfrm rot="11068304">
                      <a:off x="6012717" y="1778418"/>
                      <a:ext cx="36000" cy="36000"/>
                    </a:xfrm>
                    <a:prstGeom prst="ellips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 name="Oval 2292">
                      <a:extLst>
                        <a:ext uri="{FF2B5EF4-FFF2-40B4-BE49-F238E27FC236}">
                          <a16:creationId xmlns:a16="http://schemas.microsoft.com/office/drawing/2014/main" id="{1DFC8C04-358C-6967-FDEA-6D338530153D}"/>
                        </a:ext>
                      </a:extLst>
                    </p:cNvPr>
                    <p:cNvSpPr/>
                    <p:nvPr/>
                  </p:nvSpPr>
                  <p:spPr>
                    <a:xfrm rot="11068304">
                      <a:off x="6547910" y="1742418"/>
                      <a:ext cx="36000" cy="36000"/>
                    </a:xfrm>
                    <a:prstGeom prst="ellipse">
                      <a:avLst/>
                    </a:prstGeom>
                    <a:solidFill>
                      <a:srgbClr val="005C92">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 name="Oval 2293">
                      <a:extLst>
                        <a:ext uri="{FF2B5EF4-FFF2-40B4-BE49-F238E27FC236}">
                          <a16:creationId xmlns:a16="http://schemas.microsoft.com/office/drawing/2014/main" id="{90A15510-11FD-B34E-A05E-14856144D5E1}"/>
                        </a:ext>
                      </a:extLst>
                    </p:cNvPr>
                    <p:cNvSpPr/>
                    <p:nvPr/>
                  </p:nvSpPr>
                  <p:spPr>
                    <a:xfrm rot="11068304">
                      <a:off x="6260901" y="1667126"/>
                      <a:ext cx="36000" cy="36000"/>
                    </a:xfrm>
                    <a:prstGeom prst="ellipse">
                      <a:avLst/>
                    </a:prstGeom>
                    <a:solidFill>
                      <a:srgbClr val="D7090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 name="Arc 294">
                      <a:extLst>
                        <a:ext uri="{FF2B5EF4-FFF2-40B4-BE49-F238E27FC236}">
                          <a16:creationId xmlns:a16="http://schemas.microsoft.com/office/drawing/2014/main" id="{76A7175B-ACC7-485C-7DF2-F5E456A28688}"/>
                        </a:ext>
                      </a:extLst>
                    </p:cNvPr>
                    <p:cNvSpPr/>
                    <p:nvPr/>
                  </p:nvSpPr>
                  <p:spPr>
                    <a:xfrm rot="11068304">
                      <a:off x="6469389" y="1739522"/>
                      <a:ext cx="108876" cy="108876"/>
                    </a:xfrm>
                    <a:prstGeom prst="arc">
                      <a:avLst/>
                    </a:prstGeom>
                    <a:noFill/>
                    <a:ln w="6350" cap="flat" cmpd="sng" algn="ctr">
                      <a:solidFill>
                        <a:srgbClr val="95C11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6" name="Arc 295">
                      <a:extLst>
                        <a:ext uri="{FF2B5EF4-FFF2-40B4-BE49-F238E27FC236}">
                          <a16:creationId xmlns:a16="http://schemas.microsoft.com/office/drawing/2014/main" id="{2ADC7AA0-86AF-072F-E31A-871ADF3B0508}"/>
                        </a:ext>
                      </a:extLst>
                    </p:cNvPr>
                    <p:cNvSpPr/>
                    <p:nvPr/>
                  </p:nvSpPr>
                  <p:spPr>
                    <a:xfrm rot="8700619">
                      <a:off x="5732586" y="1652233"/>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7" name="Arc 296">
                      <a:extLst>
                        <a:ext uri="{FF2B5EF4-FFF2-40B4-BE49-F238E27FC236}">
                          <a16:creationId xmlns:a16="http://schemas.microsoft.com/office/drawing/2014/main" id="{478B0BBC-AC21-71B8-B01C-41A382761F0F}"/>
                        </a:ext>
                      </a:extLst>
                    </p:cNvPr>
                    <p:cNvSpPr/>
                    <p:nvPr/>
                  </p:nvSpPr>
                  <p:spPr>
                    <a:xfrm rot="7526084">
                      <a:off x="6407915" y="1646187"/>
                      <a:ext cx="108876" cy="108876"/>
                    </a:xfrm>
                    <a:prstGeom prst="arc">
                      <a:avLst/>
                    </a:prstGeom>
                    <a:noFill/>
                    <a:ln w="6350" cap="flat" cmpd="sng" algn="ctr">
                      <a:solidFill>
                        <a:srgbClr val="0071CE">
                          <a:lumMod val="60000"/>
                          <a:lumOff val="4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8" name="Arc 297">
                      <a:extLst>
                        <a:ext uri="{FF2B5EF4-FFF2-40B4-BE49-F238E27FC236}">
                          <a16:creationId xmlns:a16="http://schemas.microsoft.com/office/drawing/2014/main" id="{0D43ADB2-946F-7682-04AA-1E7E50C1BD6C}"/>
                        </a:ext>
                      </a:extLst>
                    </p:cNvPr>
                    <p:cNvSpPr/>
                    <p:nvPr/>
                  </p:nvSpPr>
                  <p:spPr>
                    <a:xfrm rot="5211940">
                      <a:off x="6276429" y="1900650"/>
                      <a:ext cx="108876" cy="108876"/>
                    </a:xfrm>
                    <a:prstGeom prst="arc">
                      <a:avLst/>
                    </a:prstGeom>
                    <a:noFill/>
                    <a:ln w="6350" cap="flat" cmpd="sng" algn="ctr">
                      <a:solidFill>
                        <a:srgbClr val="7030A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99" name="Arc 298">
                      <a:extLst>
                        <a:ext uri="{FF2B5EF4-FFF2-40B4-BE49-F238E27FC236}">
                          <a16:creationId xmlns:a16="http://schemas.microsoft.com/office/drawing/2014/main" id="{0F4D66D0-4BA9-8D2C-520A-6364EDFE1DD4}"/>
                        </a:ext>
                      </a:extLst>
                    </p:cNvPr>
                    <p:cNvSpPr/>
                    <p:nvPr/>
                  </p:nvSpPr>
                  <p:spPr>
                    <a:xfrm rot="11068304">
                      <a:off x="6299602" y="1665454"/>
                      <a:ext cx="108876" cy="108876"/>
                    </a:xfrm>
                    <a:prstGeom prst="arc">
                      <a:avLst/>
                    </a:prstGeom>
                    <a:noFill/>
                    <a:ln w="6350" cap="flat" cmpd="sng" algn="ctr">
                      <a:solidFill>
                        <a:srgbClr val="FFFFFF">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0" name="Arc 299">
                      <a:extLst>
                        <a:ext uri="{FF2B5EF4-FFF2-40B4-BE49-F238E27FC236}">
                          <a16:creationId xmlns:a16="http://schemas.microsoft.com/office/drawing/2014/main" id="{7202F615-5231-6641-448B-ED87ED02473D}"/>
                        </a:ext>
                      </a:extLst>
                    </p:cNvPr>
                    <p:cNvSpPr/>
                    <p:nvPr/>
                  </p:nvSpPr>
                  <p:spPr>
                    <a:xfrm rot="15722459">
                      <a:off x="6523759" y="1709120"/>
                      <a:ext cx="108876" cy="108876"/>
                    </a:xfrm>
                    <a:prstGeom prst="arc">
                      <a:avLst/>
                    </a:prstGeom>
                    <a:noFill/>
                    <a:ln w="6350" cap="flat" cmpd="sng" algn="ctr">
                      <a:solidFill>
                        <a:srgbClr val="C7EBC7">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1" name="Arc 300">
                      <a:extLst>
                        <a:ext uri="{FF2B5EF4-FFF2-40B4-BE49-F238E27FC236}">
                          <a16:creationId xmlns:a16="http://schemas.microsoft.com/office/drawing/2014/main" id="{CC4E27BB-83E1-555F-4997-BCA8366D794C}"/>
                        </a:ext>
                      </a:extLst>
                    </p:cNvPr>
                    <p:cNvSpPr/>
                    <p:nvPr/>
                  </p:nvSpPr>
                  <p:spPr>
                    <a:xfrm rot="11068304">
                      <a:off x="6060581" y="1786215"/>
                      <a:ext cx="108876" cy="108876"/>
                    </a:xfrm>
                    <a:prstGeom prst="arc">
                      <a:avLst/>
                    </a:prstGeom>
                    <a:noFill/>
                    <a:ln w="6350" cap="flat" cmpd="sng" algn="ctr">
                      <a:solidFill>
                        <a:srgbClr val="FFC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02" name="Isosceles Triangle 2301">
                      <a:extLst>
                        <a:ext uri="{FF2B5EF4-FFF2-40B4-BE49-F238E27FC236}">
                          <a16:creationId xmlns:a16="http://schemas.microsoft.com/office/drawing/2014/main" id="{40F605CA-C1B0-FF8C-7386-A7119E9CEE75}"/>
                        </a:ext>
                      </a:extLst>
                    </p:cNvPr>
                    <p:cNvSpPr/>
                    <p:nvPr/>
                  </p:nvSpPr>
                  <p:spPr>
                    <a:xfrm rot="11068304">
                      <a:off x="6136188" y="1693729"/>
                      <a:ext cx="36000" cy="36000"/>
                    </a:xfrm>
                    <a:prstGeom prst="triangle">
                      <a:avLst/>
                    </a:prstGeom>
                    <a:solidFill>
                      <a:srgbClr val="0071CE">
                        <a:lumMod val="60000"/>
                        <a:lumOff val="4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3" name="Isosceles Triangle 2302">
                      <a:extLst>
                        <a:ext uri="{FF2B5EF4-FFF2-40B4-BE49-F238E27FC236}">
                          <a16:creationId xmlns:a16="http://schemas.microsoft.com/office/drawing/2014/main" id="{BD677B90-DF0C-B84E-BC95-FC7F24E1D391}"/>
                        </a:ext>
                      </a:extLst>
                    </p:cNvPr>
                    <p:cNvSpPr/>
                    <p:nvPr/>
                  </p:nvSpPr>
                  <p:spPr>
                    <a:xfrm rot="11068304">
                      <a:off x="6142201" y="1618306"/>
                      <a:ext cx="36000" cy="36000"/>
                    </a:xfrm>
                    <a:prstGeom prst="triangle">
                      <a:avLst/>
                    </a:prstGeom>
                    <a:solidFill>
                      <a:srgbClr val="B3DDFF">
                        <a:lumMod val="2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 name="Isosceles Triangle 2303">
                      <a:extLst>
                        <a:ext uri="{FF2B5EF4-FFF2-40B4-BE49-F238E27FC236}">
                          <a16:creationId xmlns:a16="http://schemas.microsoft.com/office/drawing/2014/main" id="{D19093E2-8E8D-BF4C-DFFE-E2AE1E774E76}"/>
                        </a:ext>
                      </a:extLst>
                    </p:cNvPr>
                    <p:cNvSpPr/>
                    <p:nvPr/>
                  </p:nvSpPr>
                  <p:spPr>
                    <a:xfrm rot="11068304">
                      <a:off x="6187735" y="1770706"/>
                      <a:ext cx="36000" cy="36000"/>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 name="Isosceles Triangle 2304">
                      <a:extLst>
                        <a:ext uri="{FF2B5EF4-FFF2-40B4-BE49-F238E27FC236}">
                          <a16:creationId xmlns:a16="http://schemas.microsoft.com/office/drawing/2014/main" id="{AEA92698-2A02-3993-5FE0-C7B3AFAD662B}"/>
                        </a:ext>
                      </a:extLst>
                    </p:cNvPr>
                    <p:cNvSpPr/>
                    <p:nvPr/>
                  </p:nvSpPr>
                  <p:spPr>
                    <a:xfrm rot="11068304">
                      <a:off x="6340135" y="1923106"/>
                      <a:ext cx="36000" cy="36000"/>
                    </a:xfrm>
                    <a:prstGeom prst="triangle">
                      <a:avLst/>
                    </a:prstGeom>
                    <a:solidFill>
                      <a:srgbClr val="B3DDFF">
                        <a:lumMod val="75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 name="Isosceles Triangle 2305">
                      <a:extLst>
                        <a:ext uri="{FF2B5EF4-FFF2-40B4-BE49-F238E27FC236}">
                          <a16:creationId xmlns:a16="http://schemas.microsoft.com/office/drawing/2014/main" id="{0B6B2C7C-20C1-4503-BBB3-4CCA56C904BC}"/>
                        </a:ext>
                      </a:extLst>
                    </p:cNvPr>
                    <p:cNvSpPr/>
                    <p:nvPr/>
                  </p:nvSpPr>
                  <p:spPr>
                    <a:xfrm rot="7654181">
                      <a:off x="6149591" y="1889506"/>
                      <a:ext cx="36000" cy="36000"/>
                    </a:xfrm>
                    <a:prstGeom prst="triangle">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 name="Isosceles Triangle 2306">
                      <a:extLst>
                        <a:ext uri="{FF2B5EF4-FFF2-40B4-BE49-F238E27FC236}">
                          <a16:creationId xmlns:a16="http://schemas.microsoft.com/office/drawing/2014/main" id="{BB122DB0-1CED-E93D-8469-9D16188CD983}"/>
                        </a:ext>
                      </a:extLst>
                    </p:cNvPr>
                    <p:cNvSpPr/>
                    <p:nvPr/>
                  </p:nvSpPr>
                  <p:spPr>
                    <a:xfrm rot="7146475">
                      <a:off x="6403091" y="1788036"/>
                      <a:ext cx="36000" cy="36000"/>
                    </a:xfrm>
                    <a:prstGeom prst="triangle">
                      <a:avLst/>
                    </a:prstGeom>
                    <a:solidFill>
                      <a:srgbClr val="81328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 name="Isosceles Triangle 2307">
                      <a:extLst>
                        <a:ext uri="{FF2B5EF4-FFF2-40B4-BE49-F238E27FC236}">
                          <a16:creationId xmlns:a16="http://schemas.microsoft.com/office/drawing/2014/main" id="{9EC76A28-A3BD-4F2A-2228-42DDBBAE3275}"/>
                        </a:ext>
                      </a:extLst>
                    </p:cNvPr>
                    <p:cNvSpPr/>
                    <p:nvPr/>
                  </p:nvSpPr>
                  <p:spPr>
                    <a:xfrm rot="8037705">
                      <a:off x="6479700" y="1886621"/>
                      <a:ext cx="36000" cy="36000"/>
                    </a:xfrm>
                    <a:prstGeom prst="triangle">
                      <a:avLst/>
                    </a:prstGeom>
                    <a:solidFill>
                      <a:srgbClr val="00B05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pic>
                <p:nvPicPr>
                  <p:cNvPr id="170" name="Picture 6" descr="Premium Vector | Two capsule pills white and red color on white background.  one open and close. background for pharmacy shop or drugstore. element of  for medical or pharmaceutics concept">
                    <a:extLst>
                      <a:ext uri="{FF2B5EF4-FFF2-40B4-BE49-F238E27FC236}">
                        <a16:creationId xmlns:a16="http://schemas.microsoft.com/office/drawing/2014/main" id="{D9340158-E611-723B-FA9C-277A7FF1A458}"/>
                      </a:ext>
                    </a:extLst>
                  </p:cNvPr>
                  <p:cNvPicPr>
                    <a:picLocks noChangeAspect="1" noChangeArrowheads="1"/>
                  </p:cNvPicPr>
                  <p:nvPr/>
                </p:nvPicPr>
                <p:blipFill rotWithShape="1">
                  <a:blip r:embed="rId9" cstate="email">
                    <a:duotone>
                      <a:srgbClr val="0071CE">
                        <a:shade val="45000"/>
                        <a:satMod val="135000"/>
                      </a:srgbClr>
                      <a:prstClr val="white"/>
                    </a:duotone>
                    <a:extLst>
                      <a:ext uri="{BEBA8EAE-BF5A-486C-A8C5-ECC9F3942E4B}">
                        <a14:imgProps xmlns:a14="http://schemas.microsoft.com/office/drawing/2010/main">
                          <a14:imgLayer r:embed="rId10">
                            <a14:imgEffect>
                              <a14:brightnessContrast bright="8000"/>
                            </a14:imgEffect>
                          </a14:imgLayer>
                        </a14:imgProps>
                      </a:ext>
                      <a:ext uri="{28A0092B-C50C-407E-A947-70E740481C1C}">
                        <a14:useLocalDpi xmlns:a14="http://schemas.microsoft.com/office/drawing/2010/main" val="0"/>
                      </a:ext>
                    </a:extLst>
                  </a:blip>
                  <a:srcRect l="19416" t="54244" r="17734" b="16886"/>
                  <a:stretch/>
                </p:blipFill>
                <p:spPr bwMode="auto">
                  <a:xfrm>
                    <a:off x="7986778" y="2221215"/>
                    <a:ext cx="1198214" cy="550403"/>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66" name="ZoneTexte 3741">
                <a:extLst>
                  <a:ext uri="{FF2B5EF4-FFF2-40B4-BE49-F238E27FC236}">
                    <a16:creationId xmlns:a16="http://schemas.microsoft.com/office/drawing/2014/main" id="{6B9B5E22-C80A-94AC-E1C7-84A55BF0E98A}"/>
                  </a:ext>
                </a:extLst>
              </p:cNvPr>
              <p:cNvSpPr txBox="1"/>
              <p:nvPr/>
            </p:nvSpPr>
            <p:spPr>
              <a:xfrm>
                <a:off x="9448993" y="1398934"/>
                <a:ext cx="85953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VIRUSES</a:t>
                </a:r>
              </a:p>
            </p:txBody>
          </p:sp>
        </p:grpSp>
      </p:grpSp>
      <p:sp>
        <p:nvSpPr>
          <p:cNvPr id="309" name="ZoneTexte 3749">
            <a:extLst>
              <a:ext uri="{FF2B5EF4-FFF2-40B4-BE49-F238E27FC236}">
                <a16:creationId xmlns:a16="http://schemas.microsoft.com/office/drawing/2014/main" id="{4EA3DF1F-9DCD-9E7E-2562-538015536176}"/>
              </a:ext>
            </a:extLst>
          </p:cNvPr>
          <p:cNvSpPr txBox="1"/>
          <p:nvPr/>
        </p:nvSpPr>
        <p:spPr>
          <a:xfrm>
            <a:off x="5836015" y="1431437"/>
            <a:ext cx="1731051" cy="307777"/>
          </a:xfrm>
          <a:prstGeom prst="rect">
            <a:avLst/>
          </a:prstGeom>
          <a:noFill/>
        </p:spPr>
        <p:txBody>
          <a:bodyPr wrap="none" rtlCol="0">
            <a:spAutoFit/>
          </a:bodyPr>
          <a:lstStyle/>
          <a:p>
            <a:pPr marL="0" marR="0" lvl="0" indent="0" algn="l" defTabSz="1131499" rtl="0" eaLnBrk="0" fontAlgn="base" latinLnBrk="0" hangingPunct="0">
              <a:lnSpc>
                <a:spcPct val="100000"/>
              </a:lnSpc>
              <a:spcBef>
                <a:spcPts val="248"/>
              </a:spcBef>
              <a:spcAft>
                <a:spcPts val="248"/>
              </a:spcAft>
              <a:buClrTx/>
              <a:buSzTx/>
              <a:buFontTx/>
              <a:buNone/>
              <a:tabLst/>
              <a:defRPr/>
            </a:pPr>
            <a:r>
              <a:rPr kumimoji="0" lang="fr-CH" sz="14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Type I </a:t>
            </a:r>
            <a:r>
              <a:rPr kumimoji="0" lang="fr-CH" sz="1400" b="1" i="0" u="none" strike="noStrike" kern="1200" cap="none" spc="0" normalizeH="0" baseline="0" noProof="0" dirty="0" err="1">
                <a:ln>
                  <a:noFill/>
                </a:ln>
                <a:solidFill>
                  <a:srgbClr val="173752"/>
                </a:solidFill>
                <a:effectLst/>
                <a:uLnTx/>
                <a:uFillTx/>
                <a:latin typeface="Arial" panose="020B0604020202020204" pitchFamily="34" charset="0"/>
                <a:ea typeface="+mn-ea"/>
                <a:cs typeface="Arial" panose="020B0604020202020204" pitchFamily="34" charset="0"/>
              </a:rPr>
              <a:t>Interferon</a:t>
            </a:r>
            <a:r>
              <a:rPr kumimoji="0" lang="fr-CH" sz="14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 b</a:t>
            </a:r>
            <a:endParaRPr kumimoji="0" lang="en-US" sz="14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p:txBody>
      </p:sp>
      <p:pic>
        <p:nvPicPr>
          <p:cNvPr id="310" name="Picture 23">
            <a:extLst>
              <a:ext uri="{FF2B5EF4-FFF2-40B4-BE49-F238E27FC236}">
                <a16:creationId xmlns:a16="http://schemas.microsoft.com/office/drawing/2014/main" id="{60FF6EB2-8902-EA08-7CD1-85CF79B11615}"/>
              </a:ext>
            </a:extLst>
          </p:cNvPr>
          <p:cNvPicPr>
            <a:picLocks noChangeAspect="1" noChangeArrowheads="1"/>
          </p:cNvPicPr>
          <p:nvPr/>
        </p:nvPicPr>
        <p:blipFill rotWithShape="1">
          <a:blip r:embed="rId11" cstate="email">
            <a:extLst>
              <a:ext uri="{28A0092B-C50C-407E-A947-70E740481C1C}">
                <a14:useLocalDpi xmlns:a14="http://schemas.microsoft.com/office/drawing/2010/main" val="0"/>
              </a:ext>
            </a:extLst>
          </a:blip>
          <a:srcRect l="67604" t="12881" r="10889" b="26769"/>
          <a:stretch/>
        </p:blipFill>
        <p:spPr bwMode="auto">
          <a:xfrm>
            <a:off x="5668064" y="1839435"/>
            <a:ext cx="560694" cy="98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1" name="ZoneTexte 3749">
            <a:extLst>
              <a:ext uri="{FF2B5EF4-FFF2-40B4-BE49-F238E27FC236}">
                <a16:creationId xmlns:a16="http://schemas.microsoft.com/office/drawing/2014/main" id="{6979B8D4-5CF6-C3B5-7750-14D9A7E31353}"/>
              </a:ext>
            </a:extLst>
          </p:cNvPr>
          <p:cNvSpPr txBox="1"/>
          <p:nvPr/>
        </p:nvSpPr>
        <p:spPr>
          <a:xfrm>
            <a:off x="6023746" y="3543299"/>
            <a:ext cx="1346844" cy="307777"/>
          </a:xfrm>
          <a:prstGeom prst="rect">
            <a:avLst/>
          </a:prstGeom>
          <a:noFill/>
        </p:spPr>
        <p:txBody>
          <a:bodyPr wrap="none" rtlCol="0">
            <a:spAutoFit/>
          </a:bodyPr>
          <a:lstStyle/>
          <a:p>
            <a:pPr marL="0" marR="0" lvl="0" indent="0" algn="l" defTabSz="1131499" rtl="0" eaLnBrk="0" fontAlgn="base" latinLnBrk="0" hangingPunct="0">
              <a:lnSpc>
                <a:spcPct val="100000"/>
              </a:lnSpc>
              <a:spcBef>
                <a:spcPts val="248"/>
              </a:spcBef>
              <a:spcAft>
                <a:spcPts val="248"/>
              </a:spcAft>
              <a:buClrTx/>
              <a:buSzTx/>
              <a:buFontTx/>
              <a:buNone/>
              <a:tabLst/>
              <a:defRPr/>
            </a:pPr>
            <a:r>
              <a:rPr kumimoji="0" lang="fr-CH" sz="1400" b="1" i="0" u="none" strike="noStrike" kern="1200" cap="none" spc="0" normalizeH="0" baseline="0" noProof="0" dirty="0" err="1">
                <a:ln>
                  <a:noFill/>
                </a:ln>
                <a:solidFill>
                  <a:srgbClr val="173752"/>
                </a:solidFill>
                <a:effectLst/>
                <a:uLnTx/>
                <a:uFillTx/>
                <a:latin typeface="Arial" panose="020B0604020202020204" pitchFamily="34" charset="0"/>
                <a:ea typeface="+mn-ea"/>
                <a:cs typeface="Arial" panose="020B0604020202020204" pitchFamily="34" charset="0"/>
              </a:rPr>
              <a:t>Interleukin</a:t>
            </a:r>
            <a:r>
              <a:rPr kumimoji="0" lang="fr-CH" sz="14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rPr>
              <a:t> 1b</a:t>
            </a:r>
            <a:endParaRPr kumimoji="0" lang="en-US" sz="1400" b="1" i="0" u="none" strike="noStrike" kern="1200" cap="none" spc="0" normalizeH="0" baseline="0" noProof="0" dirty="0">
              <a:ln>
                <a:noFill/>
              </a:ln>
              <a:solidFill>
                <a:srgbClr val="173752"/>
              </a:solidFill>
              <a:effectLst/>
              <a:uLnTx/>
              <a:uFillTx/>
              <a:latin typeface="Arial" panose="020B0604020202020204" pitchFamily="34" charset="0"/>
              <a:ea typeface="+mn-ea"/>
              <a:cs typeface="Arial" panose="020B0604020202020204" pitchFamily="34" charset="0"/>
            </a:endParaRPr>
          </a:p>
        </p:txBody>
      </p:sp>
      <p:sp>
        <p:nvSpPr>
          <p:cNvPr id="314" name="ZoneTexte 3749">
            <a:extLst>
              <a:ext uri="{FF2B5EF4-FFF2-40B4-BE49-F238E27FC236}">
                <a16:creationId xmlns:a16="http://schemas.microsoft.com/office/drawing/2014/main" id="{56BFD934-8477-A76A-371C-664738F690E6}"/>
              </a:ext>
            </a:extLst>
          </p:cNvPr>
          <p:cNvSpPr txBox="1"/>
          <p:nvPr/>
        </p:nvSpPr>
        <p:spPr>
          <a:xfrm>
            <a:off x="1139945" y="1995286"/>
            <a:ext cx="731290" cy="307777"/>
          </a:xfrm>
          <a:prstGeom prst="rect">
            <a:avLst/>
          </a:prstGeom>
          <a:noFill/>
        </p:spPr>
        <p:txBody>
          <a:bodyPr wrap="none" rtlCol="0">
            <a:spAutoFit/>
          </a:bodyPr>
          <a:lstStyle/>
          <a:p>
            <a:pPr marL="0" marR="0" lvl="0" indent="0" algn="l" defTabSz="1131499" rtl="0" eaLnBrk="0" fontAlgn="base" latinLnBrk="0" hangingPunct="0">
              <a:lnSpc>
                <a:spcPct val="100000"/>
              </a:lnSpc>
              <a:spcBef>
                <a:spcPts val="248"/>
              </a:spcBef>
              <a:spcAft>
                <a:spcPts val="248"/>
              </a:spcAft>
              <a:buClrTx/>
              <a:buSzTx/>
              <a:buFontTx/>
              <a:buNone/>
              <a:tabLst/>
              <a:defRPr/>
            </a:pPr>
            <a:r>
              <a:rPr kumimoji="0" lang="fr-CH" sz="1400" b="1" i="0" u="none" strike="noStrike" kern="1200" cap="none" spc="0" normalizeH="0" baseline="0" noProof="0" dirty="0">
                <a:ln>
                  <a:noFill/>
                </a:ln>
                <a:solidFill>
                  <a:srgbClr val="0071CE"/>
                </a:solidFill>
                <a:effectLst/>
                <a:uLnTx/>
                <a:uFillTx/>
                <a:latin typeface="Arial" panose="020B0604020202020204" pitchFamily="34" charset="0"/>
                <a:ea typeface="+mn-ea"/>
                <a:cs typeface="Arial" panose="020B0604020202020204" pitchFamily="34" charset="0"/>
              </a:rPr>
              <a:t>OM-85</a:t>
            </a:r>
            <a:endParaRPr kumimoji="0" lang="en-US" sz="1400" b="1" i="0" u="none" strike="noStrike" kern="1200" cap="none" spc="0" normalizeH="0" baseline="0" noProof="0" dirty="0">
              <a:ln>
                <a:noFill/>
              </a:ln>
              <a:solidFill>
                <a:srgbClr val="0071CE"/>
              </a:solidFill>
              <a:effectLst/>
              <a:uLnTx/>
              <a:uFillTx/>
              <a:latin typeface="Arial" panose="020B0604020202020204" pitchFamily="34" charset="0"/>
              <a:ea typeface="+mn-ea"/>
              <a:cs typeface="Arial" panose="020B0604020202020204" pitchFamily="34" charset="0"/>
            </a:endParaRPr>
          </a:p>
        </p:txBody>
      </p:sp>
      <p:pic>
        <p:nvPicPr>
          <p:cNvPr id="316" name="Image 349" descr="Une image contenant dessin humoristique, clipart, Dessin d’enfant, illustration&#10;&#10;Description générée automatiquement">
            <a:extLst>
              <a:ext uri="{FF2B5EF4-FFF2-40B4-BE49-F238E27FC236}">
                <a16:creationId xmlns:a16="http://schemas.microsoft.com/office/drawing/2014/main" id="{A1EAF453-AD50-1935-0AB1-17659F23324A}"/>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25371" b="91708" l="2599" r="23393"/>
                    </a14:imgEffect>
                  </a14:imgLayer>
                </a14:imgProps>
              </a:ext>
              <a:ext uri="{28A0092B-C50C-407E-A947-70E740481C1C}">
                <a14:useLocalDpi xmlns:a14="http://schemas.microsoft.com/office/drawing/2010/main" val="0"/>
              </a:ext>
            </a:extLst>
          </a:blip>
          <a:srcRect t="57328" r="73560" b="10027"/>
          <a:stretch/>
        </p:blipFill>
        <p:spPr>
          <a:xfrm>
            <a:off x="2581636" y="1937768"/>
            <a:ext cx="467740" cy="404260"/>
          </a:xfrm>
          <a:prstGeom prst="rect">
            <a:avLst/>
          </a:prstGeom>
        </p:spPr>
      </p:pic>
      <p:pic>
        <p:nvPicPr>
          <p:cNvPr id="317" name="Image 351" descr="Une image contenant dessin humoristique, clipart, Dessin d’enfant, illustration&#10;&#10;Description générée automatiquement">
            <a:extLst>
              <a:ext uri="{FF2B5EF4-FFF2-40B4-BE49-F238E27FC236}">
                <a16:creationId xmlns:a16="http://schemas.microsoft.com/office/drawing/2014/main" id="{04862C1F-DB66-ED6E-1038-671A1A45498C}"/>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25371" b="91708" l="2599" r="23393"/>
                    </a14:imgEffect>
                  </a14:imgLayer>
                </a14:imgProps>
              </a:ext>
              <a:ext uri="{28A0092B-C50C-407E-A947-70E740481C1C}">
                <a14:useLocalDpi xmlns:a14="http://schemas.microsoft.com/office/drawing/2010/main" val="0"/>
              </a:ext>
            </a:extLst>
          </a:blip>
          <a:srcRect t="57328" r="73560" b="10027"/>
          <a:stretch/>
        </p:blipFill>
        <p:spPr>
          <a:xfrm>
            <a:off x="2651409" y="2317073"/>
            <a:ext cx="467740" cy="404260"/>
          </a:xfrm>
          <a:prstGeom prst="rect">
            <a:avLst/>
          </a:prstGeom>
        </p:spPr>
      </p:pic>
      <p:pic>
        <p:nvPicPr>
          <p:cNvPr id="318" name="Image 352" descr="Une image contenant dessin humoristique, clipart, Dessin d’enfant, illustration&#10;&#10;Description générée automatiquement">
            <a:extLst>
              <a:ext uri="{FF2B5EF4-FFF2-40B4-BE49-F238E27FC236}">
                <a16:creationId xmlns:a16="http://schemas.microsoft.com/office/drawing/2014/main" id="{567EC061-95A7-A5C8-ED7D-693C54606202}"/>
              </a:ext>
            </a:extLst>
          </p:cNvPr>
          <p:cNvPicPr>
            <a:picLocks noChangeAspect="1"/>
          </p:cNvPicPr>
          <p:nvPr/>
        </p:nvPicPr>
        <p:blipFill rotWithShape="1">
          <a:blip r:embed="rId12" cstate="email">
            <a:extLst>
              <a:ext uri="{BEBA8EAE-BF5A-486C-A8C5-ECC9F3942E4B}">
                <a14:imgProps xmlns:a14="http://schemas.microsoft.com/office/drawing/2010/main">
                  <a14:imgLayer r:embed="rId13">
                    <a14:imgEffect>
                      <a14:backgroundRemoval t="25371" b="91708" l="2599" r="23393"/>
                    </a14:imgEffect>
                  </a14:imgLayer>
                </a14:imgProps>
              </a:ext>
              <a:ext uri="{28A0092B-C50C-407E-A947-70E740481C1C}">
                <a14:useLocalDpi xmlns:a14="http://schemas.microsoft.com/office/drawing/2010/main" val="0"/>
              </a:ext>
            </a:extLst>
          </a:blip>
          <a:srcRect t="57328" r="73560" b="10027"/>
          <a:stretch/>
        </p:blipFill>
        <p:spPr>
          <a:xfrm>
            <a:off x="2899238" y="2081541"/>
            <a:ext cx="467740" cy="404260"/>
          </a:xfrm>
          <a:prstGeom prst="rect">
            <a:avLst/>
          </a:prstGeom>
        </p:spPr>
      </p:pic>
      <p:pic>
        <p:nvPicPr>
          <p:cNvPr id="319" name="Image 347" descr="Une image contenant dessin humoristique, clipart, Dessin d’enfant, illustration&#10;&#10;Description générée automatiquement">
            <a:extLst>
              <a:ext uri="{FF2B5EF4-FFF2-40B4-BE49-F238E27FC236}">
                <a16:creationId xmlns:a16="http://schemas.microsoft.com/office/drawing/2014/main" id="{C047B162-2E08-A01F-A5BF-0E8541AA91C9}"/>
              </a:ext>
            </a:extLst>
          </p:cNvPr>
          <p:cNvPicPr>
            <a:picLocks noChangeAspect="1"/>
          </p:cNvPicPr>
          <p:nvPr/>
        </p:nvPicPr>
        <p:blipFill rotWithShape="1">
          <a:blip r:embed="rId14" cstate="email">
            <a:extLst>
              <a:ext uri="{BEBA8EAE-BF5A-486C-A8C5-ECC9F3942E4B}">
                <a14:imgProps xmlns:a14="http://schemas.microsoft.com/office/drawing/2010/main">
                  <a14:imgLayer r:embed="rId15">
                    <a14:imgEffect>
                      <a14:backgroundRemoval t="34955" b="49378" l="2599" r="23393"/>
                    </a14:imgEffect>
                  </a14:imgLayer>
                </a14:imgProps>
              </a:ext>
              <a:ext uri="{28A0092B-C50C-407E-A947-70E740481C1C}">
                <a14:useLocalDpi xmlns:a14="http://schemas.microsoft.com/office/drawing/2010/main" val="0"/>
              </a:ext>
            </a:extLst>
          </a:blip>
          <a:srcRect t="33152" r="74008" b="48819"/>
          <a:stretch/>
        </p:blipFill>
        <p:spPr>
          <a:xfrm rot="1245904">
            <a:off x="2270445" y="2133467"/>
            <a:ext cx="524813" cy="254829"/>
          </a:xfrm>
          <a:prstGeom prst="rect">
            <a:avLst/>
          </a:prstGeom>
        </p:spPr>
      </p:pic>
      <p:pic>
        <p:nvPicPr>
          <p:cNvPr id="320" name="Image 350" descr="Une image contenant dessin humoristique, clipart, Dessin d’enfant, illustration&#10;&#10;Description générée automatiquement">
            <a:extLst>
              <a:ext uri="{FF2B5EF4-FFF2-40B4-BE49-F238E27FC236}">
                <a16:creationId xmlns:a16="http://schemas.microsoft.com/office/drawing/2014/main" id="{3F429D2F-8A9D-C507-905D-10AAA5B437BD}"/>
              </a:ext>
            </a:extLst>
          </p:cNvPr>
          <p:cNvPicPr>
            <a:picLocks noChangeAspect="1"/>
          </p:cNvPicPr>
          <p:nvPr/>
        </p:nvPicPr>
        <p:blipFill rotWithShape="1">
          <a:blip r:embed="rId14" cstate="email">
            <a:extLst>
              <a:ext uri="{BEBA8EAE-BF5A-486C-A8C5-ECC9F3942E4B}">
                <a14:imgProps xmlns:a14="http://schemas.microsoft.com/office/drawing/2010/main">
                  <a14:imgLayer r:embed="rId15">
                    <a14:imgEffect>
                      <a14:backgroundRemoval t="34955" b="49378" l="2599" r="23393"/>
                    </a14:imgEffect>
                  </a14:imgLayer>
                </a14:imgProps>
              </a:ext>
              <a:ext uri="{28A0092B-C50C-407E-A947-70E740481C1C}">
                <a14:useLocalDpi xmlns:a14="http://schemas.microsoft.com/office/drawing/2010/main" val="0"/>
              </a:ext>
            </a:extLst>
          </a:blip>
          <a:srcRect t="33152" r="74008" b="48819"/>
          <a:stretch/>
        </p:blipFill>
        <p:spPr>
          <a:xfrm rot="20780672">
            <a:off x="2265671" y="2415828"/>
            <a:ext cx="524813" cy="254829"/>
          </a:xfrm>
          <a:prstGeom prst="rect">
            <a:avLst/>
          </a:prstGeom>
        </p:spPr>
      </p:pic>
      <p:grpSp>
        <p:nvGrpSpPr>
          <p:cNvPr id="321" name="Groupe 3237">
            <a:extLst>
              <a:ext uri="{FF2B5EF4-FFF2-40B4-BE49-F238E27FC236}">
                <a16:creationId xmlns:a16="http://schemas.microsoft.com/office/drawing/2014/main" id="{15D449F6-1D40-1D56-3A24-1F521F00E8BD}"/>
              </a:ext>
            </a:extLst>
          </p:cNvPr>
          <p:cNvGrpSpPr/>
          <p:nvPr/>
        </p:nvGrpSpPr>
        <p:grpSpPr>
          <a:xfrm>
            <a:off x="2743460" y="2563543"/>
            <a:ext cx="2704932" cy="2012097"/>
            <a:chOff x="3386295" y="2733152"/>
            <a:chExt cx="2342582" cy="1949978"/>
          </a:xfrm>
        </p:grpSpPr>
        <p:cxnSp>
          <p:nvCxnSpPr>
            <p:cNvPr id="322" name="Connecteur : en angle 3231">
              <a:extLst>
                <a:ext uri="{FF2B5EF4-FFF2-40B4-BE49-F238E27FC236}">
                  <a16:creationId xmlns:a16="http://schemas.microsoft.com/office/drawing/2014/main" id="{7A155EAE-9C01-E3A3-3014-AB2C1CFA8A69}"/>
                </a:ext>
              </a:extLst>
            </p:cNvPr>
            <p:cNvCxnSpPr/>
            <p:nvPr/>
          </p:nvCxnSpPr>
          <p:spPr>
            <a:xfrm flipV="1">
              <a:off x="3386295" y="2733152"/>
              <a:ext cx="2341265" cy="976732"/>
            </a:xfrm>
            <a:prstGeom prst="bentConnector3">
              <a:avLst/>
            </a:prstGeom>
            <a:noFill/>
            <a:ln w="38100" cap="flat" cmpd="sng" algn="ctr">
              <a:solidFill>
                <a:schemeClr val="tx2">
                  <a:lumMod val="65000"/>
                  <a:lumOff val="35000"/>
                </a:schemeClr>
              </a:solidFill>
              <a:prstDash val="solid"/>
              <a:miter lim="800000"/>
              <a:tailEnd type="triangle"/>
            </a:ln>
            <a:effectLst/>
          </p:spPr>
        </p:cxnSp>
        <p:cxnSp>
          <p:nvCxnSpPr>
            <p:cNvPr id="323" name="Connecteur : en angle 3233">
              <a:extLst>
                <a:ext uri="{FF2B5EF4-FFF2-40B4-BE49-F238E27FC236}">
                  <a16:creationId xmlns:a16="http://schemas.microsoft.com/office/drawing/2014/main" id="{9A7092AE-34E2-0536-AB3D-C9CDE3F9B5BA}"/>
                </a:ext>
              </a:extLst>
            </p:cNvPr>
            <p:cNvCxnSpPr>
              <a:cxnSpLocks/>
            </p:cNvCxnSpPr>
            <p:nvPr/>
          </p:nvCxnSpPr>
          <p:spPr>
            <a:xfrm>
              <a:off x="3386295" y="3706398"/>
              <a:ext cx="2342582" cy="976732"/>
            </a:xfrm>
            <a:prstGeom prst="bentConnector3">
              <a:avLst/>
            </a:prstGeom>
            <a:noFill/>
            <a:ln w="38100" cap="flat" cmpd="sng" algn="ctr">
              <a:solidFill>
                <a:schemeClr val="tx2">
                  <a:lumMod val="65000"/>
                  <a:lumOff val="35000"/>
                </a:schemeClr>
              </a:solidFill>
              <a:prstDash val="solid"/>
              <a:miter lim="800000"/>
              <a:tailEnd type="triangle"/>
            </a:ln>
            <a:effectLst/>
          </p:spPr>
        </p:cxnSp>
      </p:grpSp>
      <p:pic>
        <p:nvPicPr>
          <p:cNvPr id="329" name="Image 359">
            <a:extLst>
              <a:ext uri="{FF2B5EF4-FFF2-40B4-BE49-F238E27FC236}">
                <a16:creationId xmlns:a16="http://schemas.microsoft.com/office/drawing/2014/main" id="{8BF90F75-8D73-B629-D2C6-92661711D380}"/>
              </a:ext>
            </a:extLst>
          </p:cNvPr>
          <p:cNvPicPr>
            <a:picLocks noChangeAspect="1"/>
          </p:cNvPicPr>
          <p:nvPr/>
        </p:nvPicPr>
        <p:blipFill rotWithShape="1">
          <a:blip r:embed="rId16"/>
          <a:srcRect l="13639"/>
          <a:stretch/>
        </p:blipFill>
        <p:spPr>
          <a:xfrm>
            <a:off x="6335720" y="1906879"/>
            <a:ext cx="1163971" cy="1381876"/>
          </a:xfrm>
          <a:prstGeom prst="rect">
            <a:avLst/>
          </a:prstGeom>
        </p:spPr>
      </p:pic>
      <p:grpSp>
        <p:nvGrpSpPr>
          <p:cNvPr id="330" name="Groupe 360">
            <a:extLst>
              <a:ext uri="{FF2B5EF4-FFF2-40B4-BE49-F238E27FC236}">
                <a16:creationId xmlns:a16="http://schemas.microsoft.com/office/drawing/2014/main" id="{206A34D8-8463-B8EA-064A-0BDEBFDDEAE7}"/>
              </a:ext>
            </a:extLst>
          </p:cNvPr>
          <p:cNvGrpSpPr/>
          <p:nvPr/>
        </p:nvGrpSpPr>
        <p:grpSpPr>
          <a:xfrm>
            <a:off x="5640154" y="3922045"/>
            <a:ext cx="1894055" cy="1909686"/>
            <a:chOff x="5376127" y="3523730"/>
            <a:chExt cx="2367094" cy="2481648"/>
          </a:xfrm>
        </p:grpSpPr>
        <p:pic>
          <p:nvPicPr>
            <p:cNvPr id="331" name="Picture 32">
              <a:extLst>
                <a:ext uri="{FF2B5EF4-FFF2-40B4-BE49-F238E27FC236}">
                  <a16:creationId xmlns:a16="http://schemas.microsoft.com/office/drawing/2014/main" id="{15B38532-9BEF-7DD2-0D69-F777C81B89C5}"/>
                </a:ext>
              </a:extLst>
            </p:cNvPr>
            <p:cNvPicPr>
              <a:picLocks noChangeAspect="1" noChangeArrowheads="1"/>
            </p:cNvPicPr>
            <p:nvPr/>
          </p:nvPicPr>
          <p:blipFill rotWithShape="1">
            <a:blip r:embed="rId17" cstate="email">
              <a:extLst>
                <a:ext uri="{28A0092B-C50C-407E-A947-70E740481C1C}">
                  <a14:useLocalDpi xmlns:a14="http://schemas.microsoft.com/office/drawing/2010/main" val="0"/>
                </a:ext>
              </a:extLst>
            </a:blip>
            <a:srcRect l="3592" t="4571" r="54933" b="51333"/>
            <a:stretch/>
          </p:blipFill>
          <p:spPr bwMode="auto">
            <a:xfrm>
              <a:off x="5376127" y="3523730"/>
              <a:ext cx="2367094" cy="2481648"/>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332" name="Rectangle 331">
              <a:extLst>
                <a:ext uri="{FF2B5EF4-FFF2-40B4-BE49-F238E27FC236}">
                  <a16:creationId xmlns:a16="http://schemas.microsoft.com/office/drawing/2014/main" id="{767F8C66-4AC3-DB3E-5E7E-95308650E3C6}"/>
                </a:ext>
              </a:extLst>
            </p:cNvPr>
            <p:cNvSpPr/>
            <p:nvPr/>
          </p:nvSpPr>
          <p:spPr>
            <a:xfrm>
              <a:off x="6625845" y="3996948"/>
              <a:ext cx="129495" cy="877947"/>
            </a:xfrm>
            <a:prstGeom prst="rect">
              <a:avLst/>
            </a:prstGeom>
            <a:pattFill prst="wdUpDiag">
              <a:fgClr>
                <a:srgbClr val="0000FF"/>
              </a:fgClr>
              <a:bgClr>
                <a:srgbClr val="AFAFAF"/>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3" name="Rectangle 332">
              <a:extLst>
                <a:ext uri="{FF2B5EF4-FFF2-40B4-BE49-F238E27FC236}">
                  <a16:creationId xmlns:a16="http://schemas.microsoft.com/office/drawing/2014/main" id="{3DF23F69-45AE-80C6-6582-BEBB2F7583BA}"/>
                </a:ext>
              </a:extLst>
            </p:cNvPr>
            <p:cNvSpPr/>
            <p:nvPr/>
          </p:nvSpPr>
          <p:spPr>
            <a:xfrm>
              <a:off x="6823495" y="4272574"/>
              <a:ext cx="129495" cy="602321"/>
            </a:xfrm>
            <a:prstGeom prst="rect">
              <a:avLst/>
            </a:prstGeom>
            <a:pattFill prst="wdUpDiag">
              <a:fgClr>
                <a:srgbClr val="0000FF"/>
              </a:fgClr>
              <a:bgClr>
                <a:srgbClr val="AFAFAF"/>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4" name="Rectangle 333">
              <a:extLst>
                <a:ext uri="{FF2B5EF4-FFF2-40B4-BE49-F238E27FC236}">
                  <a16:creationId xmlns:a16="http://schemas.microsoft.com/office/drawing/2014/main" id="{B6942406-3253-2DFA-418B-8757234C794B}"/>
                </a:ext>
              </a:extLst>
            </p:cNvPr>
            <p:cNvSpPr/>
            <p:nvPr/>
          </p:nvSpPr>
          <p:spPr>
            <a:xfrm>
              <a:off x="7021145" y="4482124"/>
              <a:ext cx="129495" cy="392772"/>
            </a:xfrm>
            <a:prstGeom prst="rect">
              <a:avLst/>
            </a:prstGeom>
            <a:pattFill prst="wdUpDiag">
              <a:fgClr>
                <a:srgbClr val="0000FF"/>
              </a:fgClr>
              <a:bgClr>
                <a:srgbClr val="AFAFAF"/>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35" name="Rectangle 334">
              <a:extLst>
                <a:ext uri="{FF2B5EF4-FFF2-40B4-BE49-F238E27FC236}">
                  <a16:creationId xmlns:a16="http://schemas.microsoft.com/office/drawing/2014/main" id="{2F09BAEF-66A2-976F-D7F8-2A0A33FD36A6}"/>
                </a:ext>
              </a:extLst>
            </p:cNvPr>
            <p:cNvSpPr/>
            <p:nvPr/>
          </p:nvSpPr>
          <p:spPr>
            <a:xfrm>
              <a:off x="7216231" y="4624656"/>
              <a:ext cx="129495" cy="250239"/>
            </a:xfrm>
            <a:prstGeom prst="rect">
              <a:avLst/>
            </a:prstGeom>
            <a:pattFill prst="wdUpDiag">
              <a:fgClr>
                <a:srgbClr val="0000FF"/>
              </a:fgClr>
              <a:bgClr>
                <a:srgbClr val="AFAFAF"/>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336" name="ZoneTexte 7">
            <a:extLst>
              <a:ext uri="{FF2B5EF4-FFF2-40B4-BE49-F238E27FC236}">
                <a16:creationId xmlns:a16="http://schemas.microsoft.com/office/drawing/2014/main" id="{B793E1D3-FF6D-9FE4-B244-4F8E531623C7}"/>
              </a:ext>
            </a:extLst>
          </p:cNvPr>
          <p:cNvSpPr txBox="1"/>
          <p:nvPr/>
        </p:nvSpPr>
        <p:spPr>
          <a:xfrm rot="20401828">
            <a:off x="1385977" y="3159675"/>
            <a:ext cx="9430974" cy="1200329"/>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USED</a:t>
            </a:r>
            <a:r>
              <a:rPr kumimoji="0" lang="fr-CH" sz="2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IN PREVENTION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OM-85 CONTROL VIRAL AND OVER-</a:t>
            </a:r>
            <a:r>
              <a:rPr kumimoji="0" lang="fr-CH" sz="24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INFLAMMATORY</a:t>
            </a:r>
            <a:r>
              <a:rPr kumimoji="0" lang="fr-CH" sz="2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r>
              <a:rPr kumimoji="0" lang="fr-CH" sz="2400" b="0"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RESPONSES</a:t>
            </a:r>
            <a:r>
              <a:rPr kumimoji="0" lang="fr-CH" sz="2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BY </a:t>
            </a:r>
            <a:r>
              <a:rPr kumimoji="0" lang="fr-CH" sz="24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IMMUNOMODULATION</a:t>
            </a:r>
            <a:r>
              <a:rPr kumimoji="0" lang="fr-CH" sz="2400" b="0"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a:t>
            </a:r>
          </a:p>
        </p:txBody>
      </p:sp>
      <p:sp>
        <p:nvSpPr>
          <p:cNvPr id="349" name="Rectangle 348">
            <a:extLst>
              <a:ext uri="{FF2B5EF4-FFF2-40B4-BE49-F238E27FC236}">
                <a16:creationId xmlns:a16="http://schemas.microsoft.com/office/drawing/2014/main" id="{630A1404-CFC2-D624-17F3-BCEEB77697F1}"/>
              </a:ext>
            </a:extLst>
          </p:cNvPr>
          <p:cNvSpPr/>
          <p:nvPr/>
        </p:nvSpPr>
        <p:spPr>
          <a:xfrm>
            <a:off x="241223" y="5974834"/>
            <a:ext cx="5455261" cy="923289"/>
          </a:xfrm>
          <a:prstGeom prst="rect">
            <a:avLst/>
          </a:prstGeom>
        </p:spPr>
        <p:txBody>
          <a:bodyPr wrap="none" lIns="91401" tIns="45700" rIns="91401" bIns="457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chemeClr val="bg1">
                    <a:lumMod val="50000"/>
                  </a:schemeClr>
                </a:solidFill>
                <a:latin typeface="Arial" panose="020B0604020202020204" pitchFamily="34" charset="0"/>
                <a:cs typeface="Arial" panose="020B0604020202020204" pitchFamily="34" charset="0"/>
              </a:rPr>
              <a:t>Dang A, et al. Sci Rep. 2017;7:43844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900" dirty="0">
                <a:solidFill>
                  <a:schemeClr val="bg1">
                    <a:lumMod val="50000"/>
                  </a:schemeClr>
                </a:solidFill>
                <a:latin typeface="Arial" panose="020B0604020202020204" pitchFamily="34" charset="0"/>
                <a:cs typeface="Arial" panose="020B0604020202020204" pitchFamily="34" charset="0"/>
              </a:rPr>
              <a:t>Pasquali C, et al. Front Med (Lausanne) 2014;1:41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900" dirty="0">
                <a:solidFill>
                  <a:schemeClr val="bg1">
                    <a:lumMod val="50000"/>
                  </a:schemeClr>
                </a:solidFill>
                <a:latin typeface="Arial" panose="020B0604020202020204" pitchFamily="34" charset="0"/>
                <a:cs typeface="Arial" panose="020B0604020202020204" pitchFamily="34" charset="0"/>
              </a:rPr>
              <a:t>Navarro et al. </a:t>
            </a:r>
            <a:r>
              <a:rPr lang="en-GB" sz="900" dirty="0">
                <a:solidFill>
                  <a:schemeClr val="bg1">
                    <a:lumMod val="50000"/>
                  </a:schemeClr>
                </a:solidFill>
                <a:latin typeface="Arial" panose="020B0604020202020204" pitchFamily="34" charset="0"/>
                <a:cs typeface="Arial" panose="020B0604020202020204" pitchFamily="34" charset="0"/>
              </a:rPr>
              <a:t>Mucosal Immunol. 2011 Jan;4(1):53-65</a:t>
            </a:r>
          </a:p>
          <a:p>
            <a:pPr lvl="0">
              <a:defRPr/>
            </a:pPr>
            <a:r>
              <a:rPr lang="fr-CH" sz="900" dirty="0">
                <a:solidFill>
                  <a:schemeClr val="bg1">
                    <a:lumMod val="50000"/>
                  </a:schemeClr>
                </a:solidFill>
                <a:latin typeface="Arial" panose="020B0604020202020204" pitchFamily="34" charset="0"/>
                <a:cs typeface="Arial" panose="020B0604020202020204" pitchFamily="34" charset="0"/>
              </a:rPr>
              <a:t>Woo et al. </a:t>
            </a:r>
            <a:r>
              <a:rPr lang="nl-NL" sz="900" dirty="0">
                <a:solidFill>
                  <a:schemeClr val="bg1">
                    <a:lumMod val="50000"/>
                  </a:schemeClr>
                </a:solidFill>
                <a:latin typeface="Arial" panose="020B0604020202020204" pitchFamily="34" charset="0"/>
                <a:cs typeface="Arial" panose="020B0604020202020204" pitchFamily="34" charset="0"/>
              </a:rPr>
              <a:t>Int J Mol </a:t>
            </a:r>
            <a:r>
              <a:rPr lang="nl-NL" sz="900" dirty="0" err="1">
                <a:solidFill>
                  <a:schemeClr val="bg1">
                    <a:lumMod val="50000"/>
                  </a:schemeClr>
                </a:solidFill>
                <a:latin typeface="Arial" panose="020B0604020202020204" pitchFamily="34" charset="0"/>
                <a:cs typeface="Arial" panose="020B0604020202020204" pitchFamily="34" charset="0"/>
              </a:rPr>
              <a:t>Sci</a:t>
            </a:r>
            <a:r>
              <a:rPr lang="nl-NL" sz="900" dirty="0">
                <a:solidFill>
                  <a:schemeClr val="bg1">
                    <a:lumMod val="50000"/>
                  </a:schemeClr>
                </a:solidFill>
                <a:latin typeface="Arial" panose="020B0604020202020204" pitchFamily="34" charset="0"/>
                <a:cs typeface="Arial" panose="020B0604020202020204" pitchFamily="34" charset="0"/>
              </a:rPr>
              <a:t>. 2024 Jun 28;25(13):7135</a:t>
            </a:r>
          </a:p>
          <a:p>
            <a:pPr lvl="0">
              <a:defRPr/>
            </a:pPr>
            <a:endParaRPr kumimoji="0" lang="nl-NL" sz="9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lvl="0">
              <a:defRPr/>
            </a:pPr>
            <a:r>
              <a:rPr lang="en-US" sz="900" dirty="0">
                <a:solidFill>
                  <a:srgbClr val="7F7F7F"/>
                </a:solidFill>
                <a:latin typeface="Arial" panose="020B0604020202020204" pitchFamily="34" charset="0"/>
                <a:cs typeface="Arial" panose="020B0604020202020204" pitchFamily="34" charset="0"/>
              </a:rPr>
              <a:t>Based on preclinical research studies; these data should not be extrapolated to any clinical applications</a:t>
            </a:r>
            <a:endParaRPr kumimoji="0" lang="en-GB" sz="9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p:txBody>
      </p:sp>
      <p:sp>
        <p:nvSpPr>
          <p:cNvPr id="4" name="ZoneTexte 3">
            <a:extLst>
              <a:ext uri="{FF2B5EF4-FFF2-40B4-BE49-F238E27FC236}">
                <a16:creationId xmlns:a16="http://schemas.microsoft.com/office/drawing/2014/main" id="{656B5B78-CCE5-863C-1563-ABA9E0B56DB6}"/>
              </a:ext>
            </a:extLst>
          </p:cNvPr>
          <p:cNvSpPr txBox="1"/>
          <p:nvPr/>
        </p:nvSpPr>
        <p:spPr>
          <a:xfrm>
            <a:off x="1014514" y="4382805"/>
            <a:ext cx="1205254" cy="276999"/>
          </a:xfrm>
          <a:prstGeom prst="rect">
            <a:avLst/>
          </a:prstGeom>
          <a:noFill/>
        </p:spPr>
        <p:txBody>
          <a:bodyPr wrap="square" rtlCol="0">
            <a:spAutoFit/>
          </a:bodyPr>
          <a:lstStyle/>
          <a:p>
            <a:r>
              <a:rPr lang="fr-CH" sz="1200" dirty="0">
                <a:solidFill>
                  <a:srgbClr val="0070C0"/>
                </a:solidFill>
              </a:rPr>
              <a:t>Immune </a:t>
            </a:r>
            <a:r>
              <a:rPr lang="fr-CH" sz="1200" dirty="0" err="1">
                <a:solidFill>
                  <a:srgbClr val="0070C0"/>
                </a:solidFill>
              </a:rPr>
              <a:t>cells</a:t>
            </a:r>
            <a:endParaRPr lang="fr-CH" sz="1200" dirty="0">
              <a:solidFill>
                <a:srgbClr val="0070C0"/>
              </a:solidFill>
            </a:endParaRPr>
          </a:p>
        </p:txBody>
      </p:sp>
      <p:grpSp>
        <p:nvGrpSpPr>
          <p:cNvPr id="337" name="Groupe 336">
            <a:extLst>
              <a:ext uri="{FF2B5EF4-FFF2-40B4-BE49-F238E27FC236}">
                <a16:creationId xmlns:a16="http://schemas.microsoft.com/office/drawing/2014/main" id="{3B4070F3-BCEA-6917-41AD-D2B13034EC05}"/>
              </a:ext>
            </a:extLst>
          </p:cNvPr>
          <p:cNvGrpSpPr/>
          <p:nvPr/>
        </p:nvGrpSpPr>
        <p:grpSpPr>
          <a:xfrm>
            <a:off x="8242758" y="4022504"/>
            <a:ext cx="3783334" cy="2277626"/>
            <a:chOff x="8406639" y="3944508"/>
            <a:chExt cx="3783334" cy="2277626"/>
          </a:xfrm>
        </p:grpSpPr>
        <p:grpSp>
          <p:nvGrpSpPr>
            <p:cNvPr id="313" name="Groupe 312">
              <a:extLst>
                <a:ext uri="{FF2B5EF4-FFF2-40B4-BE49-F238E27FC236}">
                  <a16:creationId xmlns:a16="http://schemas.microsoft.com/office/drawing/2014/main" id="{4204AA72-06D8-8DF6-7C0B-A54D018C3B44}"/>
                </a:ext>
              </a:extLst>
            </p:cNvPr>
            <p:cNvGrpSpPr/>
            <p:nvPr/>
          </p:nvGrpSpPr>
          <p:grpSpPr>
            <a:xfrm>
              <a:off x="8406639" y="4221507"/>
              <a:ext cx="3783334" cy="2000627"/>
              <a:chOff x="9506793" y="4155675"/>
              <a:chExt cx="3571211" cy="1943896"/>
            </a:xfrm>
          </p:grpSpPr>
          <p:pic>
            <p:nvPicPr>
              <p:cNvPr id="12" name="Image 11">
                <a:extLst>
                  <a:ext uri="{FF2B5EF4-FFF2-40B4-BE49-F238E27FC236}">
                    <a16:creationId xmlns:a16="http://schemas.microsoft.com/office/drawing/2014/main" id="{E46A977D-4CB9-0298-E2AF-583A59DD9B58}"/>
                  </a:ext>
                </a:extLst>
              </p:cNvPr>
              <p:cNvPicPr>
                <a:picLocks noChangeAspect="1"/>
              </p:cNvPicPr>
              <p:nvPr/>
            </p:nvPicPr>
            <p:blipFill>
              <a:blip r:embed="rId18"/>
              <a:srcRect l="11649" t="34913" r="1909" b="4906"/>
              <a:stretch/>
            </p:blipFill>
            <p:spPr>
              <a:xfrm>
                <a:off x="9506793" y="4155675"/>
                <a:ext cx="3571211" cy="1943896"/>
              </a:xfrm>
              <a:prstGeom prst="rect">
                <a:avLst/>
              </a:prstGeom>
            </p:spPr>
          </p:pic>
          <p:pic>
            <p:nvPicPr>
              <p:cNvPr id="312" name="Picture 6" descr="Large-Scale Genetic Study Sheds Light on Lung Cancer ...">
                <a:extLst>
                  <a:ext uri="{FF2B5EF4-FFF2-40B4-BE49-F238E27FC236}">
                    <a16:creationId xmlns:a16="http://schemas.microsoft.com/office/drawing/2014/main" id="{48CEF578-DFD1-83FA-7C99-C171678779C7}"/>
                  </a:ext>
                </a:extLst>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9591834" y="4840771"/>
                <a:ext cx="490113" cy="453262"/>
              </a:xfrm>
              <a:prstGeom prst="rect">
                <a:avLst/>
              </a:prstGeom>
              <a:noFill/>
              <a:extLst>
                <a:ext uri="{909E8E84-426E-40DD-AFC4-6F175D3DCCD1}">
                  <a14:hiddenFill xmlns:a14="http://schemas.microsoft.com/office/drawing/2010/main">
                    <a:solidFill>
                      <a:srgbClr val="FFFFFF"/>
                    </a:solidFill>
                  </a14:hiddenFill>
                </a:ext>
              </a:extLst>
            </p:spPr>
          </p:pic>
        </p:grpSp>
        <p:sp>
          <p:nvSpPr>
            <p:cNvPr id="315" name="ZoneTexte 3741">
              <a:extLst>
                <a:ext uri="{FF2B5EF4-FFF2-40B4-BE49-F238E27FC236}">
                  <a16:creationId xmlns:a16="http://schemas.microsoft.com/office/drawing/2014/main" id="{7ECD3C44-A9FD-E0EE-1B15-2F38F5C85046}"/>
                </a:ext>
              </a:extLst>
            </p:cNvPr>
            <p:cNvSpPr txBox="1"/>
            <p:nvPr/>
          </p:nvSpPr>
          <p:spPr>
            <a:xfrm>
              <a:off x="9015957" y="3944508"/>
              <a:ext cx="2935227"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LPS-INDUCED LUNG INFLAMMATION</a:t>
              </a:r>
            </a:p>
          </p:txBody>
        </p:sp>
      </p:grpSp>
      <p:pic>
        <p:nvPicPr>
          <p:cNvPr id="327" name="Image 326">
            <a:extLst>
              <a:ext uri="{FF2B5EF4-FFF2-40B4-BE49-F238E27FC236}">
                <a16:creationId xmlns:a16="http://schemas.microsoft.com/office/drawing/2014/main" id="{F3956DA4-71DA-AA7A-3C9D-C963AEE8D8D1}"/>
              </a:ext>
            </a:extLst>
          </p:cNvPr>
          <p:cNvPicPr>
            <a:picLocks noChangeAspect="1"/>
          </p:cNvPicPr>
          <p:nvPr/>
        </p:nvPicPr>
        <p:blipFill>
          <a:blip r:embed="rId18"/>
          <a:srcRect l="20608" t="16221" r="67874" b="66067"/>
          <a:stretch/>
        </p:blipFill>
        <p:spPr>
          <a:xfrm>
            <a:off x="7505776" y="5533121"/>
            <a:ext cx="656622" cy="767009"/>
          </a:xfrm>
          <a:prstGeom prst="rect">
            <a:avLst/>
          </a:prstGeom>
        </p:spPr>
      </p:pic>
      <p:sp>
        <p:nvSpPr>
          <p:cNvPr id="338" name="Rectangle : coins arrondis 337">
            <a:extLst>
              <a:ext uri="{FF2B5EF4-FFF2-40B4-BE49-F238E27FC236}">
                <a16:creationId xmlns:a16="http://schemas.microsoft.com/office/drawing/2014/main" id="{22CE122D-9BB0-954C-A55D-4699B797688C}"/>
              </a:ext>
            </a:extLst>
          </p:cNvPr>
          <p:cNvSpPr/>
          <p:nvPr/>
        </p:nvSpPr>
        <p:spPr>
          <a:xfrm>
            <a:off x="7434098" y="5518087"/>
            <a:ext cx="4591993" cy="794411"/>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ln>
                <a:solidFill>
                  <a:schemeClr val="bg1"/>
                </a:solidFill>
              </a:ln>
              <a:solidFill>
                <a:schemeClr val="bg1"/>
              </a:solidFill>
            </a:endParaRPr>
          </a:p>
        </p:txBody>
      </p:sp>
    </p:spTree>
    <p:extLst>
      <p:ext uri="{BB962C8B-B14F-4D97-AF65-F5344CB8AC3E}">
        <p14:creationId xmlns:p14="http://schemas.microsoft.com/office/powerpoint/2010/main" val="166985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fade">
                                      <p:cBhvr>
                                        <p:cTn id="7" dur="1000"/>
                                        <p:tgtEl>
                                          <p:spTgt spid="316"/>
                                        </p:tgtEl>
                                      </p:cBhvr>
                                    </p:animEffect>
                                    <p:anim calcmode="lin" valueType="num">
                                      <p:cBhvr>
                                        <p:cTn id="8" dur="1000" fill="hold"/>
                                        <p:tgtEl>
                                          <p:spTgt spid="316"/>
                                        </p:tgtEl>
                                        <p:attrNameLst>
                                          <p:attrName>ppt_x</p:attrName>
                                        </p:attrNameLst>
                                      </p:cBhvr>
                                      <p:tavLst>
                                        <p:tav tm="0">
                                          <p:val>
                                            <p:strVal val="#ppt_x"/>
                                          </p:val>
                                        </p:tav>
                                        <p:tav tm="100000">
                                          <p:val>
                                            <p:strVal val="#ppt_x"/>
                                          </p:val>
                                        </p:tav>
                                      </p:tavLst>
                                    </p:anim>
                                    <p:anim calcmode="lin" valueType="num">
                                      <p:cBhvr>
                                        <p:cTn id="9" dur="1000" fill="hold"/>
                                        <p:tgtEl>
                                          <p:spTgt spid="31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17"/>
                                        </p:tgtEl>
                                        <p:attrNameLst>
                                          <p:attrName>style.visibility</p:attrName>
                                        </p:attrNameLst>
                                      </p:cBhvr>
                                      <p:to>
                                        <p:strVal val="visible"/>
                                      </p:to>
                                    </p:set>
                                    <p:animEffect transition="in" filter="fade">
                                      <p:cBhvr>
                                        <p:cTn id="12" dur="1000"/>
                                        <p:tgtEl>
                                          <p:spTgt spid="317"/>
                                        </p:tgtEl>
                                      </p:cBhvr>
                                    </p:animEffect>
                                    <p:anim calcmode="lin" valueType="num">
                                      <p:cBhvr>
                                        <p:cTn id="13" dur="1000" fill="hold"/>
                                        <p:tgtEl>
                                          <p:spTgt spid="317"/>
                                        </p:tgtEl>
                                        <p:attrNameLst>
                                          <p:attrName>ppt_x</p:attrName>
                                        </p:attrNameLst>
                                      </p:cBhvr>
                                      <p:tavLst>
                                        <p:tav tm="0">
                                          <p:val>
                                            <p:strVal val="#ppt_x"/>
                                          </p:val>
                                        </p:tav>
                                        <p:tav tm="100000">
                                          <p:val>
                                            <p:strVal val="#ppt_x"/>
                                          </p:val>
                                        </p:tav>
                                      </p:tavLst>
                                    </p:anim>
                                    <p:anim calcmode="lin" valueType="num">
                                      <p:cBhvr>
                                        <p:cTn id="14" dur="1000" fill="hold"/>
                                        <p:tgtEl>
                                          <p:spTgt spid="31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18"/>
                                        </p:tgtEl>
                                        <p:attrNameLst>
                                          <p:attrName>style.visibility</p:attrName>
                                        </p:attrNameLst>
                                      </p:cBhvr>
                                      <p:to>
                                        <p:strVal val="visible"/>
                                      </p:to>
                                    </p:set>
                                    <p:animEffect transition="in" filter="fade">
                                      <p:cBhvr>
                                        <p:cTn id="17" dur="1000"/>
                                        <p:tgtEl>
                                          <p:spTgt spid="318"/>
                                        </p:tgtEl>
                                      </p:cBhvr>
                                    </p:animEffect>
                                    <p:anim calcmode="lin" valueType="num">
                                      <p:cBhvr>
                                        <p:cTn id="18" dur="1000" fill="hold"/>
                                        <p:tgtEl>
                                          <p:spTgt spid="318"/>
                                        </p:tgtEl>
                                        <p:attrNameLst>
                                          <p:attrName>ppt_x</p:attrName>
                                        </p:attrNameLst>
                                      </p:cBhvr>
                                      <p:tavLst>
                                        <p:tav tm="0">
                                          <p:val>
                                            <p:strVal val="#ppt_x"/>
                                          </p:val>
                                        </p:tav>
                                        <p:tav tm="100000">
                                          <p:val>
                                            <p:strVal val="#ppt_x"/>
                                          </p:val>
                                        </p:tav>
                                      </p:tavLst>
                                    </p:anim>
                                    <p:anim calcmode="lin" valueType="num">
                                      <p:cBhvr>
                                        <p:cTn id="19" dur="1000" fill="hold"/>
                                        <p:tgtEl>
                                          <p:spTgt spid="31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19"/>
                                        </p:tgtEl>
                                        <p:attrNameLst>
                                          <p:attrName>style.visibility</p:attrName>
                                        </p:attrNameLst>
                                      </p:cBhvr>
                                      <p:to>
                                        <p:strVal val="visible"/>
                                      </p:to>
                                    </p:set>
                                    <p:animEffect transition="in" filter="fade">
                                      <p:cBhvr>
                                        <p:cTn id="22" dur="1000"/>
                                        <p:tgtEl>
                                          <p:spTgt spid="319"/>
                                        </p:tgtEl>
                                      </p:cBhvr>
                                    </p:animEffect>
                                    <p:anim calcmode="lin" valueType="num">
                                      <p:cBhvr>
                                        <p:cTn id="23" dur="1000" fill="hold"/>
                                        <p:tgtEl>
                                          <p:spTgt spid="319"/>
                                        </p:tgtEl>
                                        <p:attrNameLst>
                                          <p:attrName>ppt_x</p:attrName>
                                        </p:attrNameLst>
                                      </p:cBhvr>
                                      <p:tavLst>
                                        <p:tav tm="0">
                                          <p:val>
                                            <p:strVal val="#ppt_x"/>
                                          </p:val>
                                        </p:tav>
                                        <p:tav tm="100000">
                                          <p:val>
                                            <p:strVal val="#ppt_x"/>
                                          </p:val>
                                        </p:tav>
                                      </p:tavLst>
                                    </p:anim>
                                    <p:anim calcmode="lin" valueType="num">
                                      <p:cBhvr>
                                        <p:cTn id="24" dur="1000" fill="hold"/>
                                        <p:tgtEl>
                                          <p:spTgt spid="31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20"/>
                                        </p:tgtEl>
                                        <p:attrNameLst>
                                          <p:attrName>style.visibility</p:attrName>
                                        </p:attrNameLst>
                                      </p:cBhvr>
                                      <p:to>
                                        <p:strVal val="visible"/>
                                      </p:to>
                                    </p:set>
                                    <p:animEffect transition="in" filter="fade">
                                      <p:cBhvr>
                                        <p:cTn id="27" dur="1000"/>
                                        <p:tgtEl>
                                          <p:spTgt spid="320"/>
                                        </p:tgtEl>
                                      </p:cBhvr>
                                    </p:animEffect>
                                    <p:anim calcmode="lin" valueType="num">
                                      <p:cBhvr>
                                        <p:cTn id="28" dur="1000" fill="hold"/>
                                        <p:tgtEl>
                                          <p:spTgt spid="320"/>
                                        </p:tgtEl>
                                        <p:attrNameLst>
                                          <p:attrName>ppt_x</p:attrName>
                                        </p:attrNameLst>
                                      </p:cBhvr>
                                      <p:tavLst>
                                        <p:tav tm="0">
                                          <p:val>
                                            <p:strVal val="#ppt_x"/>
                                          </p:val>
                                        </p:tav>
                                        <p:tav tm="100000">
                                          <p:val>
                                            <p:strVal val="#ppt_x"/>
                                          </p:val>
                                        </p:tav>
                                      </p:tavLst>
                                    </p:anim>
                                    <p:anim calcmode="lin" valueType="num">
                                      <p:cBhvr>
                                        <p:cTn id="29" dur="1000" fill="hold"/>
                                        <p:tgtEl>
                                          <p:spTgt spid="320"/>
                                        </p:tgtEl>
                                        <p:attrNameLst>
                                          <p:attrName>ppt_y</p:attrName>
                                        </p:attrNameLst>
                                      </p:cBhvr>
                                      <p:tavLst>
                                        <p:tav tm="0">
                                          <p:val>
                                            <p:strVal val="#ppt_y-.1"/>
                                          </p:val>
                                        </p:tav>
                                        <p:tav tm="100000">
                                          <p:val>
                                            <p:strVal val="#ppt_y"/>
                                          </p:val>
                                        </p:tav>
                                      </p:tavLst>
                                    </p:anim>
                                  </p:childTnLst>
                                </p:cTn>
                              </p:par>
                              <p:par>
                                <p:cTn id="30" presetID="1" presetClass="entr" presetSubtype="0" fill="hold" nodeType="withEffect">
                                  <p:stCondLst>
                                    <p:cond delay="0"/>
                                  </p:stCondLst>
                                  <p:childTnLst>
                                    <p:set>
                                      <p:cBhvr>
                                        <p:cTn id="31" dur="1" fill="hold">
                                          <p:stCondLst>
                                            <p:cond delay="0"/>
                                          </p:stCondLst>
                                        </p:cTn>
                                        <p:tgtEl>
                                          <p:spTgt spid="16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1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3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3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6" presetClass="exit" presetSubtype="21" fill="hold" grpId="0" nodeType="clickEffect">
                                  <p:stCondLst>
                                    <p:cond delay="0"/>
                                  </p:stCondLst>
                                  <p:childTnLst>
                                    <p:animEffect transition="out" filter="barn(inVertical)">
                                      <p:cBhvr>
                                        <p:cTn id="45" dur="500"/>
                                        <p:tgtEl>
                                          <p:spTgt spid="338"/>
                                        </p:tgtEl>
                                      </p:cBhvr>
                                    </p:animEffect>
                                    <p:set>
                                      <p:cBhvr>
                                        <p:cTn id="46" dur="1" fill="hold">
                                          <p:stCondLst>
                                            <p:cond delay="499"/>
                                          </p:stCondLst>
                                        </p:cTn>
                                        <p:tgtEl>
                                          <p:spTgt spid="33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336"/>
                                        </p:tgtEl>
                                        <p:attrNameLst>
                                          <p:attrName>style.visibility</p:attrName>
                                        </p:attrNameLst>
                                      </p:cBhvr>
                                      <p:to>
                                        <p:strVal val="visible"/>
                                      </p:to>
                                    </p:set>
                                    <p:animEffect transition="in" filter="barn(inVertical)">
                                      <p:cBhvr>
                                        <p:cTn id="51" dur="500"/>
                                        <p:tgtEl>
                                          <p:spTgt spid="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 grpId="0"/>
      <p:bldP spid="336" grpId="0" animBg="1"/>
      <p:bldP spid="33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9E502-0B47-7149-8F57-FCFAEEA646A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73E279-FDE3-1903-0FDA-13750C868D70}"/>
              </a:ext>
            </a:extLst>
          </p:cNvPr>
          <p:cNvSpPr>
            <a:spLocks noGrp="1"/>
          </p:cNvSpPr>
          <p:nvPr>
            <p:ph type="sldNum" sz="quarter" idx="4294967295"/>
          </p:nvPr>
        </p:nvSpPr>
        <p:spPr>
          <a:xfrm>
            <a:off x="11847513" y="6489700"/>
            <a:ext cx="344487" cy="141288"/>
          </a:xfrm>
        </p:spPr>
        <p:txBody>
          <a:bodyPr/>
          <a:lstStyle/>
          <a:p>
            <a:fld id="{0C2A03C2-618D-0049-8007-B6874CE3F48B}" type="slidenum">
              <a:rPr lang="en-GB" smtClean="0"/>
              <a:pPr/>
              <a:t>25</a:t>
            </a:fld>
            <a:endParaRPr lang="en-GB"/>
          </a:p>
        </p:txBody>
      </p:sp>
      <p:sp>
        <p:nvSpPr>
          <p:cNvPr id="4" name="Titre 1">
            <a:extLst>
              <a:ext uri="{FF2B5EF4-FFF2-40B4-BE49-F238E27FC236}">
                <a16:creationId xmlns:a16="http://schemas.microsoft.com/office/drawing/2014/main" id="{14E330F4-A70B-04E4-13C6-5358ABFB782F}"/>
              </a:ext>
            </a:extLst>
          </p:cNvPr>
          <p:cNvSpPr txBox="1">
            <a:spLocks/>
          </p:cNvSpPr>
          <p:nvPr/>
        </p:nvSpPr>
        <p:spPr>
          <a:xfrm>
            <a:off x="371475" y="365125"/>
            <a:ext cx="10858500" cy="1210652"/>
          </a:xfrm>
          <a:prstGeom prst="rect">
            <a:avLst/>
          </a:prstGeom>
        </p:spPr>
        <p:txBody>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US" sz="2400" dirty="0">
                <a:solidFill>
                  <a:srgbClr val="0071CE"/>
                </a:solidFill>
                <a:latin typeface="Arial" panose="020B0604020202020204" pitchFamily="34" charset="0"/>
                <a:ea typeface="+mn-ea"/>
                <a:cs typeface="Arial" panose="020B0604020202020204" pitchFamily="34" charset="0"/>
              </a:rPr>
              <a:t>CLINICAL EXPOSURE TO A BACTERIAL LYSATE ALSO DEMONSTRATED A PROTECTIVE  ‘FARM EFFECT’ BY BALANCING THE IMMUNE RESPONSE AND DEMONSTRATING INNATE IMMUNE MEMORY</a:t>
            </a:r>
            <a:endParaRPr lang="fr-CH" sz="2400" dirty="0">
              <a:solidFill>
                <a:srgbClr val="0071CE"/>
              </a:solidFill>
              <a:latin typeface="Arial" panose="020B0604020202020204" pitchFamily="34" charset="0"/>
              <a:ea typeface="+mn-ea"/>
              <a:cs typeface="Arial" panose="020B0604020202020204" pitchFamily="34" charset="0"/>
            </a:endParaRPr>
          </a:p>
        </p:txBody>
      </p:sp>
      <p:sp>
        <p:nvSpPr>
          <p:cNvPr id="6" name="TextBox 1033">
            <a:extLst>
              <a:ext uri="{FF2B5EF4-FFF2-40B4-BE49-F238E27FC236}">
                <a16:creationId xmlns:a16="http://schemas.microsoft.com/office/drawing/2014/main" id="{F1F3DB80-BDE4-818A-6D3D-62CEA7C089A5}"/>
              </a:ext>
            </a:extLst>
          </p:cNvPr>
          <p:cNvSpPr txBox="1"/>
          <p:nvPr/>
        </p:nvSpPr>
        <p:spPr>
          <a:xfrm>
            <a:off x="4594107" y="5091380"/>
            <a:ext cx="1573401"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600" b="1"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Interferon</a:t>
            </a:r>
            <a:r>
              <a:rPr kumimoji="0" lang="fr-CH" sz="16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6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network</a:t>
            </a:r>
          </a:p>
        </p:txBody>
      </p:sp>
      <p:sp>
        <p:nvSpPr>
          <p:cNvPr id="7" name="TextBox 1035">
            <a:extLst>
              <a:ext uri="{FF2B5EF4-FFF2-40B4-BE49-F238E27FC236}">
                <a16:creationId xmlns:a16="http://schemas.microsoft.com/office/drawing/2014/main" id="{BC4E4232-53BD-71FC-FB2B-BA905F7C2699}"/>
              </a:ext>
            </a:extLst>
          </p:cNvPr>
          <p:cNvSpPr txBox="1"/>
          <p:nvPr/>
        </p:nvSpPr>
        <p:spPr>
          <a:xfrm>
            <a:off x="4594107" y="5899750"/>
            <a:ext cx="145967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Inflammatory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200" b="1"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     </a:t>
            </a:r>
            <a:r>
              <a:rPr kumimoji="0" lang="fr-CH"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network </a:t>
            </a:r>
          </a:p>
        </p:txBody>
      </p:sp>
      <p:sp>
        <p:nvSpPr>
          <p:cNvPr id="8" name="Rectangle: Rounded Corners 102">
            <a:extLst>
              <a:ext uri="{FF2B5EF4-FFF2-40B4-BE49-F238E27FC236}">
                <a16:creationId xmlns:a16="http://schemas.microsoft.com/office/drawing/2014/main" id="{2E3016D8-8A71-986C-7D39-4A493FA986D1}"/>
              </a:ext>
            </a:extLst>
          </p:cNvPr>
          <p:cNvSpPr/>
          <p:nvPr/>
        </p:nvSpPr>
        <p:spPr>
          <a:xfrm>
            <a:off x="3371543" y="1824069"/>
            <a:ext cx="5209309" cy="480132"/>
          </a:xfrm>
          <a:prstGeom prst="roundRect">
            <a:avLst/>
          </a:prstGeom>
          <a:solidFill>
            <a:srgbClr val="E6F4BE">
              <a:lumMod val="90000"/>
            </a:srgbClr>
          </a:solidFill>
          <a:ln w="19050">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 name="Rectangle: Rounded Corners 102">
            <a:extLst>
              <a:ext uri="{FF2B5EF4-FFF2-40B4-BE49-F238E27FC236}">
                <a16:creationId xmlns:a16="http://schemas.microsoft.com/office/drawing/2014/main" id="{1C9D55A4-3C79-E1B4-EF2C-44318308919F}"/>
              </a:ext>
            </a:extLst>
          </p:cNvPr>
          <p:cNvSpPr/>
          <p:nvPr/>
        </p:nvSpPr>
        <p:spPr>
          <a:xfrm>
            <a:off x="2874916" y="2311794"/>
            <a:ext cx="6442167" cy="4287027"/>
          </a:xfrm>
          <a:prstGeom prst="roundRect">
            <a:avLst/>
          </a:prstGeom>
          <a:noFill/>
          <a:ln w="19050">
            <a:solidFill>
              <a:srgbClr val="95C11F"/>
            </a:solid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Box 643">
            <a:extLst>
              <a:ext uri="{FF2B5EF4-FFF2-40B4-BE49-F238E27FC236}">
                <a16:creationId xmlns:a16="http://schemas.microsoft.com/office/drawing/2014/main" id="{FAC9EF66-187B-A334-0CAC-C10C15625AA7}"/>
              </a:ext>
            </a:extLst>
          </p:cNvPr>
          <p:cNvSpPr txBox="1"/>
          <p:nvPr/>
        </p:nvSpPr>
        <p:spPr>
          <a:xfrm>
            <a:off x="3575224" y="1872322"/>
            <a:ext cx="5005628" cy="408623"/>
          </a:xfrm>
          <a:prstGeom prst="roundRect">
            <a:avLst/>
          </a:prstGeom>
          <a:noFill/>
        </p:spPr>
        <p:txBody>
          <a:bodyPr wrap="square" lIns="91440" tIns="45720" rIns="91440" bIns="45720" rtlCol="0" anchor="ctr" anchorCtr="0">
            <a:spAutoFit/>
          </a:bodyPr>
          <a:lstStyle/>
          <a:p>
            <a:pPr marL="0" marR="0" lvl="0" indent="0" algn="ctr" defTabSz="1128269" rtl="0" eaLnBrk="1" fontAlgn="auto" latinLnBrk="0" hangingPunct="1">
              <a:lnSpc>
                <a:spcPct val="100000"/>
              </a:lnSpc>
              <a:spcBef>
                <a:spcPts val="248"/>
              </a:spcBef>
              <a:spcAft>
                <a:spcPts val="248"/>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rPr>
              <a:t>CLINICAL – RTI PREVENTION (OMPAC)</a:t>
            </a:r>
            <a:endParaRPr kumimoji="0" lang="en-US" sz="1800" b="0" i="0" u="none" strike="noStrike" kern="1200" cap="none" spc="0" normalizeH="0" baseline="30000" noProof="0" dirty="0">
              <a:ln>
                <a:noFill/>
              </a:ln>
              <a:solidFill>
                <a:srgbClr val="0071CE"/>
              </a:solidFill>
              <a:effectLst/>
              <a:uLnTx/>
              <a:uFillTx/>
              <a:latin typeface="Arial" panose="020B0604020202020204" pitchFamily="34" charset="0"/>
              <a:ea typeface="Calibri"/>
              <a:cs typeface="Arial" panose="020B0604020202020204" pitchFamily="34" charset="0"/>
            </a:endParaRPr>
          </a:p>
        </p:txBody>
      </p:sp>
      <p:sp>
        <p:nvSpPr>
          <p:cNvPr id="11" name="Flowchart: Connector 4">
            <a:extLst>
              <a:ext uri="{FF2B5EF4-FFF2-40B4-BE49-F238E27FC236}">
                <a16:creationId xmlns:a16="http://schemas.microsoft.com/office/drawing/2014/main" id="{FCD3E2D3-6F97-33E9-C93B-DC1B325346D2}"/>
              </a:ext>
            </a:extLst>
          </p:cNvPr>
          <p:cNvSpPr/>
          <p:nvPr/>
        </p:nvSpPr>
        <p:spPr>
          <a:xfrm>
            <a:off x="2872197" y="1765597"/>
            <a:ext cx="705947" cy="732550"/>
          </a:xfrm>
          <a:prstGeom prst="flowChartConnector">
            <a:avLst/>
          </a:prstGeom>
          <a:solidFill>
            <a:srgbClr val="E6F4BE">
              <a:lumMod val="90000"/>
            </a:srgbClr>
          </a:solidFill>
          <a:ln w="28575" cap="flat" cmpd="sng" algn="ctr">
            <a:solidFill>
              <a:srgbClr val="FFFFFF"/>
            </a:solidFill>
            <a:prstDash val="solid"/>
            <a:miter lim="800000"/>
          </a:ln>
          <a:effectLst>
            <a:outerShdw blurRad="63500" sx="102000" sy="102000" algn="ctr" rotWithShape="0">
              <a:prstClr val="black">
                <a:alpha val="40000"/>
              </a:prstClr>
            </a:outerShdw>
          </a:effectLst>
        </p:spPr>
        <p:txBody>
          <a:bodyPr spcFirstLastPara="0" vert="horz" wrap="square" lIns="15241" tIns="426867" rIns="15240" bIns="426865"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TextBox 21">
            <a:extLst>
              <a:ext uri="{FF2B5EF4-FFF2-40B4-BE49-F238E27FC236}">
                <a16:creationId xmlns:a16="http://schemas.microsoft.com/office/drawing/2014/main" id="{22A7BC5F-E72F-6CC1-9E88-91E4F485971B}"/>
              </a:ext>
            </a:extLst>
          </p:cNvPr>
          <p:cNvSpPr txBox="1"/>
          <p:nvPr/>
        </p:nvSpPr>
        <p:spPr>
          <a:xfrm>
            <a:off x="2831921" y="2800303"/>
            <a:ext cx="1563974"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173752"/>
                </a:solidFill>
                <a:effectLst/>
                <a:uLnTx/>
                <a:uFillTx/>
                <a:latin typeface="Arial" panose="020B0604020202020204" pitchFamily="34" charset="0"/>
                <a:ea typeface="+mn-lt"/>
                <a:cs typeface="Arial" panose="020B0604020202020204" pitchFamily="34" charset="0"/>
              </a:rPr>
              <a:t>At-</a:t>
            </a:r>
            <a:r>
              <a:rPr kumimoji="0" lang="fr-CH" sz="1400" b="0" i="0" u="none" strike="noStrike" kern="1200" cap="none" spc="0" normalizeH="0" baseline="0" noProof="0" dirty="0" err="1">
                <a:ln>
                  <a:noFill/>
                </a:ln>
                <a:solidFill>
                  <a:srgbClr val="173752"/>
                </a:solidFill>
                <a:effectLst/>
                <a:uLnTx/>
                <a:uFillTx/>
                <a:latin typeface="Arial" panose="020B0604020202020204" pitchFamily="34" charset="0"/>
                <a:ea typeface="+mn-lt"/>
                <a:cs typeface="Arial" panose="020B0604020202020204" pitchFamily="34" charset="0"/>
              </a:rPr>
              <a:t>risk</a:t>
            </a:r>
            <a:r>
              <a:rPr kumimoji="0" lang="fr-CH" sz="1400" b="0" i="0" u="none" strike="noStrike" kern="1200" cap="none" spc="0" normalizeH="0" baseline="0" noProof="0" dirty="0">
                <a:ln>
                  <a:noFill/>
                </a:ln>
                <a:solidFill>
                  <a:srgbClr val="173752"/>
                </a:solidFill>
                <a:effectLst/>
                <a:uLnTx/>
                <a:uFillTx/>
                <a:latin typeface="Arial" panose="020B0604020202020204" pitchFamily="34" charset="0"/>
                <a:ea typeface="+mn-lt"/>
                <a:cs typeface="Arial" panose="020B0604020202020204" pitchFamily="34" charset="0"/>
              </a:rPr>
              <a:t> infants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173752"/>
                </a:solidFill>
                <a:effectLst/>
                <a:uLnTx/>
                <a:uFillTx/>
                <a:latin typeface="Arial" panose="020B0604020202020204" pitchFamily="34" charset="0"/>
                <a:ea typeface="+mn-lt"/>
                <a:cs typeface="Arial" panose="020B0604020202020204" pitchFamily="34" charset="0"/>
              </a:rPr>
              <a:t>3-9 </a:t>
            </a:r>
            <a:r>
              <a:rPr kumimoji="0" lang="fr-CH" sz="1400" b="0" i="0" u="none" strike="noStrike" kern="1200" cap="none" spc="0" normalizeH="0" baseline="0" noProof="0" dirty="0" err="1">
                <a:ln>
                  <a:noFill/>
                </a:ln>
                <a:solidFill>
                  <a:srgbClr val="173752"/>
                </a:solidFill>
                <a:effectLst/>
                <a:uLnTx/>
                <a:uFillTx/>
                <a:latin typeface="Arial" panose="020B0604020202020204" pitchFamily="34" charset="0"/>
                <a:ea typeface="+mn-lt"/>
                <a:cs typeface="Arial" panose="020B0604020202020204" pitchFamily="34" charset="0"/>
              </a:rPr>
              <a:t>months</a:t>
            </a:r>
            <a:r>
              <a:rPr kumimoji="0" lang="fr-CH" sz="1400" b="0" i="0" u="none" strike="noStrike" kern="1200" cap="none" spc="0" normalizeH="0" baseline="0" noProof="0" dirty="0">
                <a:ln>
                  <a:noFill/>
                </a:ln>
                <a:solidFill>
                  <a:srgbClr val="173752"/>
                </a:solidFill>
                <a:effectLst/>
                <a:uLnTx/>
                <a:uFillTx/>
                <a:latin typeface="Arial" panose="020B0604020202020204" pitchFamily="34" charset="0"/>
                <a:ea typeface="+mn-lt"/>
                <a:cs typeface="Arial" panose="020B0604020202020204" pitchFamily="34" charset="0"/>
              </a:rPr>
              <a:t> </a:t>
            </a:r>
            <a:r>
              <a:rPr kumimoji="0" lang="fr-CH" sz="1400" b="0" i="0" u="none" strike="noStrike" kern="1200" cap="none" spc="0" normalizeH="0" baseline="0" noProof="0" dirty="0" err="1">
                <a:ln>
                  <a:noFill/>
                </a:ln>
                <a:solidFill>
                  <a:srgbClr val="173752"/>
                </a:solidFill>
                <a:effectLst/>
                <a:uLnTx/>
                <a:uFillTx/>
                <a:latin typeface="Arial" panose="020B0604020202020204" pitchFamily="34" charset="0"/>
                <a:ea typeface="+mn-lt"/>
                <a:cs typeface="Arial" panose="020B0604020202020204" pitchFamily="34" charset="0"/>
              </a:rPr>
              <a:t>old</a:t>
            </a:r>
            <a:r>
              <a:rPr kumimoji="0" lang="fr-CH" sz="1400" b="0" i="0" u="none" strike="noStrike" kern="1200" cap="none" spc="0" normalizeH="0" baseline="0" noProof="0" dirty="0">
                <a:ln>
                  <a:noFill/>
                </a:ln>
                <a:solidFill>
                  <a:srgbClr val="173752"/>
                </a:solidFill>
                <a:effectLst/>
                <a:uLnTx/>
                <a:uFillTx/>
                <a:latin typeface="Arial" panose="020B0604020202020204" pitchFamily="34" charset="0"/>
                <a:ea typeface="+mn-lt"/>
                <a:cs typeface="Arial" panose="020B0604020202020204" pitchFamily="34" charset="0"/>
              </a:rPr>
              <a:t>  </a:t>
            </a:r>
          </a:p>
        </p:txBody>
      </p:sp>
      <p:grpSp>
        <p:nvGrpSpPr>
          <p:cNvPr id="13" name="Groupe 13">
            <a:extLst>
              <a:ext uri="{FF2B5EF4-FFF2-40B4-BE49-F238E27FC236}">
                <a16:creationId xmlns:a16="http://schemas.microsoft.com/office/drawing/2014/main" id="{3B5F28E5-E646-5772-802C-6593656DAE8B}"/>
              </a:ext>
            </a:extLst>
          </p:cNvPr>
          <p:cNvGrpSpPr/>
          <p:nvPr/>
        </p:nvGrpSpPr>
        <p:grpSpPr>
          <a:xfrm>
            <a:off x="2801719" y="5404715"/>
            <a:ext cx="1959650" cy="1122059"/>
            <a:chOff x="5374611" y="5275754"/>
            <a:chExt cx="1959650" cy="1260316"/>
          </a:xfrm>
        </p:grpSpPr>
        <p:pic>
          <p:nvPicPr>
            <p:cNvPr id="14" name="Picture 1029">
              <a:extLst>
                <a:ext uri="{FF2B5EF4-FFF2-40B4-BE49-F238E27FC236}">
                  <a16:creationId xmlns:a16="http://schemas.microsoft.com/office/drawing/2014/main" id="{CB2283B0-E6F3-4BBA-92C3-9177E3BB84AE}"/>
                </a:ext>
              </a:extLst>
            </p:cNvPr>
            <p:cNvPicPr>
              <a:picLocks noChangeAspect="1"/>
            </p:cNvPicPr>
            <p:nvPr/>
          </p:nvPicPr>
          <p:blipFill rotWithShape="1">
            <a:blip r:embed="rId2"/>
            <a:srcRect l="3244" t="22279" r="77815" b="44596"/>
            <a:stretch/>
          </p:blipFill>
          <p:spPr>
            <a:xfrm rot="16200000">
              <a:off x="5971135" y="4959676"/>
              <a:ext cx="766604" cy="1398760"/>
            </a:xfrm>
            <a:prstGeom prst="rect">
              <a:avLst/>
            </a:prstGeom>
            <a:ln w="19050">
              <a:solidFill>
                <a:schemeClr val="tx1"/>
              </a:solidFill>
            </a:ln>
          </p:spPr>
        </p:pic>
        <p:pic>
          <p:nvPicPr>
            <p:cNvPr id="15" name="Picture 29">
              <a:extLst>
                <a:ext uri="{FF2B5EF4-FFF2-40B4-BE49-F238E27FC236}">
                  <a16:creationId xmlns:a16="http://schemas.microsoft.com/office/drawing/2014/main" id="{4C70E5D6-316C-131C-E6A7-974B9C10A74D}"/>
                </a:ext>
              </a:extLst>
            </p:cNvPr>
            <p:cNvPicPr>
              <a:picLocks noChangeAspect="1"/>
            </p:cNvPicPr>
            <p:nvPr/>
          </p:nvPicPr>
          <p:blipFill rotWithShape="1">
            <a:blip r:embed="rId2"/>
            <a:srcRect l="60463" t="70205" r="26898" b="13986"/>
            <a:stretch/>
          </p:blipFill>
          <p:spPr>
            <a:xfrm rot="16200000">
              <a:off x="5721490" y="5369258"/>
              <a:ext cx="682469" cy="663731"/>
            </a:xfrm>
            <a:prstGeom prst="rect">
              <a:avLst/>
            </a:prstGeom>
          </p:spPr>
        </p:pic>
        <p:pic>
          <p:nvPicPr>
            <p:cNvPr id="16" name="Picture 1023">
              <a:extLst>
                <a:ext uri="{FF2B5EF4-FFF2-40B4-BE49-F238E27FC236}">
                  <a16:creationId xmlns:a16="http://schemas.microsoft.com/office/drawing/2014/main" id="{F4863054-23A2-BC92-E932-10498E933D98}"/>
                </a:ext>
              </a:extLst>
            </p:cNvPr>
            <p:cNvPicPr>
              <a:picLocks noChangeAspect="1"/>
            </p:cNvPicPr>
            <p:nvPr/>
          </p:nvPicPr>
          <p:blipFill rotWithShape="1">
            <a:blip r:embed="rId2"/>
            <a:srcRect l="72834" t="69738" r="14152" b="14453"/>
            <a:stretch/>
          </p:blipFill>
          <p:spPr>
            <a:xfrm rot="16200000">
              <a:off x="6322929" y="5325768"/>
              <a:ext cx="702715" cy="663730"/>
            </a:xfrm>
            <a:prstGeom prst="rect">
              <a:avLst/>
            </a:prstGeom>
          </p:spPr>
        </p:pic>
        <p:sp>
          <p:nvSpPr>
            <p:cNvPr id="17" name="TextBox 1036">
              <a:extLst>
                <a:ext uri="{FF2B5EF4-FFF2-40B4-BE49-F238E27FC236}">
                  <a16:creationId xmlns:a16="http://schemas.microsoft.com/office/drawing/2014/main" id="{56E02B7B-1428-71AF-016C-E5EC7DDB2307}"/>
                </a:ext>
              </a:extLst>
            </p:cNvPr>
            <p:cNvSpPr txBox="1"/>
            <p:nvPr/>
          </p:nvSpPr>
          <p:spPr>
            <a:xfrm>
              <a:off x="5374611" y="6017520"/>
              <a:ext cx="1959650" cy="518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Gene network change («</a:t>
              </a:r>
              <a:r>
                <a:rPr kumimoji="0" lang="fr-CH" sz="1200" b="0" i="0" u="none" strike="noStrike" kern="1200" cap="none" spc="0" normalizeH="0" baseline="0" noProof="0" dirty="0" err="1">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rewiring</a:t>
              </a:r>
              <a:r>
                <a:rPr kumimoji="0" lang="fr-CH" sz="1200" b="0"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a:t>
              </a:r>
            </a:p>
          </p:txBody>
        </p:sp>
      </p:grpSp>
      <p:grpSp>
        <p:nvGrpSpPr>
          <p:cNvPr id="18" name="Groupe 18">
            <a:extLst>
              <a:ext uri="{FF2B5EF4-FFF2-40B4-BE49-F238E27FC236}">
                <a16:creationId xmlns:a16="http://schemas.microsoft.com/office/drawing/2014/main" id="{F0A62A26-40A0-05B0-9F4A-8A76A12C85EE}"/>
              </a:ext>
            </a:extLst>
          </p:cNvPr>
          <p:cNvGrpSpPr/>
          <p:nvPr/>
        </p:nvGrpSpPr>
        <p:grpSpPr>
          <a:xfrm>
            <a:off x="6141241" y="4848918"/>
            <a:ext cx="2635190" cy="1519117"/>
            <a:chOff x="8671017" y="4254981"/>
            <a:chExt cx="2635190" cy="1519117"/>
          </a:xfrm>
        </p:grpSpPr>
        <p:sp>
          <p:nvSpPr>
            <p:cNvPr id="19" name="Rectangle: Rounded Corners 64">
              <a:extLst>
                <a:ext uri="{FF2B5EF4-FFF2-40B4-BE49-F238E27FC236}">
                  <a16:creationId xmlns:a16="http://schemas.microsoft.com/office/drawing/2014/main" id="{F6F5AA9A-1988-347B-F6F9-0008E626D6C5}"/>
                </a:ext>
              </a:extLst>
            </p:cNvPr>
            <p:cNvSpPr/>
            <p:nvPr/>
          </p:nvSpPr>
          <p:spPr>
            <a:xfrm>
              <a:off x="8806736" y="4482558"/>
              <a:ext cx="2181378" cy="584610"/>
            </a:xfrm>
            <a:prstGeom prst="round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IMPROVED RESPONSE TO INFECTIONS</a:t>
              </a:r>
            </a:p>
          </p:txBody>
        </p:sp>
        <p:sp>
          <p:nvSpPr>
            <p:cNvPr id="20" name="Rectangle: Rounded Corners 65">
              <a:extLst>
                <a:ext uri="{FF2B5EF4-FFF2-40B4-BE49-F238E27FC236}">
                  <a16:creationId xmlns:a16="http://schemas.microsoft.com/office/drawing/2014/main" id="{E47C15D4-B23C-9577-F75C-8D3DE3CC4232}"/>
                </a:ext>
              </a:extLst>
            </p:cNvPr>
            <p:cNvSpPr/>
            <p:nvPr/>
          </p:nvSpPr>
          <p:spPr>
            <a:xfrm>
              <a:off x="8671017" y="5189487"/>
              <a:ext cx="2518106" cy="584611"/>
            </a:xfrm>
            <a:prstGeom prst="roundRect">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REDUCED INFLAMMATORY DAMAGES</a:t>
              </a:r>
            </a:p>
          </p:txBody>
        </p:sp>
        <p:pic>
          <p:nvPicPr>
            <p:cNvPr id="21" name="Graphic 69" descr="Thumbs up sign with solid fill">
              <a:extLst>
                <a:ext uri="{FF2B5EF4-FFF2-40B4-BE49-F238E27FC236}">
                  <a16:creationId xmlns:a16="http://schemas.microsoft.com/office/drawing/2014/main" id="{49F09725-3C59-0BBB-5BCB-50990EFCE48A}"/>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0991" y="4254981"/>
              <a:ext cx="403105" cy="403105"/>
            </a:xfrm>
            <a:prstGeom prst="rect">
              <a:avLst/>
            </a:prstGeom>
            <a:effectLst>
              <a:outerShdw blurRad="50800" dist="38100" dir="2700000" algn="tl" rotWithShape="0">
                <a:prstClr val="black">
                  <a:alpha val="40000"/>
                </a:prstClr>
              </a:outerShdw>
            </a:effectLst>
          </p:spPr>
        </p:pic>
        <p:pic>
          <p:nvPicPr>
            <p:cNvPr id="22" name="Graphic 69" descr="Thumbs up sign with solid fill">
              <a:extLst>
                <a:ext uri="{FF2B5EF4-FFF2-40B4-BE49-F238E27FC236}">
                  <a16:creationId xmlns:a16="http://schemas.microsoft.com/office/drawing/2014/main" id="{02AF6B6F-7165-34EF-4C53-06F62C376DC5}"/>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903102" y="4923786"/>
              <a:ext cx="403105" cy="403105"/>
            </a:xfrm>
            <a:prstGeom prst="rect">
              <a:avLst/>
            </a:prstGeom>
            <a:effectLst>
              <a:outerShdw blurRad="50800" dist="38100" dir="2700000" algn="tl" rotWithShape="0">
                <a:prstClr val="black">
                  <a:alpha val="40000"/>
                </a:prstClr>
              </a:outerShdw>
            </a:effectLst>
          </p:spPr>
        </p:pic>
      </p:grpSp>
      <p:pic>
        <p:nvPicPr>
          <p:cNvPr id="23" name="Picture 2" descr="How to Draw a Baby - Really Easy Drawing Tutorial">
            <a:extLst>
              <a:ext uri="{FF2B5EF4-FFF2-40B4-BE49-F238E27FC236}">
                <a16:creationId xmlns:a16="http://schemas.microsoft.com/office/drawing/2014/main" id="{E9BA4BB3-4F3D-0996-E5C0-B7F6556A335C}"/>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ackgroundRemoval t="1912" b="91324" l="13971" r="86176">
                        <a14:foregroundMark x1="45735" y1="6176" x2="56765" y2="7794"/>
                        <a14:foregroundMark x1="41471" y1="29853" x2="38971" y2="45441"/>
                        <a14:foregroundMark x1="38971" y1="45441" x2="38971" y2="45441"/>
                        <a14:foregroundMark x1="57794" y1="27794" x2="62206" y2="35294"/>
                        <a14:foregroundMark x1="49118" y1="2941" x2="54412" y2="4412"/>
                        <a14:foregroundMark x1="59559" y1="65147" x2="56471" y2="85147"/>
                        <a14:foregroundMark x1="60882" y1="78382" x2="81471" y2="84559"/>
                        <a14:foregroundMark x1="81471" y1="84559" x2="83088" y2="79706"/>
                        <a14:foregroundMark x1="49118" y1="58088" x2="42500" y2="71176"/>
                        <a14:foregroundMark x1="42500" y1="71176" x2="19412" y2="84853"/>
                        <a14:foregroundMark x1="19412" y1="84853" x2="19265" y2="85294"/>
                        <a14:foregroundMark x1="13971" y1="79706" x2="21324" y2="88824"/>
                        <a14:foregroundMark x1="47941" y1="50147" x2="52794" y2="50000"/>
                        <a14:foregroundMark x1="49853" y1="88824" x2="53235" y2="91324"/>
                        <a14:foregroundMark x1="53824" y1="90735" x2="53824" y2="91324"/>
                        <a14:foregroundMark x1="49412" y1="2353" x2="51912" y2="1912"/>
                        <a14:foregroundMark x1="86176" y1="77353" x2="86029" y2="80735"/>
                      </a14:backgroundRemoval>
                    </a14:imgEffect>
                    <a14:imgEffect>
                      <a14:saturation sat="0"/>
                    </a14:imgEffect>
                  </a14:imgLayer>
                </a14:imgProps>
              </a:ext>
              <a:ext uri="{28A0092B-C50C-407E-A947-70E740481C1C}">
                <a14:useLocalDpi xmlns:a14="http://schemas.microsoft.com/office/drawing/2010/main" val="0"/>
              </a:ext>
            </a:extLst>
          </a:blip>
          <a:srcRect l="10735" r="9706" b="6618"/>
          <a:stretch/>
        </p:blipFill>
        <p:spPr bwMode="auto">
          <a:xfrm>
            <a:off x="3031325" y="1858948"/>
            <a:ext cx="429158" cy="503725"/>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e 24">
            <a:extLst>
              <a:ext uri="{FF2B5EF4-FFF2-40B4-BE49-F238E27FC236}">
                <a16:creationId xmlns:a16="http://schemas.microsoft.com/office/drawing/2014/main" id="{90161702-E0B1-0929-A41E-48748ECD6AD5}"/>
              </a:ext>
            </a:extLst>
          </p:cNvPr>
          <p:cNvGrpSpPr/>
          <p:nvPr/>
        </p:nvGrpSpPr>
        <p:grpSpPr>
          <a:xfrm>
            <a:off x="4698883" y="3820560"/>
            <a:ext cx="3201554" cy="892190"/>
            <a:chOff x="7228659" y="3226623"/>
            <a:chExt cx="3201554" cy="892190"/>
          </a:xfrm>
        </p:grpSpPr>
        <p:sp>
          <p:nvSpPr>
            <p:cNvPr id="25" name="object 38">
              <a:extLst>
                <a:ext uri="{FF2B5EF4-FFF2-40B4-BE49-F238E27FC236}">
                  <a16:creationId xmlns:a16="http://schemas.microsoft.com/office/drawing/2014/main" id="{268E08F1-99CE-F76B-966D-9FA45C971654}"/>
                </a:ext>
              </a:extLst>
            </p:cNvPr>
            <p:cNvSpPr txBox="1"/>
            <p:nvPr/>
          </p:nvSpPr>
          <p:spPr>
            <a:xfrm>
              <a:off x="7228659" y="3286328"/>
              <a:ext cx="1780253" cy="228909"/>
            </a:xfrm>
            <a:prstGeom prst="rect">
              <a:avLst/>
            </a:prstGeom>
          </p:spPr>
          <p:txBody>
            <a:bodyPr vert="horz" wrap="square" lIns="0" tIns="13335" rIns="0" bIns="0"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ctr" defTabSz="914400" rtl="0" eaLnBrk="1" fontAlgn="auto" latinLnBrk="0" hangingPunct="1">
                <a:lnSpc>
                  <a:spcPct val="100000"/>
                </a:lnSpc>
                <a:spcBef>
                  <a:spcPts val="105"/>
                </a:spcBef>
                <a:spcAft>
                  <a:spcPts val="0"/>
                </a:spcAft>
                <a:buClrTx/>
                <a:buSzTx/>
                <a:buFontTx/>
                <a:buNone/>
                <a:tabLst/>
                <a:defRPr/>
              </a:pPr>
              <a:r>
                <a:rPr kumimoji="0" lang="fr-CH" sz="1400" b="1" i="0" u="none" strike="noStrike" kern="1200" cap="none" spc="0" normalizeH="0" baseline="0" noProof="0">
                  <a:ln>
                    <a:noFill/>
                  </a:ln>
                  <a:solidFill>
                    <a:srgbClr val="BA4A4A"/>
                  </a:solidFill>
                  <a:effectLst/>
                  <a:uLnTx/>
                  <a:uFillTx/>
                  <a:latin typeface="Arial" panose="020B0604020202020204" pitchFamily="34" charset="0"/>
                  <a:ea typeface="+mn-ea"/>
                  <a:cs typeface="Arial" panose="020B0604020202020204" pitchFamily="34" charset="0"/>
                </a:rPr>
                <a:t>Blood immune </a:t>
              </a:r>
              <a:r>
                <a:rPr kumimoji="0" lang="fr-CH" sz="1400" b="1" i="0" u="none" strike="noStrike" kern="1200" cap="none" spc="0" normalizeH="0" baseline="0" noProof="0" err="1">
                  <a:ln>
                    <a:noFill/>
                  </a:ln>
                  <a:solidFill>
                    <a:srgbClr val="BA4A4A"/>
                  </a:solidFill>
                  <a:effectLst/>
                  <a:uLnTx/>
                  <a:uFillTx/>
                  <a:latin typeface="Arial" panose="020B0604020202020204" pitchFamily="34" charset="0"/>
                  <a:ea typeface="+mn-ea"/>
                  <a:cs typeface="Arial" panose="020B0604020202020204" pitchFamily="34" charset="0"/>
                </a:rPr>
                <a:t>cells</a:t>
              </a:r>
              <a:endParaRPr kumimoji="0" lang="fr-CH" sz="1400" b="0" i="0" u="none" strike="noStrike" kern="1200" cap="none" spc="0" normalizeH="0" baseline="0" noProof="0">
                <a:ln>
                  <a:noFill/>
                </a:ln>
                <a:solidFill>
                  <a:srgbClr val="BA4A4A"/>
                </a:solidFill>
                <a:effectLst/>
                <a:uLnTx/>
                <a:uFillTx/>
                <a:latin typeface="Arial" panose="020B0604020202020204" pitchFamily="34" charset="0"/>
                <a:ea typeface="+mn-ea"/>
                <a:cs typeface="Arial" panose="020B0604020202020204" pitchFamily="34" charset="0"/>
              </a:endParaRPr>
            </a:p>
          </p:txBody>
        </p:sp>
        <p:pic>
          <p:nvPicPr>
            <p:cNvPr id="26" name="Image 26" descr="Une image contenant dessin humoristique, clipart, Dessin d’enfant, illustration&#10;&#10;Description générée automatiquement">
              <a:extLst>
                <a:ext uri="{FF2B5EF4-FFF2-40B4-BE49-F238E27FC236}">
                  <a16:creationId xmlns:a16="http://schemas.microsoft.com/office/drawing/2014/main" id="{0F66CB5C-3253-8DBE-39B1-6D9666BADF87}"/>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ackgroundRemoval t="34955" b="49378" l="2599" r="23393"/>
                      </a14:imgEffect>
                    </a14:imgLayer>
                  </a14:imgProps>
                </a:ext>
                <a:ext uri="{28A0092B-C50C-407E-A947-70E740481C1C}">
                  <a14:useLocalDpi xmlns:a14="http://schemas.microsoft.com/office/drawing/2010/main" val="0"/>
                </a:ext>
              </a:extLst>
            </a:blip>
            <a:srcRect t="33152" r="74008" b="48819"/>
            <a:stretch/>
          </p:blipFill>
          <p:spPr>
            <a:xfrm rot="20780672">
              <a:off x="9970245" y="3301826"/>
              <a:ext cx="398738" cy="193612"/>
            </a:xfrm>
            <a:prstGeom prst="rect">
              <a:avLst/>
            </a:prstGeom>
          </p:spPr>
        </p:pic>
        <p:pic>
          <p:nvPicPr>
            <p:cNvPr id="27" name="Image 27" descr="Une image contenant dessin humoristique, clipart, Dessin d’enfant, illustration&#10;&#10;Description générée automatiquement">
              <a:extLst>
                <a:ext uri="{FF2B5EF4-FFF2-40B4-BE49-F238E27FC236}">
                  <a16:creationId xmlns:a16="http://schemas.microsoft.com/office/drawing/2014/main" id="{1E6D90A7-92EB-0CF9-91DA-C4B79F45F1CD}"/>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ackgroundRemoval t="25371" b="91708" l="2599" r="23393"/>
                      </a14:imgEffect>
                    </a14:imgLayer>
                  </a14:imgProps>
                </a:ext>
                <a:ext uri="{28A0092B-C50C-407E-A947-70E740481C1C}">
                  <a14:useLocalDpi xmlns:a14="http://schemas.microsoft.com/office/drawing/2010/main" val="0"/>
                </a:ext>
              </a:extLst>
            </a:blip>
            <a:srcRect t="57328" r="73560" b="10027"/>
            <a:stretch/>
          </p:blipFill>
          <p:spPr>
            <a:xfrm>
              <a:off x="9648426" y="3237583"/>
              <a:ext cx="429840" cy="371504"/>
            </a:xfrm>
            <a:prstGeom prst="rect">
              <a:avLst/>
            </a:prstGeom>
          </p:spPr>
        </p:pic>
        <p:sp>
          <p:nvSpPr>
            <p:cNvPr id="28" name="ZoneTexte 28">
              <a:extLst>
                <a:ext uri="{FF2B5EF4-FFF2-40B4-BE49-F238E27FC236}">
                  <a16:creationId xmlns:a16="http://schemas.microsoft.com/office/drawing/2014/main" id="{25E97F4C-D1EB-D24D-448D-24C44AB6B614}"/>
                </a:ext>
              </a:extLst>
            </p:cNvPr>
            <p:cNvSpPr txBox="1"/>
            <p:nvPr/>
          </p:nvSpPr>
          <p:spPr>
            <a:xfrm>
              <a:off x="9402956" y="3226623"/>
              <a:ext cx="36363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800" b="1" i="0" u="none" strike="noStrike" kern="1200" cap="none" spc="0" normalizeH="0" baseline="0" noProof="0">
                  <a:ln>
                    <a:noFill/>
                  </a:ln>
                  <a:solidFill>
                    <a:srgbClr val="173752"/>
                  </a:solidFill>
                  <a:effectLst/>
                  <a:uLnTx/>
                  <a:uFillTx/>
                  <a:latin typeface="Arial" panose="020B0604020202020204" pitchFamily="34" charset="0"/>
                  <a:ea typeface="+mn-ea"/>
                  <a:cs typeface="Arial" panose="020B0604020202020204" pitchFamily="34" charset="0"/>
                </a:rPr>
                <a:t>+</a:t>
              </a:r>
            </a:p>
          </p:txBody>
        </p:sp>
        <p:sp>
          <p:nvSpPr>
            <p:cNvPr id="29" name="TextBox 1031">
              <a:extLst>
                <a:ext uri="{FF2B5EF4-FFF2-40B4-BE49-F238E27FC236}">
                  <a16:creationId xmlns:a16="http://schemas.microsoft.com/office/drawing/2014/main" id="{0B72DDDF-7755-DD65-0A57-C3748B201E48}"/>
                </a:ext>
              </a:extLst>
            </p:cNvPr>
            <p:cNvSpPr txBox="1"/>
            <p:nvPr/>
          </p:nvSpPr>
          <p:spPr>
            <a:xfrm>
              <a:off x="7943826" y="3808472"/>
              <a:ext cx="2486387" cy="310341"/>
            </a:xfrm>
            <a:prstGeom prst="rect">
              <a:avLst/>
            </a:prstGeom>
            <a:noFill/>
          </p:spPr>
          <p:txBody>
            <a:bodyPr wrap="square">
              <a:spAutoFit/>
            </a:bodyPr>
            <a:lstStyle/>
            <a:p>
              <a:pPr marL="0" marR="0" lvl="0" indent="0" algn="ctr" defTabSz="914400" rtl="0" eaLnBrk="1" fontAlgn="auto" latinLnBrk="0" hangingPunct="1">
                <a:lnSpc>
                  <a:spcPts val="17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t>Gene network analysis</a:t>
              </a:r>
            </a:p>
          </p:txBody>
        </p:sp>
        <p:grpSp>
          <p:nvGrpSpPr>
            <p:cNvPr id="30" name="Groupe 30">
              <a:extLst>
                <a:ext uri="{FF2B5EF4-FFF2-40B4-BE49-F238E27FC236}">
                  <a16:creationId xmlns:a16="http://schemas.microsoft.com/office/drawing/2014/main" id="{F3AC55B1-A203-C353-AF71-A3D5CA26E365}"/>
                </a:ext>
              </a:extLst>
            </p:cNvPr>
            <p:cNvGrpSpPr/>
            <p:nvPr/>
          </p:nvGrpSpPr>
          <p:grpSpPr>
            <a:xfrm>
              <a:off x="8978324" y="3265536"/>
              <a:ext cx="147671" cy="141892"/>
              <a:chOff x="3839520" y="3157493"/>
              <a:chExt cx="353172" cy="288833"/>
            </a:xfrm>
          </p:grpSpPr>
          <p:sp>
            <p:nvSpPr>
              <p:cNvPr id="38" name="Oval 3">
                <a:extLst>
                  <a:ext uri="{FF2B5EF4-FFF2-40B4-BE49-F238E27FC236}">
                    <a16:creationId xmlns:a16="http://schemas.microsoft.com/office/drawing/2014/main" id="{FCC87F35-6D0A-621D-E133-B745C52C3340}"/>
                  </a:ext>
                </a:extLst>
              </p:cNvPr>
              <p:cNvSpPr/>
              <p:nvPr/>
            </p:nvSpPr>
            <p:spPr>
              <a:xfrm>
                <a:off x="3839520" y="3157493"/>
                <a:ext cx="353172" cy="288833"/>
              </a:xfrm>
              <a:custGeom>
                <a:avLst/>
                <a:gdLst>
                  <a:gd name="connsiteX0" fmla="*/ 0 w 848165"/>
                  <a:gd name="connsiteY0" fmla="*/ 424083 h 848165"/>
                  <a:gd name="connsiteX1" fmla="*/ 424083 w 848165"/>
                  <a:gd name="connsiteY1" fmla="*/ 0 h 848165"/>
                  <a:gd name="connsiteX2" fmla="*/ 848166 w 848165"/>
                  <a:gd name="connsiteY2" fmla="*/ 424083 h 848165"/>
                  <a:gd name="connsiteX3" fmla="*/ 424083 w 848165"/>
                  <a:gd name="connsiteY3" fmla="*/ 848166 h 848165"/>
                  <a:gd name="connsiteX4" fmla="*/ 0 w 848165"/>
                  <a:gd name="connsiteY4" fmla="*/ 424083 h 848165"/>
                  <a:gd name="connsiteX0" fmla="*/ 38 w 848204"/>
                  <a:gd name="connsiteY0" fmla="*/ 357408 h 781491"/>
                  <a:gd name="connsiteX1" fmla="*/ 443171 w 848204"/>
                  <a:gd name="connsiteY1" fmla="*/ 0 h 781491"/>
                  <a:gd name="connsiteX2" fmla="*/ 848204 w 848204"/>
                  <a:gd name="connsiteY2" fmla="*/ 357408 h 781491"/>
                  <a:gd name="connsiteX3" fmla="*/ 424121 w 848204"/>
                  <a:gd name="connsiteY3" fmla="*/ 781491 h 781491"/>
                  <a:gd name="connsiteX4" fmla="*/ 38 w 848204"/>
                  <a:gd name="connsiteY4" fmla="*/ 357408 h 781491"/>
                  <a:gd name="connsiteX0" fmla="*/ 9 w 848175"/>
                  <a:gd name="connsiteY0" fmla="*/ 357408 h 848166"/>
                  <a:gd name="connsiteX1" fmla="*/ 443142 w 848175"/>
                  <a:gd name="connsiteY1" fmla="*/ 0 h 848166"/>
                  <a:gd name="connsiteX2" fmla="*/ 848175 w 848175"/>
                  <a:gd name="connsiteY2" fmla="*/ 357408 h 848166"/>
                  <a:gd name="connsiteX3" fmla="*/ 452667 w 848175"/>
                  <a:gd name="connsiteY3" fmla="*/ 848166 h 848166"/>
                  <a:gd name="connsiteX4" fmla="*/ 9 w 848175"/>
                  <a:gd name="connsiteY4" fmla="*/ 357408 h 848166"/>
                  <a:gd name="connsiteX0" fmla="*/ 7 w 886273"/>
                  <a:gd name="connsiteY0" fmla="*/ 357424 h 848187"/>
                  <a:gd name="connsiteX1" fmla="*/ 443140 w 886273"/>
                  <a:gd name="connsiteY1" fmla="*/ 16 h 848187"/>
                  <a:gd name="connsiteX2" fmla="*/ 886273 w 886273"/>
                  <a:gd name="connsiteY2" fmla="*/ 347899 h 848187"/>
                  <a:gd name="connsiteX3" fmla="*/ 452665 w 886273"/>
                  <a:gd name="connsiteY3" fmla="*/ 848182 h 848187"/>
                  <a:gd name="connsiteX4" fmla="*/ 7 w 886273"/>
                  <a:gd name="connsiteY4" fmla="*/ 357424 h 848187"/>
                  <a:gd name="connsiteX0" fmla="*/ 7 w 896685"/>
                  <a:gd name="connsiteY0" fmla="*/ 357424 h 848187"/>
                  <a:gd name="connsiteX1" fmla="*/ 443140 w 896685"/>
                  <a:gd name="connsiteY1" fmla="*/ 16 h 848187"/>
                  <a:gd name="connsiteX2" fmla="*/ 886273 w 896685"/>
                  <a:gd name="connsiteY2" fmla="*/ 347899 h 848187"/>
                  <a:gd name="connsiteX3" fmla="*/ 452665 w 896685"/>
                  <a:gd name="connsiteY3" fmla="*/ 848182 h 848187"/>
                  <a:gd name="connsiteX4" fmla="*/ 7 w 896685"/>
                  <a:gd name="connsiteY4" fmla="*/ 357424 h 848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685" h="848187">
                    <a:moveTo>
                      <a:pt x="7" y="357424"/>
                    </a:moveTo>
                    <a:cubicBezTo>
                      <a:pt x="-1580" y="216063"/>
                      <a:pt x="295429" y="1603"/>
                      <a:pt x="443140" y="16"/>
                    </a:cubicBezTo>
                    <a:cubicBezTo>
                      <a:pt x="590851" y="-1571"/>
                      <a:pt x="886273" y="113684"/>
                      <a:pt x="886273" y="347899"/>
                    </a:cubicBezTo>
                    <a:cubicBezTo>
                      <a:pt x="962473" y="582114"/>
                      <a:pt x="600376" y="846595"/>
                      <a:pt x="452665" y="848182"/>
                    </a:cubicBezTo>
                    <a:cubicBezTo>
                      <a:pt x="304954" y="849769"/>
                      <a:pt x="1594" y="498785"/>
                      <a:pt x="7" y="357424"/>
                    </a:cubicBezTo>
                    <a:close/>
                  </a:path>
                </a:pathLst>
              </a:custGeom>
              <a:solidFill>
                <a:srgbClr val="C5676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9" name="Oval 46">
                <a:extLst>
                  <a:ext uri="{FF2B5EF4-FFF2-40B4-BE49-F238E27FC236}">
                    <a16:creationId xmlns:a16="http://schemas.microsoft.com/office/drawing/2014/main" id="{FB04696A-A034-9353-23C9-066EE24B81C1}"/>
                  </a:ext>
                </a:extLst>
              </p:cNvPr>
              <p:cNvSpPr/>
              <p:nvPr/>
            </p:nvSpPr>
            <p:spPr>
              <a:xfrm>
                <a:off x="3940988" y="3203617"/>
                <a:ext cx="150236" cy="125166"/>
              </a:xfrm>
              <a:custGeom>
                <a:avLst/>
                <a:gdLst>
                  <a:gd name="connsiteX0" fmla="*/ 0 w 314765"/>
                  <a:gd name="connsiteY0" fmla="*/ 157383 h 314765"/>
                  <a:gd name="connsiteX1" fmla="*/ 157383 w 314765"/>
                  <a:gd name="connsiteY1" fmla="*/ 0 h 314765"/>
                  <a:gd name="connsiteX2" fmla="*/ 314766 w 314765"/>
                  <a:gd name="connsiteY2" fmla="*/ 157383 h 314765"/>
                  <a:gd name="connsiteX3" fmla="*/ 157383 w 314765"/>
                  <a:gd name="connsiteY3" fmla="*/ 314766 h 314765"/>
                  <a:gd name="connsiteX4" fmla="*/ 0 w 314765"/>
                  <a:gd name="connsiteY4" fmla="*/ 157383 h 314765"/>
                  <a:gd name="connsiteX0" fmla="*/ 0 w 381441"/>
                  <a:gd name="connsiteY0" fmla="*/ 157412 h 314820"/>
                  <a:gd name="connsiteX1" fmla="*/ 157383 w 381441"/>
                  <a:gd name="connsiteY1" fmla="*/ 29 h 314820"/>
                  <a:gd name="connsiteX2" fmla="*/ 381441 w 381441"/>
                  <a:gd name="connsiteY2" fmla="*/ 147887 h 314820"/>
                  <a:gd name="connsiteX3" fmla="*/ 157383 w 381441"/>
                  <a:gd name="connsiteY3" fmla="*/ 314795 h 314820"/>
                  <a:gd name="connsiteX4" fmla="*/ 0 w 381441"/>
                  <a:gd name="connsiteY4" fmla="*/ 157412 h 31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41" h="314820">
                    <a:moveTo>
                      <a:pt x="0" y="157412"/>
                    </a:moveTo>
                    <a:cubicBezTo>
                      <a:pt x="0" y="70492"/>
                      <a:pt x="93810" y="1616"/>
                      <a:pt x="157383" y="29"/>
                    </a:cubicBezTo>
                    <a:cubicBezTo>
                      <a:pt x="220956" y="-1558"/>
                      <a:pt x="381441" y="60967"/>
                      <a:pt x="381441" y="147887"/>
                    </a:cubicBezTo>
                    <a:cubicBezTo>
                      <a:pt x="381441" y="234807"/>
                      <a:pt x="220956" y="313208"/>
                      <a:pt x="157383" y="314795"/>
                    </a:cubicBezTo>
                    <a:cubicBezTo>
                      <a:pt x="93810" y="316382"/>
                      <a:pt x="0" y="244332"/>
                      <a:pt x="0" y="157412"/>
                    </a:cubicBezTo>
                    <a:close/>
                  </a:path>
                </a:pathLst>
              </a:custGeom>
              <a:solidFill>
                <a:srgbClr val="DEA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1" name="Groupe 31">
              <a:extLst>
                <a:ext uri="{FF2B5EF4-FFF2-40B4-BE49-F238E27FC236}">
                  <a16:creationId xmlns:a16="http://schemas.microsoft.com/office/drawing/2014/main" id="{40BF4997-0458-3EDC-7D80-048177FEC45F}"/>
                </a:ext>
              </a:extLst>
            </p:cNvPr>
            <p:cNvGrpSpPr/>
            <p:nvPr/>
          </p:nvGrpSpPr>
          <p:grpSpPr>
            <a:xfrm>
              <a:off x="9084199" y="3410597"/>
              <a:ext cx="147671" cy="141892"/>
              <a:chOff x="3839520" y="3157493"/>
              <a:chExt cx="353172" cy="288833"/>
            </a:xfrm>
          </p:grpSpPr>
          <p:sp>
            <p:nvSpPr>
              <p:cNvPr id="36" name="Oval 3">
                <a:extLst>
                  <a:ext uri="{FF2B5EF4-FFF2-40B4-BE49-F238E27FC236}">
                    <a16:creationId xmlns:a16="http://schemas.microsoft.com/office/drawing/2014/main" id="{035A698F-4BBD-B48B-B190-B53DAA18F462}"/>
                  </a:ext>
                </a:extLst>
              </p:cNvPr>
              <p:cNvSpPr/>
              <p:nvPr/>
            </p:nvSpPr>
            <p:spPr>
              <a:xfrm>
                <a:off x="3839520" y="3157493"/>
                <a:ext cx="353172" cy="288833"/>
              </a:xfrm>
              <a:custGeom>
                <a:avLst/>
                <a:gdLst>
                  <a:gd name="connsiteX0" fmla="*/ 0 w 848165"/>
                  <a:gd name="connsiteY0" fmla="*/ 424083 h 848165"/>
                  <a:gd name="connsiteX1" fmla="*/ 424083 w 848165"/>
                  <a:gd name="connsiteY1" fmla="*/ 0 h 848165"/>
                  <a:gd name="connsiteX2" fmla="*/ 848166 w 848165"/>
                  <a:gd name="connsiteY2" fmla="*/ 424083 h 848165"/>
                  <a:gd name="connsiteX3" fmla="*/ 424083 w 848165"/>
                  <a:gd name="connsiteY3" fmla="*/ 848166 h 848165"/>
                  <a:gd name="connsiteX4" fmla="*/ 0 w 848165"/>
                  <a:gd name="connsiteY4" fmla="*/ 424083 h 848165"/>
                  <a:gd name="connsiteX0" fmla="*/ 38 w 848204"/>
                  <a:gd name="connsiteY0" fmla="*/ 357408 h 781491"/>
                  <a:gd name="connsiteX1" fmla="*/ 443171 w 848204"/>
                  <a:gd name="connsiteY1" fmla="*/ 0 h 781491"/>
                  <a:gd name="connsiteX2" fmla="*/ 848204 w 848204"/>
                  <a:gd name="connsiteY2" fmla="*/ 357408 h 781491"/>
                  <a:gd name="connsiteX3" fmla="*/ 424121 w 848204"/>
                  <a:gd name="connsiteY3" fmla="*/ 781491 h 781491"/>
                  <a:gd name="connsiteX4" fmla="*/ 38 w 848204"/>
                  <a:gd name="connsiteY4" fmla="*/ 357408 h 781491"/>
                  <a:gd name="connsiteX0" fmla="*/ 9 w 848175"/>
                  <a:gd name="connsiteY0" fmla="*/ 357408 h 848166"/>
                  <a:gd name="connsiteX1" fmla="*/ 443142 w 848175"/>
                  <a:gd name="connsiteY1" fmla="*/ 0 h 848166"/>
                  <a:gd name="connsiteX2" fmla="*/ 848175 w 848175"/>
                  <a:gd name="connsiteY2" fmla="*/ 357408 h 848166"/>
                  <a:gd name="connsiteX3" fmla="*/ 452667 w 848175"/>
                  <a:gd name="connsiteY3" fmla="*/ 848166 h 848166"/>
                  <a:gd name="connsiteX4" fmla="*/ 9 w 848175"/>
                  <a:gd name="connsiteY4" fmla="*/ 357408 h 848166"/>
                  <a:gd name="connsiteX0" fmla="*/ 7 w 886273"/>
                  <a:gd name="connsiteY0" fmla="*/ 357424 h 848187"/>
                  <a:gd name="connsiteX1" fmla="*/ 443140 w 886273"/>
                  <a:gd name="connsiteY1" fmla="*/ 16 h 848187"/>
                  <a:gd name="connsiteX2" fmla="*/ 886273 w 886273"/>
                  <a:gd name="connsiteY2" fmla="*/ 347899 h 848187"/>
                  <a:gd name="connsiteX3" fmla="*/ 452665 w 886273"/>
                  <a:gd name="connsiteY3" fmla="*/ 848182 h 848187"/>
                  <a:gd name="connsiteX4" fmla="*/ 7 w 886273"/>
                  <a:gd name="connsiteY4" fmla="*/ 357424 h 848187"/>
                  <a:gd name="connsiteX0" fmla="*/ 7 w 896685"/>
                  <a:gd name="connsiteY0" fmla="*/ 357424 h 848187"/>
                  <a:gd name="connsiteX1" fmla="*/ 443140 w 896685"/>
                  <a:gd name="connsiteY1" fmla="*/ 16 h 848187"/>
                  <a:gd name="connsiteX2" fmla="*/ 886273 w 896685"/>
                  <a:gd name="connsiteY2" fmla="*/ 347899 h 848187"/>
                  <a:gd name="connsiteX3" fmla="*/ 452665 w 896685"/>
                  <a:gd name="connsiteY3" fmla="*/ 848182 h 848187"/>
                  <a:gd name="connsiteX4" fmla="*/ 7 w 896685"/>
                  <a:gd name="connsiteY4" fmla="*/ 357424 h 848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685" h="848187">
                    <a:moveTo>
                      <a:pt x="7" y="357424"/>
                    </a:moveTo>
                    <a:cubicBezTo>
                      <a:pt x="-1580" y="216063"/>
                      <a:pt x="295429" y="1603"/>
                      <a:pt x="443140" y="16"/>
                    </a:cubicBezTo>
                    <a:cubicBezTo>
                      <a:pt x="590851" y="-1571"/>
                      <a:pt x="886273" y="113684"/>
                      <a:pt x="886273" y="347899"/>
                    </a:cubicBezTo>
                    <a:cubicBezTo>
                      <a:pt x="962473" y="582114"/>
                      <a:pt x="600376" y="846595"/>
                      <a:pt x="452665" y="848182"/>
                    </a:cubicBezTo>
                    <a:cubicBezTo>
                      <a:pt x="304954" y="849769"/>
                      <a:pt x="1594" y="498785"/>
                      <a:pt x="7" y="357424"/>
                    </a:cubicBezTo>
                    <a:close/>
                  </a:path>
                </a:pathLst>
              </a:custGeom>
              <a:solidFill>
                <a:srgbClr val="C5676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7" name="Oval 46">
                <a:extLst>
                  <a:ext uri="{FF2B5EF4-FFF2-40B4-BE49-F238E27FC236}">
                    <a16:creationId xmlns:a16="http://schemas.microsoft.com/office/drawing/2014/main" id="{57BD8954-A872-58D2-A1BE-449A3339A829}"/>
                  </a:ext>
                </a:extLst>
              </p:cNvPr>
              <p:cNvSpPr/>
              <p:nvPr/>
            </p:nvSpPr>
            <p:spPr>
              <a:xfrm>
                <a:off x="3940988" y="3203617"/>
                <a:ext cx="150236" cy="125166"/>
              </a:xfrm>
              <a:custGeom>
                <a:avLst/>
                <a:gdLst>
                  <a:gd name="connsiteX0" fmla="*/ 0 w 314765"/>
                  <a:gd name="connsiteY0" fmla="*/ 157383 h 314765"/>
                  <a:gd name="connsiteX1" fmla="*/ 157383 w 314765"/>
                  <a:gd name="connsiteY1" fmla="*/ 0 h 314765"/>
                  <a:gd name="connsiteX2" fmla="*/ 314766 w 314765"/>
                  <a:gd name="connsiteY2" fmla="*/ 157383 h 314765"/>
                  <a:gd name="connsiteX3" fmla="*/ 157383 w 314765"/>
                  <a:gd name="connsiteY3" fmla="*/ 314766 h 314765"/>
                  <a:gd name="connsiteX4" fmla="*/ 0 w 314765"/>
                  <a:gd name="connsiteY4" fmla="*/ 157383 h 314765"/>
                  <a:gd name="connsiteX0" fmla="*/ 0 w 381441"/>
                  <a:gd name="connsiteY0" fmla="*/ 157412 h 314820"/>
                  <a:gd name="connsiteX1" fmla="*/ 157383 w 381441"/>
                  <a:gd name="connsiteY1" fmla="*/ 29 h 314820"/>
                  <a:gd name="connsiteX2" fmla="*/ 381441 w 381441"/>
                  <a:gd name="connsiteY2" fmla="*/ 147887 h 314820"/>
                  <a:gd name="connsiteX3" fmla="*/ 157383 w 381441"/>
                  <a:gd name="connsiteY3" fmla="*/ 314795 h 314820"/>
                  <a:gd name="connsiteX4" fmla="*/ 0 w 381441"/>
                  <a:gd name="connsiteY4" fmla="*/ 157412 h 31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41" h="314820">
                    <a:moveTo>
                      <a:pt x="0" y="157412"/>
                    </a:moveTo>
                    <a:cubicBezTo>
                      <a:pt x="0" y="70492"/>
                      <a:pt x="93810" y="1616"/>
                      <a:pt x="157383" y="29"/>
                    </a:cubicBezTo>
                    <a:cubicBezTo>
                      <a:pt x="220956" y="-1558"/>
                      <a:pt x="381441" y="60967"/>
                      <a:pt x="381441" y="147887"/>
                    </a:cubicBezTo>
                    <a:cubicBezTo>
                      <a:pt x="381441" y="234807"/>
                      <a:pt x="220956" y="313208"/>
                      <a:pt x="157383" y="314795"/>
                    </a:cubicBezTo>
                    <a:cubicBezTo>
                      <a:pt x="93810" y="316382"/>
                      <a:pt x="0" y="244332"/>
                      <a:pt x="0" y="157412"/>
                    </a:cubicBezTo>
                    <a:close/>
                  </a:path>
                </a:pathLst>
              </a:custGeom>
              <a:solidFill>
                <a:srgbClr val="DEA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grpSp>
          <p:nvGrpSpPr>
            <p:cNvPr id="32" name="Groupe 32">
              <a:extLst>
                <a:ext uri="{FF2B5EF4-FFF2-40B4-BE49-F238E27FC236}">
                  <a16:creationId xmlns:a16="http://schemas.microsoft.com/office/drawing/2014/main" id="{BB3DEC97-6F3D-4431-4F43-0854290DB032}"/>
                </a:ext>
              </a:extLst>
            </p:cNvPr>
            <p:cNvGrpSpPr/>
            <p:nvPr/>
          </p:nvGrpSpPr>
          <p:grpSpPr>
            <a:xfrm>
              <a:off x="9198592" y="3298579"/>
              <a:ext cx="147671" cy="141892"/>
              <a:chOff x="3839520" y="3157493"/>
              <a:chExt cx="353172" cy="288833"/>
            </a:xfrm>
          </p:grpSpPr>
          <p:sp>
            <p:nvSpPr>
              <p:cNvPr id="34" name="Oval 3">
                <a:extLst>
                  <a:ext uri="{FF2B5EF4-FFF2-40B4-BE49-F238E27FC236}">
                    <a16:creationId xmlns:a16="http://schemas.microsoft.com/office/drawing/2014/main" id="{0E31D4A2-D086-7A7E-152D-F8DDD01AF439}"/>
                  </a:ext>
                </a:extLst>
              </p:cNvPr>
              <p:cNvSpPr/>
              <p:nvPr/>
            </p:nvSpPr>
            <p:spPr>
              <a:xfrm>
                <a:off x="3839520" y="3157493"/>
                <a:ext cx="353172" cy="288833"/>
              </a:xfrm>
              <a:custGeom>
                <a:avLst/>
                <a:gdLst>
                  <a:gd name="connsiteX0" fmla="*/ 0 w 848165"/>
                  <a:gd name="connsiteY0" fmla="*/ 424083 h 848165"/>
                  <a:gd name="connsiteX1" fmla="*/ 424083 w 848165"/>
                  <a:gd name="connsiteY1" fmla="*/ 0 h 848165"/>
                  <a:gd name="connsiteX2" fmla="*/ 848166 w 848165"/>
                  <a:gd name="connsiteY2" fmla="*/ 424083 h 848165"/>
                  <a:gd name="connsiteX3" fmla="*/ 424083 w 848165"/>
                  <a:gd name="connsiteY3" fmla="*/ 848166 h 848165"/>
                  <a:gd name="connsiteX4" fmla="*/ 0 w 848165"/>
                  <a:gd name="connsiteY4" fmla="*/ 424083 h 848165"/>
                  <a:gd name="connsiteX0" fmla="*/ 38 w 848204"/>
                  <a:gd name="connsiteY0" fmla="*/ 357408 h 781491"/>
                  <a:gd name="connsiteX1" fmla="*/ 443171 w 848204"/>
                  <a:gd name="connsiteY1" fmla="*/ 0 h 781491"/>
                  <a:gd name="connsiteX2" fmla="*/ 848204 w 848204"/>
                  <a:gd name="connsiteY2" fmla="*/ 357408 h 781491"/>
                  <a:gd name="connsiteX3" fmla="*/ 424121 w 848204"/>
                  <a:gd name="connsiteY3" fmla="*/ 781491 h 781491"/>
                  <a:gd name="connsiteX4" fmla="*/ 38 w 848204"/>
                  <a:gd name="connsiteY4" fmla="*/ 357408 h 781491"/>
                  <a:gd name="connsiteX0" fmla="*/ 9 w 848175"/>
                  <a:gd name="connsiteY0" fmla="*/ 357408 h 848166"/>
                  <a:gd name="connsiteX1" fmla="*/ 443142 w 848175"/>
                  <a:gd name="connsiteY1" fmla="*/ 0 h 848166"/>
                  <a:gd name="connsiteX2" fmla="*/ 848175 w 848175"/>
                  <a:gd name="connsiteY2" fmla="*/ 357408 h 848166"/>
                  <a:gd name="connsiteX3" fmla="*/ 452667 w 848175"/>
                  <a:gd name="connsiteY3" fmla="*/ 848166 h 848166"/>
                  <a:gd name="connsiteX4" fmla="*/ 9 w 848175"/>
                  <a:gd name="connsiteY4" fmla="*/ 357408 h 848166"/>
                  <a:gd name="connsiteX0" fmla="*/ 7 w 886273"/>
                  <a:gd name="connsiteY0" fmla="*/ 357424 h 848187"/>
                  <a:gd name="connsiteX1" fmla="*/ 443140 w 886273"/>
                  <a:gd name="connsiteY1" fmla="*/ 16 h 848187"/>
                  <a:gd name="connsiteX2" fmla="*/ 886273 w 886273"/>
                  <a:gd name="connsiteY2" fmla="*/ 347899 h 848187"/>
                  <a:gd name="connsiteX3" fmla="*/ 452665 w 886273"/>
                  <a:gd name="connsiteY3" fmla="*/ 848182 h 848187"/>
                  <a:gd name="connsiteX4" fmla="*/ 7 w 886273"/>
                  <a:gd name="connsiteY4" fmla="*/ 357424 h 848187"/>
                  <a:gd name="connsiteX0" fmla="*/ 7 w 896685"/>
                  <a:gd name="connsiteY0" fmla="*/ 357424 h 848187"/>
                  <a:gd name="connsiteX1" fmla="*/ 443140 w 896685"/>
                  <a:gd name="connsiteY1" fmla="*/ 16 h 848187"/>
                  <a:gd name="connsiteX2" fmla="*/ 886273 w 896685"/>
                  <a:gd name="connsiteY2" fmla="*/ 347899 h 848187"/>
                  <a:gd name="connsiteX3" fmla="*/ 452665 w 896685"/>
                  <a:gd name="connsiteY3" fmla="*/ 848182 h 848187"/>
                  <a:gd name="connsiteX4" fmla="*/ 7 w 896685"/>
                  <a:gd name="connsiteY4" fmla="*/ 357424 h 848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6685" h="848187">
                    <a:moveTo>
                      <a:pt x="7" y="357424"/>
                    </a:moveTo>
                    <a:cubicBezTo>
                      <a:pt x="-1580" y="216063"/>
                      <a:pt x="295429" y="1603"/>
                      <a:pt x="443140" y="16"/>
                    </a:cubicBezTo>
                    <a:cubicBezTo>
                      <a:pt x="590851" y="-1571"/>
                      <a:pt x="886273" y="113684"/>
                      <a:pt x="886273" y="347899"/>
                    </a:cubicBezTo>
                    <a:cubicBezTo>
                      <a:pt x="962473" y="582114"/>
                      <a:pt x="600376" y="846595"/>
                      <a:pt x="452665" y="848182"/>
                    </a:cubicBezTo>
                    <a:cubicBezTo>
                      <a:pt x="304954" y="849769"/>
                      <a:pt x="1594" y="498785"/>
                      <a:pt x="7" y="357424"/>
                    </a:cubicBezTo>
                    <a:close/>
                  </a:path>
                </a:pathLst>
              </a:custGeom>
              <a:solidFill>
                <a:srgbClr val="C5676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35" name="Oval 46">
                <a:extLst>
                  <a:ext uri="{FF2B5EF4-FFF2-40B4-BE49-F238E27FC236}">
                    <a16:creationId xmlns:a16="http://schemas.microsoft.com/office/drawing/2014/main" id="{D9007139-C6BB-84E3-B008-1BA12BF2E087}"/>
                  </a:ext>
                </a:extLst>
              </p:cNvPr>
              <p:cNvSpPr/>
              <p:nvPr/>
            </p:nvSpPr>
            <p:spPr>
              <a:xfrm>
                <a:off x="3940988" y="3203617"/>
                <a:ext cx="150236" cy="125166"/>
              </a:xfrm>
              <a:custGeom>
                <a:avLst/>
                <a:gdLst>
                  <a:gd name="connsiteX0" fmla="*/ 0 w 314765"/>
                  <a:gd name="connsiteY0" fmla="*/ 157383 h 314765"/>
                  <a:gd name="connsiteX1" fmla="*/ 157383 w 314765"/>
                  <a:gd name="connsiteY1" fmla="*/ 0 h 314765"/>
                  <a:gd name="connsiteX2" fmla="*/ 314766 w 314765"/>
                  <a:gd name="connsiteY2" fmla="*/ 157383 h 314765"/>
                  <a:gd name="connsiteX3" fmla="*/ 157383 w 314765"/>
                  <a:gd name="connsiteY3" fmla="*/ 314766 h 314765"/>
                  <a:gd name="connsiteX4" fmla="*/ 0 w 314765"/>
                  <a:gd name="connsiteY4" fmla="*/ 157383 h 314765"/>
                  <a:gd name="connsiteX0" fmla="*/ 0 w 381441"/>
                  <a:gd name="connsiteY0" fmla="*/ 157412 h 314820"/>
                  <a:gd name="connsiteX1" fmla="*/ 157383 w 381441"/>
                  <a:gd name="connsiteY1" fmla="*/ 29 h 314820"/>
                  <a:gd name="connsiteX2" fmla="*/ 381441 w 381441"/>
                  <a:gd name="connsiteY2" fmla="*/ 147887 h 314820"/>
                  <a:gd name="connsiteX3" fmla="*/ 157383 w 381441"/>
                  <a:gd name="connsiteY3" fmla="*/ 314795 h 314820"/>
                  <a:gd name="connsiteX4" fmla="*/ 0 w 381441"/>
                  <a:gd name="connsiteY4" fmla="*/ 157412 h 31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1441" h="314820">
                    <a:moveTo>
                      <a:pt x="0" y="157412"/>
                    </a:moveTo>
                    <a:cubicBezTo>
                      <a:pt x="0" y="70492"/>
                      <a:pt x="93810" y="1616"/>
                      <a:pt x="157383" y="29"/>
                    </a:cubicBezTo>
                    <a:cubicBezTo>
                      <a:pt x="220956" y="-1558"/>
                      <a:pt x="381441" y="60967"/>
                      <a:pt x="381441" y="147887"/>
                    </a:cubicBezTo>
                    <a:cubicBezTo>
                      <a:pt x="381441" y="234807"/>
                      <a:pt x="220956" y="313208"/>
                      <a:pt x="157383" y="314795"/>
                    </a:cubicBezTo>
                    <a:cubicBezTo>
                      <a:pt x="93810" y="316382"/>
                      <a:pt x="0" y="244332"/>
                      <a:pt x="0" y="157412"/>
                    </a:cubicBezTo>
                    <a:close/>
                  </a:path>
                </a:pathLst>
              </a:custGeom>
              <a:solidFill>
                <a:srgbClr val="DEA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grpSp>
        <p:cxnSp>
          <p:nvCxnSpPr>
            <p:cNvPr id="33" name="Connecteur droit avec flèche 33">
              <a:extLst>
                <a:ext uri="{FF2B5EF4-FFF2-40B4-BE49-F238E27FC236}">
                  <a16:creationId xmlns:a16="http://schemas.microsoft.com/office/drawing/2014/main" id="{03D24700-71FB-5E75-15F6-86CAC9E332AA}"/>
                </a:ext>
              </a:extLst>
            </p:cNvPr>
            <p:cNvCxnSpPr>
              <a:cxnSpLocks/>
            </p:cNvCxnSpPr>
            <p:nvPr/>
          </p:nvCxnSpPr>
          <p:spPr>
            <a:xfrm>
              <a:off x="9164095" y="3628211"/>
              <a:ext cx="0" cy="199311"/>
            </a:xfrm>
            <a:prstGeom prst="straightConnector1">
              <a:avLst/>
            </a:prstGeom>
            <a:ln w="28575">
              <a:solidFill>
                <a:schemeClr val="tx2">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40" name="Picture 20">
            <a:extLst>
              <a:ext uri="{FF2B5EF4-FFF2-40B4-BE49-F238E27FC236}">
                <a16:creationId xmlns:a16="http://schemas.microsoft.com/office/drawing/2014/main" id="{026470EC-D85F-EC9E-4F2B-EEB0898B9721}"/>
              </a:ext>
            </a:extLst>
          </p:cNvPr>
          <p:cNvPicPr>
            <a:picLocks noChangeAspect="1"/>
          </p:cNvPicPr>
          <p:nvPr/>
        </p:nvPicPr>
        <p:blipFill rotWithShape="1">
          <a:blip r:embed="rId2"/>
          <a:srcRect l="18506" t="24304" r="18449" b="55131"/>
          <a:stretch/>
        </p:blipFill>
        <p:spPr>
          <a:xfrm>
            <a:off x="4274462" y="2571143"/>
            <a:ext cx="4757130" cy="1206596"/>
          </a:xfrm>
          <a:prstGeom prst="rect">
            <a:avLst/>
          </a:prstGeom>
        </p:spPr>
      </p:pic>
      <p:sp>
        <p:nvSpPr>
          <p:cNvPr id="41" name="Rectangle 40">
            <a:extLst>
              <a:ext uri="{FF2B5EF4-FFF2-40B4-BE49-F238E27FC236}">
                <a16:creationId xmlns:a16="http://schemas.microsoft.com/office/drawing/2014/main" id="{8E55816B-F860-462C-18F7-A70728FA49E0}"/>
              </a:ext>
            </a:extLst>
          </p:cNvPr>
          <p:cNvSpPr/>
          <p:nvPr/>
        </p:nvSpPr>
        <p:spPr>
          <a:xfrm>
            <a:off x="7840637" y="2556761"/>
            <a:ext cx="1209649" cy="12846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2" name="Arc 41">
            <a:extLst>
              <a:ext uri="{FF2B5EF4-FFF2-40B4-BE49-F238E27FC236}">
                <a16:creationId xmlns:a16="http://schemas.microsoft.com/office/drawing/2014/main" id="{AC5782AE-94EB-DC92-3E2C-0986C9D5353B}"/>
              </a:ext>
            </a:extLst>
          </p:cNvPr>
          <p:cNvSpPr/>
          <p:nvPr/>
        </p:nvSpPr>
        <p:spPr>
          <a:xfrm rot="397953">
            <a:off x="5478743" y="3494911"/>
            <a:ext cx="1063814" cy="375328"/>
          </a:xfrm>
          <a:prstGeom prst="arc">
            <a:avLst>
              <a:gd name="adj1" fmla="val 12581612"/>
              <a:gd name="adj2" fmla="val 53094"/>
            </a:avLst>
          </a:prstGeom>
          <a:ln w="28575">
            <a:solidFill>
              <a:srgbClr val="C5676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173752"/>
              </a:solidFill>
              <a:effectLst/>
              <a:uLnTx/>
              <a:uFillTx/>
              <a:latin typeface="Arial" panose="020B0604020202020204" pitchFamily="34" charset="0"/>
              <a:ea typeface="+mn-ea"/>
              <a:cs typeface="Arial" panose="020B0604020202020204" pitchFamily="34" charset="0"/>
            </a:endParaRPr>
          </a:p>
        </p:txBody>
      </p:sp>
      <p:sp>
        <p:nvSpPr>
          <p:cNvPr id="43" name="Arc 42">
            <a:extLst>
              <a:ext uri="{FF2B5EF4-FFF2-40B4-BE49-F238E27FC236}">
                <a16:creationId xmlns:a16="http://schemas.microsoft.com/office/drawing/2014/main" id="{D3003F6F-9680-DD0E-85FC-AB4F95434583}"/>
              </a:ext>
            </a:extLst>
          </p:cNvPr>
          <p:cNvSpPr/>
          <p:nvPr/>
        </p:nvSpPr>
        <p:spPr>
          <a:xfrm rot="21261598" flipH="1">
            <a:off x="6731695" y="3502376"/>
            <a:ext cx="1063814" cy="375328"/>
          </a:xfrm>
          <a:prstGeom prst="arc">
            <a:avLst>
              <a:gd name="adj1" fmla="val 12581612"/>
              <a:gd name="adj2" fmla="val 53094"/>
            </a:avLst>
          </a:prstGeom>
          <a:ln w="28575">
            <a:solidFill>
              <a:srgbClr val="C56767"/>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173752"/>
              </a:solidFill>
              <a:effectLst/>
              <a:uLnTx/>
              <a:uFillTx/>
              <a:latin typeface="Arial" panose="020B0604020202020204" pitchFamily="34" charset="0"/>
              <a:ea typeface="+mn-ea"/>
              <a:cs typeface="Arial" panose="020B0604020202020204" pitchFamily="34" charset="0"/>
            </a:endParaRPr>
          </a:p>
        </p:txBody>
      </p:sp>
      <p:grpSp>
        <p:nvGrpSpPr>
          <p:cNvPr id="44" name="Groupe 44">
            <a:extLst>
              <a:ext uri="{FF2B5EF4-FFF2-40B4-BE49-F238E27FC236}">
                <a16:creationId xmlns:a16="http://schemas.microsoft.com/office/drawing/2014/main" id="{06629DC3-5111-ABBD-3566-5F5473DA43BE}"/>
              </a:ext>
            </a:extLst>
          </p:cNvPr>
          <p:cNvGrpSpPr/>
          <p:nvPr/>
        </p:nvGrpSpPr>
        <p:grpSpPr>
          <a:xfrm>
            <a:off x="8771582" y="2782734"/>
            <a:ext cx="413245" cy="3311798"/>
            <a:chOff x="11392845" y="2446463"/>
            <a:chExt cx="397527" cy="3493078"/>
          </a:xfrm>
        </p:grpSpPr>
        <p:sp>
          <p:nvSpPr>
            <p:cNvPr id="45" name="Right Bracket 1042">
              <a:extLst>
                <a:ext uri="{FF2B5EF4-FFF2-40B4-BE49-F238E27FC236}">
                  <a16:creationId xmlns:a16="http://schemas.microsoft.com/office/drawing/2014/main" id="{5680F0F7-6534-BF5C-8AE5-4D99A978FAB4}"/>
                </a:ext>
              </a:extLst>
            </p:cNvPr>
            <p:cNvSpPr/>
            <p:nvPr/>
          </p:nvSpPr>
          <p:spPr>
            <a:xfrm>
              <a:off x="11392845" y="5048272"/>
              <a:ext cx="223423" cy="891269"/>
            </a:xfrm>
            <a:prstGeom prst="rightBracket">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3752"/>
                </a:solidFill>
                <a:effectLst/>
                <a:uLnTx/>
                <a:uFillTx/>
                <a:latin typeface="Arial" panose="020B0604020202020204" pitchFamily="34" charset="0"/>
                <a:ea typeface="+mn-ea"/>
                <a:cs typeface="Arial" panose="020B0604020202020204" pitchFamily="34" charset="0"/>
              </a:endParaRPr>
            </a:p>
          </p:txBody>
        </p:sp>
        <p:cxnSp>
          <p:nvCxnSpPr>
            <p:cNvPr id="46" name="Straight Arrow Connector 1044">
              <a:extLst>
                <a:ext uri="{FF2B5EF4-FFF2-40B4-BE49-F238E27FC236}">
                  <a16:creationId xmlns:a16="http://schemas.microsoft.com/office/drawing/2014/main" id="{38C7A1BF-9F91-9663-852B-E5EA9E2002A8}"/>
                </a:ext>
              </a:extLst>
            </p:cNvPr>
            <p:cNvCxnSpPr>
              <a:cxnSpLocks/>
            </p:cNvCxnSpPr>
            <p:nvPr/>
          </p:nvCxnSpPr>
          <p:spPr>
            <a:xfrm flipH="1">
              <a:off x="11581763" y="2465891"/>
              <a:ext cx="201506" cy="1"/>
            </a:xfrm>
            <a:prstGeom prst="straightConnector1">
              <a:avLst/>
            </a:prstGeom>
            <a:ln w="38100">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1048">
              <a:extLst>
                <a:ext uri="{FF2B5EF4-FFF2-40B4-BE49-F238E27FC236}">
                  <a16:creationId xmlns:a16="http://schemas.microsoft.com/office/drawing/2014/main" id="{172E35CC-C06B-66F2-9A49-02B4586A180D}"/>
                </a:ext>
              </a:extLst>
            </p:cNvPr>
            <p:cNvCxnSpPr>
              <a:cxnSpLocks/>
            </p:cNvCxnSpPr>
            <p:nvPr/>
          </p:nvCxnSpPr>
          <p:spPr>
            <a:xfrm>
              <a:off x="11771422" y="2446463"/>
              <a:ext cx="0" cy="3031990"/>
            </a:xfrm>
            <a:prstGeom prst="line">
              <a:avLst/>
            </a:prstGeom>
            <a:ln w="381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1051">
              <a:extLst>
                <a:ext uri="{FF2B5EF4-FFF2-40B4-BE49-F238E27FC236}">
                  <a16:creationId xmlns:a16="http://schemas.microsoft.com/office/drawing/2014/main" id="{54A9A7A6-AA7C-3A22-C15F-A5465BE11596}"/>
                </a:ext>
              </a:extLst>
            </p:cNvPr>
            <p:cNvCxnSpPr>
              <a:cxnSpLocks/>
            </p:cNvCxnSpPr>
            <p:nvPr/>
          </p:nvCxnSpPr>
          <p:spPr>
            <a:xfrm flipH="1">
              <a:off x="11635972" y="5490324"/>
              <a:ext cx="154400" cy="0"/>
            </a:xfrm>
            <a:prstGeom prst="straightConnector1">
              <a:avLst/>
            </a:prstGeom>
            <a:ln w="38100">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9" name="ZoneTexte 50">
            <a:extLst>
              <a:ext uri="{FF2B5EF4-FFF2-40B4-BE49-F238E27FC236}">
                <a16:creationId xmlns:a16="http://schemas.microsoft.com/office/drawing/2014/main" id="{56E7D902-1415-4C8F-8580-7C28D2E06424}"/>
              </a:ext>
            </a:extLst>
          </p:cNvPr>
          <p:cNvSpPr txBox="1"/>
          <p:nvPr/>
        </p:nvSpPr>
        <p:spPr>
          <a:xfrm>
            <a:off x="46191" y="6489701"/>
            <a:ext cx="6665052" cy="507831"/>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fr-CH" sz="9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OMPAC: </a:t>
            </a:r>
            <a:r>
              <a:rPr kumimoji="0" lang="en-US" sz="9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OM-85 in Prevention of Asthma in Children</a:t>
            </a:r>
            <a:endParaRPr kumimoji="0" lang="fr-CH" sz="900" b="0" i="0" u="none" strike="noStrike" kern="1200" cap="none" spc="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a:defRPr/>
            </a:pPr>
            <a:r>
              <a:rPr lang="fr-CH" sz="900" dirty="0">
                <a:solidFill>
                  <a:schemeClr val="bg1">
                    <a:lumMod val="50000"/>
                  </a:schemeClr>
                </a:solidFill>
                <a:latin typeface="Arial" panose="020B0604020202020204" pitchFamily="34" charset="0"/>
                <a:cs typeface="Arial" panose="020B0604020202020204" pitchFamily="34" charset="0"/>
              </a:rPr>
              <a:t>Troy et al. </a:t>
            </a:r>
            <a:r>
              <a:rPr lang="sv-SE" sz="900" dirty="0">
                <a:solidFill>
                  <a:schemeClr val="bg1">
                    <a:lumMod val="50000"/>
                  </a:schemeClr>
                </a:solidFill>
                <a:latin typeface="Arial" panose="020B0604020202020204" pitchFamily="34" charset="0"/>
                <a:cs typeface="Arial" panose="020B0604020202020204" pitchFamily="34" charset="0"/>
              </a:rPr>
              <a:t>J Allergy Clin Immunol. 2022 Jul;150(1):93-103; </a:t>
            </a:r>
            <a:r>
              <a:rPr lang="fr-CH" sz="900" dirty="0">
                <a:solidFill>
                  <a:schemeClr val="bg1">
                    <a:lumMod val="50000"/>
                  </a:schemeClr>
                </a:solidFill>
                <a:latin typeface="Arial" panose="020B0604020202020204" pitchFamily="34" charset="0"/>
                <a:cs typeface="Arial" panose="020B0604020202020204" pitchFamily="34" charset="0"/>
              </a:rPr>
              <a:t> </a:t>
            </a:r>
            <a:r>
              <a:rPr kumimoji="0" lang="da-DK" sz="9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rPr>
              <a:t>SmPC OM-85 (Broncho-Munal) _Italy_Dec 2021</a:t>
            </a:r>
            <a:endParaRPr kumimoji="0" lang="fr-CH" sz="900" b="0" i="0" u="none" strike="noStrike" kern="1200" cap="none" spc="0" normalizeH="0" baseline="0" noProof="0" dirty="0">
              <a:ln>
                <a:noFill/>
              </a:ln>
              <a:solidFill>
                <a:schemeClr val="bg1">
                  <a:lumMod val="50000"/>
                </a:schemeClr>
              </a:solidFill>
              <a:effectLst/>
              <a:uLnTx/>
              <a:uFillTx/>
              <a:latin typeface="Arial" panose="020B0604020202020204" pitchFamily="34" charset="0"/>
              <a:cs typeface="Arial"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fr-CH" sz="900" b="0" i="0" u="none" strike="noStrike" kern="1200" cap="none" spc="0" normalizeH="0" baseline="0" noProof="0" dirty="0" err="1">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p:txBody>
      </p:sp>
      <p:sp>
        <p:nvSpPr>
          <p:cNvPr id="51" name="Rectangle: Rounded Corners 64">
            <a:extLst>
              <a:ext uri="{FF2B5EF4-FFF2-40B4-BE49-F238E27FC236}">
                <a16:creationId xmlns:a16="http://schemas.microsoft.com/office/drawing/2014/main" id="{C7FBA979-42B9-9BA9-E58B-9E85B561E994}"/>
              </a:ext>
            </a:extLst>
          </p:cNvPr>
          <p:cNvSpPr/>
          <p:nvPr/>
        </p:nvSpPr>
        <p:spPr>
          <a:xfrm>
            <a:off x="287577" y="2286713"/>
            <a:ext cx="2403530" cy="575498"/>
          </a:xfrm>
          <a:prstGeom prst="roundRect">
            <a:avLst/>
          </a:prstGeom>
          <a:solidFill>
            <a:schemeClr val="bg1">
              <a:lumMod val="9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a:ea typeface="+mn-ea"/>
                <a:cs typeface="+mn-cs"/>
              </a:rPr>
              <a:t>Label: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lumMod val="65000"/>
                    <a:lumOff val="35000"/>
                  </a:srgbClr>
                </a:solidFill>
                <a:effectLst/>
                <a:uLnTx/>
                <a:uFillTx/>
                <a:latin typeface="Calibri"/>
                <a:ea typeface="+mn-ea"/>
                <a:cs typeface="+mn-cs"/>
              </a:rPr>
              <a:t>As from 12 month</a:t>
            </a:r>
          </a:p>
        </p:txBody>
      </p:sp>
      <p:pic>
        <p:nvPicPr>
          <p:cNvPr id="52" name="Picture 8" descr="Capsule Capsules Medicine Medicines Healthcare Pharmacy Pharmacies  Drugstore Pill Pills Drug Drugs Substance Vitamin Vitamins Dosage Dosages  Pharmaceutical Pharmaceuticals Supplements Realistic Free Vector Graphics,  Clip Art, Icons, Photos and Images ...">
            <a:extLst>
              <a:ext uri="{FF2B5EF4-FFF2-40B4-BE49-F238E27FC236}">
                <a16:creationId xmlns:a16="http://schemas.microsoft.com/office/drawing/2014/main" id="{90A63237-C699-109B-CA78-623A80CACB03}"/>
              </a:ext>
            </a:extLst>
          </p:cNvPr>
          <p:cNvPicPr>
            <a:picLocks noChangeAspect="1" noChangeArrowheads="1"/>
          </p:cNvPicPr>
          <p:nvPr/>
        </p:nvPicPr>
        <p:blipFill>
          <a:blip r:embed="rId11" cstate="email">
            <a:extLst>
              <a:ext uri="{BEBA8EAE-BF5A-486C-A8C5-ECC9F3942E4B}">
                <a14:imgProps xmlns:a14="http://schemas.microsoft.com/office/drawing/2010/main">
                  <a14:imgLayer r:embed="rId12">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87577" y="2275161"/>
            <a:ext cx="498907" cy="498907"/>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9360DBBB-44FF-F469-1A4B-65EE15E3F4F1}"/>
              </a:ext>
            </a:extLst>
          </p:cNvPr>
          <p:cNvPicPr>
            <a:picLocks noChangeAspect="1"/>
          </p:cNvPicPr>
          <p:nvPr/>
        </p:nvPicPr>
        <p:blipFill>
          <a:blip r:embed="rId13"/>
          <a:srcRect t="60308" r="63407" b="3090"/>
          <a:stretch/>
        </p:blipFill>
        <p:spPr>
          <a:xfrm>
            <a:off x="9480178" y="5729217"/>
            <a:ext cx="1396070" cy="1033077"/>
          </a:xfrm>
          <a:prstGeom prst="rect">
            <a:avLst/>
          </a:prstGeom>
        </p:spPr>
      </p:pic>
      <p:pic>
        <p:nvPicPr>
          <p:cNvPr id="5" name="Image 4">
            <a:extLst>
              <a:ext uri="{FF2B5EF4-FFF2-40B4-BE49-F238E27FC236}">
                <a16:creationId xmlns:a16="http://schemas.microsoft.com/office/drawing/2014/main" id="{FD9819B8-00D9-4823-03E1-F614AD16C580}"/>
              </a:ext>
            </a:extLst>
          </p:cNvPr>
          <p:cNvPicPr>
            <a:picLocks noChangeAspect="1"/>
          </p:cNvPicPr>
          <p:nvPr/>
        </p:nvPicPr>
        <p:blipFill>
          <a:blip r:embed="rId13"/>
          <a:srcRect t="12460" r="63407" b="51023"/>
          <a:stretch/>
        </p:blipFill>
        <p:spPr>
          <a:xfrm>
            <a:off x="9511118" y="4804111"/>
            <a:ext cx="1272245" cy="939270"/>
          </a:xfrm>
          <a:prstGeom prst="rect">
            <a:avLst/>
          </a:prstGeom>
        </p:spPr>
      </p:pic>
    </p:spTree>
    <p:extLst>
      <p:ext uri="{BB962C8B-B14F-4D97-AF65-F5344CB8AC3E}">
        <p14:creationId xmlns:p14="http://schemas.microsoft.com/office/powerpoint/2010/main" val="1986998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par>
                                <p:cTn id="19" presetID="16" presetClass="entr" presetSubtype="21"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000" fill="hold"/>
                                        <p:tgtEl>
                                          <p:spTgt spid="18"/>
                                        </p:tgtEl>
                                        <p:attrNameLst>
                                          <p:attrName>ppt_w</p:attrName>
                                        </p:attrNameLst>
                                      </p:cBhvr>
                                      <p:tavLst>
                                        <p:tav tm="0">
                                          <p:val>
                                            <p:fltVal val="0"/>
                                          </p:val>
                                        </p:tav>
                                        <p:tav tm="100000">
                                          <p:val>
                                            <p:strVal val="#ppt_w"/>
                                          </p:val>
                                        </p:tav>
                                      </p:tavLst>
                                    </p:anim>
                                    <p:anim calcmode="lin" valueType="num">
                                      <p:cBhvr>
                                        <p:cTn id="27" dur="1000" fill="hold"/>
                                        <p:tgtEl>
                                          <p:spTgt spid="18"/>
                                        </p:tgtEl>
                                        <p:attrNameLst>
                                          <p:attrName>ppt_h</p:attrName>
                                        </p:attrNameLst>
                                      </p:cBhvr>
                                      <p:tavLst>
                                        <p:tav tm="0">
                                          <p:val>
                                            <p:fltVal val="0"/>
                                          </p:val>
                                        </p:tav>
                                        <p:tav tm="100000">
                                          <p:val>
                                            <p:strVal val="#ppt_h"/>
                                          </p:val>
                                        </p:tav>
                                      </p:tavLst>
                                    </p:anim>
                                    <p:anim calcmode="lin" valueType="num">
                                      <p:cBhvr>
                                        <p:cTn id="28" dur="1000" fill="hold"/>
                                        <p:tgtEl>
                                          <p:spTgt spid="18"/>
                                        </p:tgtEl>
                                        <p:attrNameLst>
                                          <p:attrName>style.rotation</p:attrName>
                                        </p:attrNameLst>
                                      </p:cBhvr>
                                      <p:tavLst>
                                        <p:tav tm="0">
                                          <p:val>
                                            <p:fltVal val="90"/>
                                          </p:val>
                                        </p:tav>
                                        <p:tav tm="100000">
                                          <p:val>
                                            <p:fltVal val="0"/>
                                          </p:val>
                                        </p:tav>
                                      </p:tavLst>
                                    </p:anim>
                                    <p:animEffect transition="in" filter="fade">
                                      <p:cBhvr>
                                        <p:cTn id="29" dur="10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1000"/>
                                        <p:tgtEl>
                                          <p:spTgt spid="44"/>
                                        </p:tgtEl>
                                      </p:cBhvr>
                                    </p:animEffect>
                                    <p:anim calcmode="lin" valueType="num">
                                      <p:cBhvr>
                                        <p:cTn id="35" dur="1000" fill="hold"/>
                                        <p:tgtEl>
                                          <p:spTgt spid="44"/>
                                        </p:tgtEl>
                                        <p:attrNameLst>
                                          <p:attrName>ppt_x</p:attrName>
                                        </p:attrNameLst>
                                      </p:cBhvr>
                                      <p:tavLst>
                                        <p:tav tm="0">
                                          <p:val>
                                            <p:strVal val="#ppt_x"/>
                                          </p:val>
                                        </p:tav>
                                        <p:tav tm="100000">
                                          <p:val>
                                            <p:strVal val="#ppt_x"/>
                                          </p:val>
                                        </p:tav>
                                      </p:tavLst>
                                    </p:anim>
                                    <p:anim calcmode="lin" valueType="num">
                                      <p:cBhvr>
                                        <p:cTn id="36"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xit" presetSubtype="21" fill="hold" grpId="0" nodeType="clickEffect">
                                  <p:stCondLst>
                                    <p:cond delay="0"/>
                                  </p:stCondLst>
                                  <p:childTnLst>
                                    <p:animEffect transition="out" filter="barn(inVertical)">
                                      <p:cBhvr>
                                        <p:cTn id="40" dur="500"/>
                                        <p:tgtEl>
                                          <p:spTgt spid="41"/>
                                        </p:tgtEl>
                                      </p:cBhvr>
                                    </p:animEffect>
                                    <p:set>
                                      <p:cBhvr>
                                        <p:cTn id="41"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pour une image  5" descr="Une image contenant friandise&#10;&#10;Description générée automatiquement">
            <a:extLst>
              <a:ext uri="{FF2B5EF4-FFF2-40B4-BE49-F238E27FC236}">
                <a16:creationId xmlns:a16="http://schemas.microsoft.com/office/drawing/2014/main" id="{59B240E6-378E-1D52-A158-1D66249F6A79}"/>
              </a:ext>
            </a:extLst>
          </p:cNvPr>
          <p:cNvPicPr>
            <a:picLocks noGrp="1" noChangeAspect="1"/>
          </p:cNvPicPr>
          <p:nvPr>
            <p:ph type="pic" sz="quarter" idx="10"/>
          </p:nvPr>
        </p:nvPicPr>
        <p:blipFill>
          <a:blip r:embed="rId2">
            <a:alphaModFix amt="70000"/>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31152" r="31152"/>
          <a:stretch>
            <a:fillRect/>
          </a:stretch>
        </p:blipFill>
        <p:spPr/>
      </p:pic>
      <p:sp>
        <p:nvSpPr>
          <p:cNvPr id="5" name="Text Placeholder 4">
            <a:extLst>
              <a:ext uri="{FF2B5EF4-FFF2-40B4-BE49-F238E27FC236}">
                <a16:creationId xmlns:a16="http://schemas.microsoft.com/office/drawing/2014/main" id="{52F5F593-493F-336C-ADD1-994F8774E08A}"/>
              </a:ext>
            </a:extLst>
          </p:cNvPr>
          <p:cNvSpPr>
            <a:spLocks noGrp="1"/>
          </p:cNvSpPr>
          <p:nvPr>
            <p:ph type="body" sz="quarter" idx="11"/>
          </p:nvPr>
        </p:nvSpPr>
        <p:spPr>
          <a:xfrm>
            <a:off x="5890260" y="3051313"/>
            <a:ext cx="5203825" cy="2621230"/>
          </a:xfrm>
        </p:spPr>
        <p:txBody>
          <a:body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3600" b="1" dirty="0">
                <a:solidFill>
                  <a:schemeClr val="bg1"/>
                </a:solidFill>
                <a:latin typeface="Arial" panose="020B0604020202020204" pitchFamily="34" charset="0"/>
                <a:cs typeface="Arial" panose="020B0604020202020204" pitchFamily="34" charset="0"/>
              </a:rPr>
              <a:t>TAKING AWAYS :</a:t>
            </a: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lang="en-GB" sz="3600" b="1"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GB" sz="3600" b="1" dirty="0">
                <a:solidFill>
                  <a:schemeClr val="bg1"/>
                </a:solidFill>
                <a:latin typeface="Arial" panose="020B0604020202020204" pitchFamily="34" charset="0"/>
                <a:cs typeface="Arial" panose="020B0604020202020204" pitchFamily="34" charset="0"/>
              </a:rPr>
              <a:t>OM-85 is a trainer of the immune system</a:t>
            </a:r>
            <a:endParaRPr lang="it-IT" sz="3600" b="1" dirty="0">
              <a:solidFill>
                <a:schemeClr val="bg1"/>
              </a:solidFill>
              <a:latin typeface="Arial" panose="020B0604020202020204" pitchFamily="34" charset="0"/>
              <a:cs typeface="Arial" panose="020B0604020202020204" pitchFamily="34" charset="0"/>
            </a:endParaRPr>
          </a:p>
          <a:p>
            <a:endParaRPr lang="en-GB" sz="3600" dirty="0"/>
          </a:p>
        </p:txBody>
      </p:sp>
      <p:sp>
        <p:nvSpPr>
          <p:cNvPr id="2" name="Slide Number Placeholder 1">
            <a:extLst>
              <a:ext uri="{FF2B5EF4-FFF2-40B4-BE49-F238E27FC236}">
                <a16:creationId xmlns:a16="http://schemas.microsoft.com/office/drawing/2014/main" id="{0988C0D0-CA04-61CB-018D-10B45168EEC7}"/>
              </a:ext>
            </a:extLst>
          </p:cNvPr>
          <p:cNvSpPr>
            <a:spLocks noGrp="1"/>
          </p:cNvSpPr>
          <p:nvPr>
            <p:ph type="sldNum" sz="quarter" idx="13"/>
          </p:nvPr>
        </p:nvSpPr>
        <p:spPr/>
        <p:txBody>
          <a:bodyPr/>
          <a:lstStyle/>
          <a:p>
            <a:fld id="{0C2A03C2-618D-0049-8007-B6874CE3F48B}" type="slidenum">
              <a:rPr lang="en-GB" smtClean="0"/>
              <a:pPr/>
              <a:t>26</a:t>
            </a:fld>
            <a:endParaRPr lang="en-GB"/>
          </a:p>
        </p:txBody>
      </p:sp>
      <p:sp>
        <p:nvSpPr>
          <p:cNvPr id="7" name="Text Placeholder 6">
            <a:extLst>
              <a:ext uri="{FF2B5EF4-FFF2-40B4-BE49-F238E27FC236}">
                <a16:creationId xmlns:a16="http://schemas.microsoft.com/office/drawing/2014/main" id="{2A37F185-14E6-D835-6CE4-034C2354BED7}"/>
              </a:ext>
            </a:extLst>
          </p:cNvPr>
          <p:cNvSpPr txBox="1">
            <a:spLocks/>
          </p:cNvSpPr>
          <p:nvPr/>
        </p:nvSpPr>
        <p:spPr>
          <a:xfrm>
            <a:off x="7776012" y="1396142"/>
            <a:ext cx="1082402" cy="85063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2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400" b="1"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04</a:t>
            </a:r>
          </a:p>
        </p:txBody>
      </p:sp>
    </p:spTree>
    <p:extLst>
      <p:ext uri="{BB962C8B-B14F-4D97-AF65-F5344CB8AC3E}">
        <p14:creationId xmlns:p14="http://schemas.microsoft.com/office/powerpoint/2010/main" val="3704511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1FCCE-5FFC-B230-79AB-1F3154925A3E}"/>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5461B9-A492-00A1-5462-C992813289F2}"/>
              </a:ext>
            </a:extLst>
          </p:cNvPr>
          <p:cNvSpPr>
            <a:spLocks noGrp="1"/>
          </p:cNvSpPr>
          <p:nvPr>
            <p:ph type="sldNum" sz="quarter" idx="11"/>
          </p:nvPr>
        </p:nvSpPr>
        <p:spPr/>
        <p:txBody>
          <a:bodyPr/>
          <a:lstStyle/>
          <a:p>
            <a:fld id="{0C2A03C2-618D-0049-8007-B6874CE3F48B}" type="slidenum">
              <a:rPr lang="en-GB" smtClean="0">
                <a:latin typeface="Arial" panose="020B0604020202020204" pitchFamily="34" charset="0"/>
                <a:cs typeface="Arial" panose="020B0604020202020204" pitchFamily="34" charset="0"/>
              </a:rPr>
              <a:pPr/>
              <a:t>27</a:t>
            </a:fld>
            <a:endParaRPr lang="en-GB">
              <a:latin typeface="Arial" panose="020B0604020202020204" pitchFamily="34" charset="0"/>
              <a:cs typeface="Arial" panose="020B0604020202020204" pitchFamily="34" charset="0"/>
            </a:endParaRPr>
          </a:p>
        </p:txBody>
      </p:sp>
      <p:sp>
        <p:nvSpPr>
          <p:cNvPr id="98" name="Espace réservé du texte 2">
            <a:extLst>
              <a:ext uri="{FF2B5EF4-FFF2-40B4-BE49-F238E27FC236}">
                <a16:creationId xmlns:a16="http://schemas.microsoft.com/office/drawing/2014/main" id="{7B7D0C9C-D85A-9323-B24D-544B42322151}"/>
              </a:ext>
            </a:extLst>
          </p:cNvPr>
          <p:cNvSpPr txBox="1">
            <a:spLocks/>
          </p:cNvSpPr>
          <p:nvPr/>
        </p:nvSpPr>
        <p:spPr>
          <a:xfrm>
            <a:off x="371476" y="1469076"/>
            <a:ext cx="5789627" cy="2925371"/>
          </a:xfrm>
          <a:prstGeom prst="rect">
            <a:avLst/>
          </a:prstGeom>
        </p:spPr>
        <p:txBody>
          <a:bodyPr lIns="91440" tIns="45720" rIns="91440" bIns="45720" anchor="t"/>
          <a:lstStyle>
            <a:defPPr>
              <a:defRPr lang="uk-UA"/>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a:lstStyle>
          <a:p>
            <a:pPr marL="171450" marR="0" lvl="0" indent="-17145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kumimoji="0" lang="fr-CH" sz="1000" b="0" i="0" u="none" strike="noStrike" kern="1200" cap="none" spc="0" normalizeH="0" baseline="0" noProof="0" dirty="0">
              <a:ln>
                <a:noFill/>
              </a:ln>
              <a:solidFill>
                <a:srgbClr val="92C029"/>
              </a:solidFill>
              <a:effectLst/>
              <a:uLnTx/>
              <a:uFillTx/>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r>
              <a:rPr kumimoji="0" lang="fr-CH"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OM-85 </a:t>
            </a:r>
            <a:r>
              <a:rPr kumimoji="0" lang="fr-CH" b="0"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induces</a:t>
            </a:r>
            <a:r>
              <a:rPr kumimoji="0" lang="fr-CH" b="0" i="0" u="none" strike="noStrike" kern="1200" cap="none" spc="0" normalizeH="0" baseline="0" noProof="0" dirty="0">
                <a:ln>
                  <a:noFill/>
                </a:ln>
                <a:effectLst/>
                <a:uLnTx/>
                <a:uFillTx/>
                <a:latin typeface="Arial" panose="020B0604020202020204" pitchFamily="34" charset="0"/>
                <a:cs typeface="Arial" panose="020B0604020202020204" pitchFamily="34" charset="0"/>
              </a:rPr>
              <a:t> </a:t>
            </a:r>
            <a:r>
              <a:rPr kumimoji="0" lang="fr-CH"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multiple </a:t>
            </a:r>
            <a:r>
              <a:rPr kumimoji="0" lang="fr-CH"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non-</a:t>
            </a:r>
            <a:r>
              <a:rPr kumimoji="0" lang="fr-CH" b="0"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specific</a:t>
            </a:r>
            <a:br>
              <a:rPr kumimoji="0" lang="fr-CH"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br>
            <a:r>
              <a:rPr kumimoji="0" lang="fr-CH"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cellular- and </a:t>
            </a:r>
            <a:r>
              <a:rPr kumimoji="0" lang="fr-CH" b="0"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antibody-based</a:t>
            </a:r>
            <a:r>
              <a:rPr kumimoji="0" lang="fr-CH"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 responses</a:t>
            </a:r>
          </a:p>
          <a:p>
            <a:pPr marR="0" lvl="0" algn="l" defTabSz="914309" rtl="0" eaLnBrk="1" fontAlgn="auto" latinLnBrk="0" hangingPunct="1">
              <a:lnSpc>
                <a:spcPct val="100000"/>
              </a:lnSpc>
              <a:spcBef>
                <a:spcPts val="0"/>
              </a:spcBef>
              <a:spcAft>
                <a:spcPts val="0"/>
              </a:spcAft>
              <a:buClr>
                <a:schemeClr val="accent2"/>
              </a:buClr>
              <a:buSzPct val="200000"/>
              <a:tabLst/>
              <a:defRPr/>
            </a:pPr>
            <a:br>
              <a:rPr kumimoji="0" lang="fr-CH" b="0" i="0" u="none" strike="noStrike" kern="1200" cap="none" spc="0" normalizeH="0" baseline="0" noProof="0" dirty="0">
                <a:ln>
                  <a:noFill/>
                </a:ln>
                <a:solidFill>
                  <a:srgbClr val="92C029"/>
                </a:solidFill>
                <a:effectLst/>
                <a:uLnTx/>
                <a:uFillTx/>
                <a:latin typeface="Arial" panose="020B0604020202020204" pitchFamily="34" charset="0"/>
                <a:cs typeface="Arial" panose="020B0604020202020204" pitchFamily="34" charset="0"/>
              </a:rPr>
            </a:br>
            <a:endParaRPr kumimoji="0" lang="fr-CH" b="0" i="0" u="none" strike="noStrike" kern="1200" cap="none" spc="0" normalizeH="0" baseline="0" noProof="0" dirty="0">
              <a:ln>
                <a:noFill/>
              </a:ln>
              <a:solidFill>
                <a:srgbClr val="92C029"/>
              </a:solidFill>
              <a:effectLst/>
              <a:uLnTx/>
              <a:uFillTx/>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kumimoji="0" lang="fr-CH" b="0" i="0" u="none" strike="noStrike" kern="1200" cap="none" spc="0" normalizeH="0" baseline="0" noProof="0" dirty="0">
              <a:ln>
                <a:noFill/>
              </a:ln>
              <a:solidFill>
                <a:srgbClr val="92C029"/>
              </a:solidFill>
              <a:effectLst/>
              <a:uLnTx/>
              <a:uFillTx/>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r>
              <a:rPr kumimoji="0" lang="fr-CH" b="0" i="0" u="none" strike="noStrike" kern="1200" cap="none" spc="0" normalizeH="0" baseline="0" noProof="0" dirty="0" err="1">
                <a:ln>
                  <a:noFill/>
                </a:ln>
                <a:solidFill>
                  <a:srgbClr val="173752"/>
                </a:solidFill>
                <a:effectLst/>
                <a:uLnTx/>
                <a:uFillTx/>
                <a:latin typeface="Arial" panose="020B0604020202020204" pitchFamily="34" charset="0"/>
                <a:cs typeface="Arial" panose="020B0604020202020204" pitchFamily="34" charset="0"/>
              </a:rPr>
              <a:t>These</a:t>
            </a:r>
            <a:r>
              <a:rPr kumimoji="0" lang="fr-CH"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 responses </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train</a:t>
            </a:r>
            <a:r>
              <a:rPr kumimoji="0" lang="en-US" b="0" i="0" u="none" strike="noStrike" kern="1200" cap="none" spc="0" normalizeH="0" baseline="0" noProof="0" dirty="0">
                <a:ln>
                  <a:noFill/>
                </a:ln>
                <a:solidFill>
                  <a:srgbClr val="595959"/>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the immune system </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before</a:t>
            </a:r>
            <a:r>
              <a:rPr kumimoji="0" lang="en-US"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the infection, conferring protection against microbial agents including </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viruses and bacteria</a:t>
            </a: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kumimoji="0" lang="en-US" sz="1000"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lang="en-US" sz="2000" dirty="0">
              <a:solidFill>
                <a:srgbClr val="173752"/>
              </a:solidFill>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kumimoji="0" lang="en-US" sz="2000"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endParaRPr>
          </a:p>
        </p:txBody>
      </p:sp>
      <p:sp>
        <p:nvSpPr>
          <p:cNvPr id="99" name="Titre 1">
            <a:extLst>
              <a:ext uri="{FF2B5EF4-FFF2-40B4-BE49-F238E27FC236}">
                <a16:creationId xmlns:a16="http://schemas.microsoft.com/office/drawing/2014/main" id="{AB8C01DE-D119-93DC-CC86-4A2FEE070EAE}"/>
              </a:ext>
            </a:extLst>
          </p:cNvPr>
          <p:cNvSpPr txBox="1">
            <a:spLocks/>
          </p:cNvSpPr>
          <p:nvPr/>
        </p:nvSpPr>
        <p:spPr>
          <a:xfrm>
            <a:off x="371476" y="230187"/>
            <a:ext cx="10304463" cy="434975"/>
          </a:xfrm>
          <a:prstGeom prst="rect">
            <a:avLst/>
          </a:prstGeom>
        </p:spPr>
        <p:txBody>
          <a:bodyPr vert="horz"/>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sz="2400" dirty="0">
                <a:solidFill>
                  <a:schemeClr val="bg2"/>
                </a:solidFill>
                <a:latin typeface="Arial" panose="020B0604020202020204" pitchFamily="34" charset="0"/>
                <a:cs typeface="Arial" panose="020B0604020202020204" pitchFamily="34" charset="0"/>
              </a:rPr>
              <a:t>TAKING AWAYS:</a:t>
            </a:r>
          </a:p>
          <a:p>
            <a:r>
              <a:rPr lang="en-GB" sz="2400" dirty="0">
                <a:solidFill>
                  <a:schemeClr val="bg2"/>
                </a:solidFill>
                <a:latin typeface="Arial" panose="020B0604020202020204" pitchFamily="34" charset="0"/>
                <a:cs typeface="Arial" panose="020B0604020202020204" pitchFamily="34" charset="0"/>
              </a:rPr>
              <a:t>OM-85 is a trainer of the immune system</a:t>
            </a:r>
            <a:endParaRPr lang="fr-CH" sz="2400" dirty="0">
              <a:solidFill>
                <a:schemeClr val="bg2"/>
              </a:solidFill>
              <a:latin typeface="Arial" panose="020B0604020202020204" pitchFamily="34" charset="0"/>
              <a:cs typeface="Arial" panose="020B0604020202020204" pitchFamily="34" charset="0"/>
            </a:endParaRPr>
          </a:p>
        </p:txBody>
      </p:sp>
      <p:sp>
        <p:nvSpPr>
          <p:cNvPr id="101" name="TextBox 100">
            <a:extLst>
              <a:ext uri="{FF2B5EF4-FFF2-40B4-BE49-F238E27FC236}">
                <a16:creationId xmlns:a16="http://schemas.microsoft.com/office/drawing/2014/main" id="{6082EC25-A95E-A9F4-3A26-487ACD4AD635}"/>
              </a:ext>
            </a:extLst>
          </p:cNvPr>
          <p:cNvSpPr txBox="1"/>
          <p:nvPr/>
        </p:nvSpPr>
        <p:spPr>
          <a:xfrm>
            <a:off x="371476" y="4658478"/>
            <a:ext cx="9540062" cy="1754326"/>
          </a:xfrm>
          <a:prstGeom prst="rect">
            <a:avLst/>
          </a:prstGeom>
          <a:noFill/>
        </p:spPr>
        <p:txBody>
          <a:bodyPr wrap="square">
            <a:spAutoFit/>
          </a:bodyPr>
          <a:lstStyle/>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r>
              <a:rPr kumimoji="0" lang="fr-CH"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The non-</a:t>
            </a:r>
            <a:r>
              <a:rPr kumimoji="0" lang="fr-CH" b="0"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specific</a:t>
            </a:r>
            <a:r>
              <a:rPr kumimoji="0" lang="fr-CH"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 </a:t>
            </a:r>
            <a:r>
              <a:rPr kumimoji="0" lang="fr-CH" b="0"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anti-viral</a:t>
            </a:r>
            <a:r>
              <a:rPr kumimoji="0" lang="fr-CH"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 </a:t>
            </a:r>
            <a:r>
              <a:rPr kumimoji="0" lang="fr-CH" b="0" i="0" u="none" strike="noStrike" kern="1200" cap="none" spc="0" normalizeH="0" baseline="0" noProof="0" dirty="0" err="1">
                <a:ln>
                  <a:noFill/>
                </a:ln>
                <a:solidFill>
                  <a:schemeClr val="accent2"/>
                </a:solidFill>
                <a:effectLst/>
                <a:uLnTx/>
                <a:uFillTx/>
                <a:latin typeface="Arial" panose="020B0604020202020204" pitchFamily="34" charset="0"/>
                <a:cs typeface="Arial" panose="020B0604020202020204" pitchFamily="34" charset="0"/>
              </a:rPr>
              <a:t>responses</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results from activation of </a:t>
            </a:r>
            <a:r>
              <a:rPr lang="en-US" dirty="0">
                <a:solidFill>
                  <a:schemeClr val="accent2"/>
                </a:solidFill>
                <a:latin typeface="Arial" panose="020B0604020202020204" pitchFamily="34" charset="0"/>
                <a:cs typeface="Arial" panose="020B0604020202020204" pitchFamily="34" charset="0"/>
              </a:rPr>
              <a:t>multiple surface receptors</a:t>
            </a:r>
            <a:r>
              <a:rPr lang="en-US" dirty="0">
                <a:solidFill>
                  <a:schemeClr val="accent1"/>
                </a:solidFill>
                <a:latin typeface="Arial" panose="020B0604020202020204" pitchFamily="34" charset="0"/>
                <a:cs typeface="Arial" panose="020B0604020202020204" pitchFamily="34" charset="0"/>
              </a:rPr>
              <a:t> </a:t>
            </a:r>
            <a:r>
              <a:rPr lang="en-US" dirty="0">
                <a:solidFill>
                  <a:srgbClr val="173752"/>
                </a:solidFill>
                <a:latin typeface="Arial" panose="020B0604020202020204" pitchFamily="34" charset="0"/>
                <a:cs typeface="Arial" panose="020B0604020202020204" pitchFamily="34" charset="0"/>
              </a:rPr>
              <a:t>and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activation of at least </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4 intracellular converging pathways</a:t>
            </a:r>
            <a:r>
              <a:rPr kumimoji="0" lang="en-US" b="0" i="0" u="none" strike="noStrike" kern="1200" cap="none" spc="0" normalizeH="0" baseline="0" noProof="0" dirty="0">
                <a:ln>
                  <a:noFill/>
                </a:ln>
                <a:solidFill>
                  <a:srgbClr val="92C029"/>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known  as </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«danger signal»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alerting the cell to infection</a:t>
            </a: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endParaRPr lang="en-US" dirty="0">
              <a:solidFill>
                <a:srgbClr val="173752"/>
              </a:solidFill>
              <a:latin typeface="Arial" panose="020B0604020202020204" pitchFamily="34" charset="0"/>
              <a:cs typeface="Arial" panose="020B0604020202020204" pitchFamily="34" charset="0"/>
            </a:endParaRPr>
          </a:p>
          <a:p>
            <a:pPr marL="342900" marR="0" lvl="0" indent="-342900" algn="l" defTabSz="914309" rtl="0" eaLnBrk="1" fontAlgn="auto" latinLnBrk="0" hangingPunct="1">
              <a:lnSpc>
                <a:spcPct val="100000"/>
              </a:lnSpc>
              <a:spcBef>
                <a:spcPts val="0"/>
              </a:spcBef>
              <a:spcAft>
                <a:spcPts val="0"/>
              </a:spcAft>
              <a:buClr>
                <a:schemeClr val="accent2"/>
              </a:buClr>
              <a:buSzPct val="200000"/>
              <a:buFont typeface="Arial" panose="020B0604020202020204" pitchFamily="34" charset="0"/>
              <a:buChar char="•"/>
              <a:tabLst/>
              <a:defRPr/>
            </a:pP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OM-85 </a:t>
            </a:r>
            <a:r>
              <a:rPr kumimoji="0" lang="en-US" b="0" i="0" u="none" strike="noStrike" kern="1200" cap="none" spc="0" normalizeH="0" baseline="0" noProof="0" dirty="0">
                <a:ln>
                  <a:noFill/>
                </a:ln>
                <a:solidFill>
                  <a:schemeClr val="accent2"/>
                </a:solidFill>
                <a:effectLst/>
                <a:uLnTx/>
                <a:uFillTx/>
                <a:latin typeface="Arial" panose="020B0604020202020204" pitchFamily="34" charset="0"/>
                <a:cs typeface="Arial" panose="020B0604020202020204" pitchFamily="34" charset="0"/>
              </a:rPr>
              <a:t>trains the immune system also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by controlling the </a:t>
            </a:r>
            <a:r>
              <a:rPr lang="en-US" dirty="0">
                <a:solidFill>
                  <a:srgbClr val="173752"/>
                </a:solidFill>
                <a:latin typeface="Arial" panose="020B0604020202020204" pitchFamily="34" charset="0"/>
                <a:cs typeface="Arial" panose="020B0604020202020204" pitchFamily="34" charset="0"/>
              </a:rPr>
              <a:t>excessive </a:t>
            </a:r>
            <a:r>
              <a:rPr kumimoji="0" lang="en-US" b="0" i="0" u="none" strike="noStrike" kern="1200" cap="none" spc="0" normalizeH="0" baseline="0" noProof="0" dirty="0">
                <a:ln>
                  <a:noFill/>
                </a:ln>
                <a:solidFill>
                  <a:srgbClr val="173752"/>
                </a:solidFill>
                <a:effectLst/>
                <a:uLnTx/>
                <a:uFillTx/>
                <a:latin typeface="Arial" panose="020B0604020202020204" pitchFamily="34" charset="0"/>
                <a:cs typeface="Arial" panose="020B0604020202020204" pitchFamily="34" charset="0"/>
              </a:rPr>
              <a:t>inflammation</a:t>
            </a:r>
          </a:p>
        </p:txBody>
      </p:sp>
      <p:cxnSp>
        <p:nvCxnSpPr>
          <p:cNvPr id="103" name="Straight Connector 102">
            <a:extLst>
              <a:ext uri="{FF2B5EF4-FFF2-40B4-BE49-F238E27FC236}">
                <a16:creationId xmlns:a16="http://schemas.microsoft.com/office/drawing/2014/main" id="{E32319ED-6F81-7A2E-25CD-77A71BA9E416}"/>
              </a:ext>
            </a:extLst>
          </p:cNvPr>
          <p:cNvCxnSpPr>
            <a:cxnSpLocks/>
          </p:cNvCxnSpPr>
          <p:nvPr/>
        </p:nvCxnSpPr>
        <p:spPr>
          <a:xfrm>
            <a:off x="531631" y="1733107"/>
            <a:ext cx="0" cy="4582633"/>
          </a:xfrm>
          <a:prstGeom prst="line">
            <a:avLst/>
          </a:prstGeom>
        </p:spPr>
        <p:style>
          <a:lnRef idx="1">
            <a:schemeClr val="accent2"/>
          </a:lnRef>
          <a:fillRef idx="0">
            <a:schemeClr val="accent2"/>
          </a:fillRef>
          <a:effectRef idx="0">
            <a:schemeClr val="accent2"/>
          </a:effectRef>
          <a:fontRef idx="minor">
            <a:schemeClr val="tx1"/>
          </a:fontRef>
        </p:style>
      </p:cxnSp>
      <p:pic>
        <p:nvPicPr>
          <p:cNvPr id="6" name="Picture 5">
            <a:extLst>
              <a:ext uri="{FF2B5EF4-FFF2-40B4-BE49-F238E27FC236}">
                <a16:creationId xmlns:a16="http://schemas.microsoft.com/office/drawing/2014/main" id="{2787D7DE-D854-737A-56A9-9013E276811B}"/>
              </a:ext>
            </a:extLst>
          </p:cNvPr>
          <p:cNvPicPr>
            <a:picLocks noChangeAspect="1"/>
          </p:cNvPicPr>
          <p:nvPr/>
        </p:nvPicPr>
        <p:blipFill>
          <a:blip r:embed="rId2"/>
          <a:srcRect t="-1408" b="-1"/>
          <a:stretch/>
        </p:blipFill>
        <p:spPr>
          <a:xfrm>
            <a:off x="6795020" y="994299"/>
            <a:ext cx="4586532" cy="3532164"/>
          </a:xfrm>
          <a:prstGeom prst="rect">
            <a:avLst/>
          </a:prstGeom>
          <a:ln>
            <a:noFill/>
          </a:ln>
          <a:effectLst>
            <a:softEdge rad="112500"/>
          </a:effectLst>
        </p:spPr>
      </p:pic>
      <p:pic>
        <p:nvPicPr>
          <p:cNvPr id="2" name="Image 1">
            <a:extLst>
              <a:ext uri="{FF2B5EF4-FFF2-40B4-BE49-F238E27FC236}">
                <a16:creationId xmlns:a16="http://schemas.microsoft.com/office/drawing/2014/main" id="{4C286259-6D8D-1D8D-F27D-9E1BEF6613D2}"/>
              </a:ext>
            </a:extLst>
          </p:cNvPr>
          <p:cNvPicPr>
            <a:picLocks noChangeAspect="1"/>
          </p:cNvPicPr>
          <p:nvPr/>
        </p:nvPicPr>
        <p:blipFill>
          <a:blip r:embed="rId3"/>
          <a:stretch>
            <a:fillRect/>
          </a:stretch>
        </p:blipFill>
        <p:spPr>
          <a:xfrm>
            <a:off x="10290163" y="4526463"/>
            <a:ext cx="1725306" cy="1637206"/>
          </a:xfrm>
          <a:prstGeom prst="rect">
            <a:avLst/>
          </a:prstGeom>
        </p:spPr>
      </p:pic>
    </p:spTree>
    <p:extLst>
      <p:ext uri="{BB962C8B-B14F-4D97-AF65-F5344CB8AC3E}">
        <p14:creationId xmlns:p14="http://schemas.microsoft.com/office/powerpoint/2010/main" val="41232583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F4671B-32DD-D2AF-1FEB-FFB2ED9CB8BD}"/>
              </a:ext>
            </a:extLst>
          </p:cNvPr>
          <p:cNvSpPr>
            <a:spLocks noGrp="1"/>
          </p:cNvSpPr>
          <p:nvPr>
            <p:ph type="sldNum" sz="quarter" idx="11"/>
          </p:nvPr>
        </p:nvSpPr>
        <p:spPr>
          <a:xfrm>
            <a:off x="11475720" y="6489701"/>
            <a:ext cx="344804" cy="142010"/>
          </a:xfrm>
        </p:spPr>
        <p:txBody>
          <a:bodyPr wrap="square" anchor="ctr">
            <a:normAutofit/>
          </a:bodyPr>
          <a:lstStyle/>
          <a:p>
            <a:pPr>
              <a:spcAft>
                <a:spcPts val="600"/>
              </a:spcAft>
            </a:pPr>
            <a:fld id="{0C2A03C2-618D-0049-8007-B6874CE3F48B}" type="slidenum">
              <a:rPr lang="en-GB" smtClean="0"/>
              <a:pPr>
                <a:spcAft>
                  <a:spcPts val="600"/>
                </a:spcAft>
              </a:pPr>
              <a:t>28</a:t>
            </a:fld>
            <a:endParaRPr lang="en-GB"/>
          </a:p>
        </p:txBody>
      </p:sp>
      <p:sp>
        <p:nvSpPr>
          <p:cNvPr id="4" name="Text Placeholder 3">
            <a:extLst>
              <a:ext uri="{FF2B5EF4-FFF2-40B4-BE49-F238E27FC236}">
                <a16:creationId xmlns:a16="http://schemas.microsoft.com/office/drawing/2014/main" id="{7D2047BB-1D47-2DE9-D347-2EB7F10E18D3}"/>
              </a:ext>
            </a:extLst>
          </p:cNvPr>
          <p:cNvSpPr>
            <a:spLocks noGrp="1"/>
          </p:cNvSpPr>
          <p:nvPr>
            <p:ph type="body" sz="quarter" idx="12"/>
          </p:nvPr>
        </p:nvSpPr>
        <p:spPr>
          <a:xfrm>
            <a:off x="3498925" y="2859979"/>
            <a:ext cx="5203825" cy="664797"/>
          </a:xfrm>
        </p:spPr>
        <p:txBody>
          <a:bodyPr wrap="square" anchor="t">
            <a:normAutofit/>
          </a:bodyPr>
          <a:lstStyle/>
          <a:p>
            <a:r>
              <a:rPr lang="fr-CH" dirty="0" err="1"/>
              <a:t>Thank</a:t>
            </a:r>
            <a:r>
              <a:rPr lang="fr-CH" dirty="0"/>
              <a:t> </a:t>
            </a:r>
            <a:r>
              <a:rPr lang="fr-CH" dirty="0" err="1"/>
              <a:t>you</a:t>
            </a:r>
            <a:endParaRPr lang="en-GB" dirty="0"/>
          </a:p>
        </p:txBody>
      </p:sp>
      <p:sp>
        <p:nvSpPr>
          <p:cNvPr id="12" name="Text Placeholder 3">
            <a:extLst>
              <a:ext uri="{FF2B5EF4-FFF2-40B4-BE49-F238E27FC236}">
                <a16:creationId xmlns:a16="http://schemas.microsoft.com/office/drawing/2014/main" id="{2EECACD3-5363-9606-C025-E76ECF88813B}"/>
              </a:ext>
            </a:extLst>
          </p:cNvPr>
          <p:cNvSpPr>
            <a:spLocks noGrp="1"/>
          </p:cNvSpPr>
          <p:nvPr>
            <p:ph type="body" sz="quarter" idx="13"/>
          </p:nvPr>
        </p:nvSpPr>
        <p:spPr>
          <a:xfrm>
            <a:off x="3501293" y="3694200"/>
            <a:ext cx="5203825" cy="332399"/>
          </a:xfrm>
        </p:spPr>
        <p:txBody>
          <a:bodyPr/>
          <a:lstStyle/>
          <a:p>
            <a:endParaRPr lang="en-US"/>
          </a:p>
        </p:txBody>
      </p:sp>
    </p:spTree>
    <p:extLst>
      <p:ext uri="{BB962C8B-B14F-4D97-AF65-F5344CB8AC3E}">
        <p14:creationId xmlns:p14="http://schemas.microsoft.com/office/powerpoint/2010/main" val="28431882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zTJKsNfFrJTRayKMe1PEJw"/>
</p:tagLst>
</file>

<file path=ppt/tags/tag19.xml><?xml version="1.0" encoding="utf-8"?>
<p:tagLst xmlns:a="http://schemas.openxmlformats.org/drawingml/2006/main" xmlns:r="http://schemas.openxmlformats.org/officeDocument/2006/relationships" xmlns:p="http://schemas.openxmlformats.org/presentationml/2006/main">
  <p:tag name="ID" val="66a364f79824a67694cb6b8f"/>
  <p:tag name="DATEINSERTED" val="1729839222972"/>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39],&quot;style&quot;:{&quot;fontWeight&quot;:&quot;normal&quot;,&quot;fontStyle&quot;:&quot;normal&quot;,&quot;fontSize&quot;:14.666666666666666,&quot;fontFamily&quot;:&quot;Roboto&quot;,&quot;color&quot;:&quot;black&quot;,&quot;decoration&quot;:&quot;none&quot;}},{&quot;range&quot;:[40,44],&quot;style&quot;:{&quot;fontWeight&quot;:&quot;normal&quot;,&quot;fontStyle&quot;:&quot;normal&quot;,&quot;fontSize&quot;:14.666666666666666,&quot;fontFamily&quot;:&quot;Roboto&quot;,&quot;color&quot;:&quot;black&quot;,&quot;decoration&quot;:&quot;none&quot;}},{&quot;range&quot;:[45,45],&quot;style&quot;:{&quot;fontWeight&quot;:&quot;normal&quot;,&quot;fontStyle&quot;:&quot;normal&quot;,&quot;fontSize&quot;:14.666666666666666,&quot;fontFamily&quot;:&quot;Roboto&quot;,&quot;color&quot;:&quot;black&quot;,&quot;decoration&quot;:&quot;none&quot;}}],&quot;text&quot;:&quot;Multiple receptors activation on immune cells &quot;,&quot;baseStyle&quot;:{&quot;fontFamily&quot;:&quot;Roboto&quot;,&quot;fontSize&quot;:14.666666666666666,&quot;color&quot;:&quot;black&quot;,&quot;fontWeight&quot;:&quot;normal&quot;,&quot;fontStyle&quot;:&quot;normal&quot;,&quot;decoration&quot;:&quot;none&quot;,&quot;script&quot;:&quot;none&quot;}}],&quot;_lastCaretLocation&quot;:{&quot;lineIndex&quot;:0,&quot;runIndex&quot;:3,&quot;charIndex&quot;:32}},&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839096247"/>
  <p:tag name="TITLE" val="Untitled"/>
  <p:tag name="CREATORNAME" val="Edouard Baulier"/>
</p:tagLst>
</file>

<file path=ppt/tags/tag20.xml><?xml version="1.0" encoding="utf-8"?>
<p:tagLst xmlns:a="http://schemas.openxmlformats.org/drawingml/2006/main" xmlns:r="http://schemas.openxmlformats.org/officeDocument/2006/relationships" xmlns:p="http://schemas.openxmlformats.org/presentationml/2006/main">
  <p:tag name="ID" val="66a364f79824a67694cb6b8f"/>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46],&quot;style&quot;:{&quot;fontWeight&quot;:&quot;normal&quot;,&quot;fontStyle&quot;:&quot;normal&quot;,&quot;fontSize&quot;:14.666666666666666,&quot;fontFamily&quot;:&quot;Roboto&quot;,&quot;color&quot;:&quot;black&quot;,&quot;decoration&quot;:&quot;none&quot;}},{&quot;range&quot;:[47,51],&quot;style&quot;:{&quot;fontWeight&quot;:&quot;normal&quot;,&quot;fontStyle&quot;:&quot;normal&quot;,&quot;fontSize&quot;:14.666666666666666,&quot;fontFamily&quot;:&quot;Roboto&quot;,&quot;color&quot;:&quot;black&quot;,&quot;decoration&quot;:&quot;none&quot;}},{&quot;range&quot;:[52,52],&quot;style&quot;:{&quot;fontWeight&quot;:&quot;normal&quot;,&quot;fontStyle&quot;:&quot;normal&quot;,&quot;fontSize&quot;:14.666666666666666,&quot;fontFamily&quot;:&quot;Roboto&quot;,&quot;color&quot;:&quot;black&quot;,&quot;decoration&quot;:&quot;none&quot;}}],&quot;text&quot;:&quot;Multiple receptors activation on innate immune cells &quot;}],&quot;_lastCaretLocation&quot;:{&quot;lineIndex&quot;:0,&quot;runIndex&quot;:3,&quot;charIndex&quot;:40}},&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662893319"/>
  <p:tag name="TITLE" val="Untitled"/>
  <p:tag name="CREATORNAME" val="Edouard Baulier"/>
  <p:tag name="DATEINSERTED" val="1729663175062"/>
</p:tagLst>
</file>

<file path=ppt/tags/tag21.xml><?xml version="1.0" encoding="utf-8"?>
<p:tagLst xmlns:a="http://schemas.openxmlformats.org/drawingml/2006/main" xmlns:r="http://schemas.openxmlformats.org/officeDocument/2006/relationships" xmlns:p="http://schemas.openxmlformats.org/presentationml/2006/main">
  <p:tag name="ID" val="66a364f79824a67694cb6b8f"/>
  <p:tag name="DATEINSERTED" val="1729839222972"/>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39],&quot;style&quot;:{&quot;fontWeight&quot;:&quot;normal&quot;,&quot;fontStyle&quot;:&quot;normal&quot;,&quot;fontSize&quot;:14.666666666666666,&quot;fontFamily&quot;:&quot;Roboto&quot;,&quot;color&quot;:&quot;black&quot;,&quot;decoration&quot;:&quot;none&quot;}},{&quot;range&quot;:[40,44],&quot;style&quot;:{&quot;fontWeight&quot;:&quot;normal&quot;,&quot;fontStyle&quot;:&quot;normal&quot;,&quot;fontSize&quot;:14.666666666666666,&quot;fontFamily&quot;:&quot;Roboto&quot;,&quot;color&quot;:&quot;black&quot;,&quot;decoration&quot;:&quot;none&quot;}},{&quot;range&quot;:[45,45],&quot;style&quot;:{&quot;fontWeight&quot;:&quot;normal&quot;,&quot;fontStyle&quot;:&quot;normal&quot;,&quot;fontSize&quot;:14.666666666666666,&quot;fontFamily&quot;:&quot;Roboto&quot;,&quot;color&quot;:&quot;black&quot;,&quot;decoration&quot;:&quot;none&quot;}}],&quot;text&quot;:&quot;Multiple receptors activation on immune cells &quot;,&quot;baseStyle&quot;:{&quot;fontFamily&quot;:&quot;Roboto&quot;,&quot;fontSize&quot;:14.666666666666666,&quot;color&quot;:&quot;black&quot;,&quot;fontWeight&quot;:&quot;normal&quot;,&quot;fontStyle&quot;:&quot;normal&quot;,&quot;decoration&quot;:&quot;none&quot;,&quot;script&quot;:&quot;none&quot;}}],&quot;_lastCaretLocation&quot;:{&quot;lineIndex&quot;:0,&quot;runIndex&quot;:3,&quot;charIndex&quot;:32}},&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839096247"/>
  <p:tag name="TITLE" val="Untitled"/>
  <p:tag name="CREATORNAME" val="Edouard Baulier"/>
</p:tagLst>
</file>

<file path=ppt/tags/tag22.xml><?xml version="1.0" encoding="utf-8"?>
<p:tagLst xmlns:a="http://schemas.openxmlformats.org/drawingml/2006/main" xmlns:r="http://schemas.openxmlformats.org/officeDocument/2006/relationships" xmlns:p="http://schemas.openxmlformats.org/presentationml/2006/main">
  <p:tag name="ID" val="66a364f79824a67694cb6b8f"/>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46],&quot;style&quot;:{&quot;fontWeight&quot;:&quot;normal&quot;,&quot;fontStyle&quot;:&quot;normal&quot;,&quot;fontSize&quot;:14.666666666666666,&quot;fontFamily&quot;:&quot;Roboto&quot;,&quot;color&quot;:&quot;black&quot;,&quot;decoration&quot;:&quot;none&quot;}},{&quot;range&quot;:[47,51],&quot;style&quot;:{&quot;fontWeight&quot;:&quot;normal&quot;,&quot;fontStyle&quot;:&quot;normal&quot;,&quot;fontSize&quot;:14.666666666666666,&quot;fontFamily&quot;:&quot;Roboto&quot;,&quot;color&quot;:&quot;black&quot;,&quot;decoration&quot;:&quot;none&quot;}},{&quot;range&quot;:[52,52],&quot;style&quot;:{&quot;fontWeight&quot;:&quot;normal&quot;,&quot;fontStyle&quot;:&quot;normal&quot;,&quot;fontSize&quot;:14.666666666666666,&quot;fontFamily&quot;:&quot;Roboto&quot;,&quot;color&quot;:&quot;black&quot;,&quot;decoration&quot;:&quot;none&quot;}}],&quot;text&quot;:&quot;Multiple receptors activation on innate immune cells &quot;}],&quot;_lastCaretLocation&quot;:{&quot;lineIndex&quot;:0,&quot;runIndex&quot;:3,&quot;charIndex&quot;:40}},&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662893319"/>
  <p:tag name="TITLE" val="Untitled"/>
  <p:tag name="CREATORNAME" val="Edouard Baulier"/>
  <p:tag name="DATEINSERTED" val="1729663175062"/>
</p:tagLst>
</file>

<file path=ppt/tags/tag23.xml><?xml version="1.0" encoding="utf-8"?>
<p:tagLst xmlns:a="http://schemas.openxmlformats.org/drawingml/2006/main" xmlns:r="http://schemas.openxmlformats.org/officeDocument/2006/relationships" xmlns:p="http://schemas.openxmlformats.org/presentationml/2006/main">
  <p:tag name="ID" val="66a364f79824a67694cb6b8f"/>
  <p:tag name="DATEINSERTED" val="1729839222972"/>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39],&quot;style&quot;:{&quot;fontWeight&quot;:&quot;normal&quot;,&quot;fontStyle&quot;:&quot;normal&quot;,&quot;fontSize&quot;:14.666666666666666,&quot;fontFamily&quot;:&quot;Roboto&quot;,&quot;color&quot;:&quot;black&quot;,&quot;decoration&quot;:&quot;none&quot;}},{&quot;range&quot;:[40,44],&quot;style&quot;:{&quot;fontWeight&quot;:&quot;normal&quot;,&quot;fontStyle&quot;:&quot;normal&quot;,&quot;fontSize&quot;:14.666666666666666,&quot;fontFamily&quot;:&quot;Roboto&quot;,&quot;color&quot;:&quot;black&quot;,&quot;decoration&quot;:&quot;none&quot;}},{&quot;range&quot;:[45,45],&quot;style&quot;:{&quot;fontWeight&quot;:&quot;normal&quot;,&quot;fontStyle&quot;:&quot;normal&quot;,&quot;fontSize&quot;:14.666666666666666,&quot;fontFamily&quot;:&quot;Roboto&quot;,&quot;color&quot;:&quot;black&quot;,&quot;decoration&quot;:&quot;none&quot;}}],&quot;text&quot;:&quot;Multiple receptors activation on immune cells &quot;,&quot;baseStyle&quot;:{&quot;fontFamily&quot;:&quot;Roboto&quot;,&quot;fontSize&quot;:14.666666666666666,&quot;color&quot;:&quot;black&quot;,&quot;fontWeight&quot;:&quot;normal&quot;,&quot;fontStyle&quot;:&quot;normal&quot;,&quot;decoration&quot;:&quot;none&quot;,&quot;script&quot;:&quot;none&quot;}}],&quot;_lastCaretLocation&quot;:{&quot;lineIndex&quot;:0,&quot;runIndex&quot;:3,&quot;charIndex&quot;:32}},&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839096247"/>
  <p:tag name="TITLE" val="Untitled"/>
  <p:tag name="CREATORNAME" val="Edouard Baulier"/>
</p:tagLst>
</file>

<file path=ppt/tags/tag24.xml><?xml version="1.0" encoding="utf-8"?>
<p:tagLst xmlns:a="http://schemas.openxmlformats.org/drawingml/2006/main" xmlns:r="http://schemas.openxmlformats.org/officeDocument/2006/relationships" xmlns:p="http://schemas.openxmlformats.org/presentationml/2006/main">
  <p:tag name="ID" val="66a364f79824a67694cb6b8f"/>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46],&quot;style&quot;:{&quot;fontWeight&quot;:&quot;normal&quot;,&quot;fontStyle&quot;:&quot;normal&quot;,&quot;fontSize&quot;:14.666666666666666,&quot;fontFamily&quot;:&quot;Roboto&quot;,&quot;color&quot;:&quot;black&quot;,&quot;decoration&quot;:&quot;none&quot;}},{&quot;range&quot;:[47,51],&quot;style&quot;:{&quot;fontWeight&quot;:&quot;normal&quot;,&quot;fontStyle&quot;:&quot;normal&quot;,&quot;fontSize&quot;:14.666666666666666,&quot;fontFamily&quot;:&quot;Roboto&quot;,&quot;color&quot;:&quot;black&quot;,&quot;decoration&quot;:&quot;none&quot;}},{&quot;range&quot;:[52,52],&quot;style&quot;:{&quot;fontWeight&quot;:&quot;normal&quot;,&quot;fontStyle&quot;:&quot;normal&quot;,&quot;fontSize&quot;:14.666666666666666,&quot;fontFamily&quot;:&quot;Roboto&quot;,&quot;color&quot;:&quot;black&quot;,&quot;decoration&quot;:&quot;none&quot;}}],&quot;text&quot;:&quot;Multiple receptors activation on innate immune cells &quot;}],&quot;_lastCaretLocation&quot;:{&quot;lineIndex&quot;:0,&quot;runIndex&quot;:3,&quot;charIndex&quot;:40}},&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662893319"/>
  <p:tag name="TITLE" val="Untitled"/>
  <p:tag name="CREATORNAME" val="Edouard Baulier"/>
  <p:tag name="DATEINSERTED" val="1729663175062"/>
</p:tagLst>
</file>

<file path=ppt/tags/tag25.xml><?xml version="1.0" encoding="utf-8"?>
<p:tagLst xmlns:a="http://schemas.openxmlformats.org/drawingml/2006/main" xmlns:r="http://schemas.openxmlformats.org/officeDocument/2006/relationships" xmlns:p="http://schemas.openxmlformats.org/presentationml/2006/main">
  <p:tag name="ID" val="66a364f79824a67694cb6b8f"/>
  <p:tag name="DATEINSERTED" val="1729839222972"/>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39],&quot;style&quot;:{&quot;fontWeight&quot;:&quot;normal&quot;,&quot;fontStyle&quot;:&quot;normal&quot;,&quot;fontSize&quot;:14.666666666666666,&quot;fontFamily&quot;:&quot;Roboto&quot;,&quot;color&quot;:&quot;black&quot;,&quot;decoration&quot;:&quot;none&quot;}},{&quot;range&quot;:[40,44],&quot;style&quot;:{&quot;fontWeight&quot;:&quot;normal&quot;,&quot;fontStyle&quot;:&quot;normal&quot;,&quot;fontSize&quot;:14.666666666666666,&quot;fontFamily&quot;:&quot;Roboto&quot;,&quot;color&quot;:&quot;black&quot;,&quot;decoration&quot;:&quot;none&quot;}},{&quot;range&quot;:[45,45],&quot;style&quot;:{&quot;fontWeight&quot;:&quot;normal&quot;,&quot;fontStyle&quot;:&quot;normal&quot;,&quot;fontSize&quot;:14.666666666666666,&quot;fontFamily&quot;:&quot;Roboto&quot;,&quot;color&quot;:&quot;black&quot;,&quot;decoration&quot;:&quot;none&quot;}}],&quot;text&quot;:&quot;Multiple receptors activation on immune cells &quot;,&quot;baseStyle&quot;:{&quot;fontFamily&quot;:&quot;Roboto&quot;,&quot;fontSize&quot;:14.666666666666666,&quot;color&quot;:&quot;black&quot;,&quot;fontWeight&quot;:&quot;normal&quot;,&quot;fontStyle&quot;:&quot;normal&quot;,&quot;decoration&quot;:&quot;none&quot;,&quot;script&quot;:&quot;none&quot;}}],&quot;_lastCaretLocation&quot;:{&quot;lineIndex&quot;:0,&quot;runIndex&quot;:3,&quot;charIndex&quot;:32}},&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839096247"/>
  <p:tag name="TITLE" val="Untitled"/>
  <p:tag name="CREATORNAME" val="Edouard Baulier"/>
</p:tagLst>
</file>

<file path=ppt/tags/tag26.xml><?xml version="1.0" encoding="utf-8"?>
<p:tagLst xmlns:a="http://schemas.openxmlformats.org/drawingml/2006/main" xmlns:r="http://schemas.openxmlformats.org/officeDocument/2006/relationships" xmlns:p="http://schemas.openxmlformats.org/presentationml/2006/main">
  <p:tag name="ID" val="66a364f79824a67694cb6b8f"/>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46],&quot;style&quot;:{&quot;fontWeight&quot;:&quot;normal&quot;,&quot;fontStyle&quot;:&quot;normal&quot;,&quot;fontSize&quot;:14.666666666666666,&quot;fontFamily&quot;:&quot;Roboto&quot;,&quot;color&quot;:&quot;black&quot;,&quot;decoration&quot;:&quot;none&quot;}},{&quot;range&quot;:[47,51],&quot;style&quot;:{&quot;fontWeight&quot;:&quot;normal&quot;,&quot;fontStyle&quot;:&quot;normal&quot;,&quot;fontSize&quot;:14.666666666666666,&quot;fontFamily&quot;:&quot;Roboto&quot;,&quot;color&quot;:&quot;black&quot;,&quot;decoration&quot;:&quot;none&quot;}},{&quot;range&quot;:[52,52],&quot;style&quot;:{&quot;fontWeight&quot;:&quot;normal&quot;,&quot;fontStyle&quot;:&quot;normal&quot;,&quot;fontSize&quot;:14.666666666666666,&quot;fontFamily&quot;:&quot;Roboto&quot;,&quot;color&quot;:&quot;black&quot;,&quot;decoration&quot;:&quot;none&quot;}}],&quot;text&quot;:&quot;Multiple receptors activation on innate immune cells &quot;}],&quot;_lastCaretLocation&quot;:{&quot;lineIndex&quot;:0,&quot;runIndex&quot;:3,&quot;charIndex&quot;:40}},&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662893319"/>
  <p:tag name="TITLE" val="Untitled"/>
  <p:tag name="CREATORNAME" val="Edouard Baulier"/>
  <p:tag name="DATEINSERTED" val="1729663175062"/>
</p:tagLst>
</file>

<file path=ppt/tags/tag27.xml><?xml version="1.0" encoding="utf-8"?>
<p:tagLst xmlns:a="http://schemas.openxmlformats.org/drawingml/2006/main" xmlns:r="http://schemas.openxmlformats.org/officeDocument/2006/relationships" xmlns:p="http://schemas.openxmlformats.org/presentationml/2006/main">
  <p:tag name="ID" val="66a364f79824a67694cb6b8f"/>
  <p:tag name="DATEINSERTED" val="1729839222972"/>
  <p:tag name="BIOJSON" val="{&quot;id&quot;:&quot;decc6a82-64bf-4081-963a-fb8609f2677b&quot;,&quot;objects&quot;:{&quot;decc6a82-64bf-4081-963a-fb8609f2677b&quot;:{&quot;id&quot;:&quot;decc6a82-64bf-4081-963a-fb8609f2677b&quot;,&quot;type&quot;:&quot;FIGURE_OBJECT&quot;,&quot;document&quot;:{&quot;type&quot;:&quot;DOCUMENT_GROUP&quot;,&quot;canvasType&quot;:&quot;FIGURE&quot;,&quot;units&quot;:&quot;in&quot;}},&quot;0ecea2b9-cf54-4fc8-93a7-aae66ccfd66a&quot;:{&quot;id&quot;:&quot;0ecea2b9-cf54-4fc8-93a7-aae66ccfd66a&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parentId&quot;:&quot;decc6a82-64bf-4081-963a-fb8609f2677b&quot;,&quot;type&quot;:&quot;FRAME&quot;,&quot;order&quot;:&quot;5&quot;}},&quot;ac4d16da-cad5-44ff-bd90-9f8d479b9d7c&quot;:{&quot;id&quot;:&quot;ac4d16da-cad5-44ff-bd90-9f8d479b9d7c&quot;,&quot;type&quot;:&quot;FIGURE_OBJECT&quot;,&quot;document&quot;:{&quot;type&quot;:&quot;FIGURE&quot;,&quot;canvasType&quot;:&quot;FIGURE&quot;,&quot;units&quot;:&quot;in&quot;},&quot;parent&quot;:{&quot;parentId&quot;:&quot;decc6a82-64bf-4081-963a-fb8609f2677b&quot;,&quot;type&quot;:&quot;DOCUMENT&quot;,&quot;order&quot;:&quot;5&quot;}},&quot;0c71b8db-46bc-459e-a37c-9279da48e502&quot;:{&quot;id&quot;:&quot;0c71b8db-46bc-459e-a37c-9279da48e502&quot;,&quot;type&quot;:&quot;FIGURE_OBJECT&quot;,&quot;relativeTransform&quot;:{&quot;translate&quot;:{&quot;x&quot;:0,&quot;y&quot;:0},&quot;rotate&quot;:0,&quot;skewX&quot;:0,&quot;scale&quot;:{&quot;x&quot;:1,&quot;y&quot;:1}},&quot;path&quot;:{&quot;type&quot;:&quot;RECT&quot;,&quot;size&quot;:{&quot;x&quot;:960,&quot;y&quot;:672}},&quot;pathStyles&quot;:[{&quot;type&quot;:&quot;FILL&quot;,&quot;fillStyle&quot;:&quot;rgba(0,0,0,0)&quot;}],&quot;parent&quot;:{&quot;type&quot;:&quot;FRAME&quot;,&quot;parentId&quot;:&quot;ac4d16da-cad5-44ff-bd90-9f8d479b9d7c&quot;,&quot;order&quot;:&quot;5&quot;}},&quot;f2945a82-41dd-43b9-bf4e-fe00dd59f0ae&quot;:{&quot;id&quot;:&quot;f2945a82-41dd-43b9-bf4e-fe00dd59f0ae&quot;,&quot;type&quot;:&quot;FIGURE_OBJECT&quot;,&quot;guide&quot;:{&quot;type&quot;:&quot;GRID&quot;,&quot;distance&quot;:0.5,&quot;units&quot;:&quot;in&quot;},&quot;parent&quot;:{&quot;parentId&quot;:&quot;decc6a82-64bf-4081-963a-fb8609f2677b&quot;,&quot;type&quot;:&quot;GUIDE&quot;,&quot;order&quot;:&quot;5&quot;}},&quot;078d5a10-a5ce-438c-9753-987f294c5c86&quot;:{&quot;type&quot;:&quot;FIGURE_OBJECT&quot;,&quot;id&quot;:&quot;078d5a10-a5ce-438c-9753-987f294c5c86&quot;,&quot;relativeTransform&quot;:{&quot;translate&quot;:{&quot;x&quot;:-135.20218984016674,&quot;y&quot;:-310.1496950282262},&quot;rotate&quot;:-0.7263458379388934,&quot;skewX&quot;:0,&quot;scale&quot;:{&quot;x&quot;:1,&quot;y&quot;:1}},&quot;opacity&quot;:1,&quot;path&quot;:{&quot;type&quot;:&quot;POLY_LINE&quot;,&quot;points&quot;:[{&quot;x&quot;:-248.04541924422588,&quot;y&quot;:69.49939010846367},{&quot;x&quot;:-261.3200036198388,&quot;y&quot;:86.75566292711082}],&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3&quot;},&quot;connectorInfo&quot;:{&quot;connectedObjects&quot;:[],&quot;type&quot;:&quot;LINE&quot;,&quot;offset&quot;:{&quot;x&quot;:0,&quot;y&quot;:0},&quot;bending&quot;:0.1,&quot;firstElementIsHead&quot;:false,&quot;customized&quot;:false}},&quot;9c362b2d-6f07-4389-882e-abc92ec5d3d6&quot;:{&quot;type&quot;:&quot;FIGURE_OBJECT&quot;,&quot;id&quot;:&quot;9c362b2d-6f07-4389-882e-abc92ec5d3d6&quot;,&quot;relativeTransform&quot;:{&quot;translate&quot;:{&quot;x&quot;:-233.8419516884171,&quot;y&quot;:-360.93527690605833},&quot;rotate&quot;:-1.2611642250090322,&quot;skewX&quot;:1.1102230246251565e-16,&quot;scale&quot;:{&quot;x&quot;:1,&quot;y&quot;:1.0000000000000009}},&quot;opacity&quot;:1,&quot;path&quot;:{&quot;type&quot;:&quot;POLY_LINE&quot;,&quot;points&quot;:[{&quot;x&quot;:-248.04541924422588,&quot;y&quot;:69.49939010846367},{&quot;x&quot;:-274.9321997638117,&quot;y&quot;:95.82906743497395}],&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quot;},&quot;connectorInfo&quot;:{&quot;connectedObjects&quot;:[],&quot;type&quot;:&quot;LINE&quot;,&quot;offset&quot;:{&quot;x&quot;:0,&quot;y&quot;:0},&quot;bending&quot;:0.1,&quot;firstElementIsHead&quot;:false,&quot;customized&quot;:false}},&quot;e0fc0b67-3415-4ebb-86e4-6ef9f3fab6e1&quot;:{&quot;type&quot;:&quot;FIGURE_OBJECT&quot;,&quot;id&quot;:&quot;e0fc0b67-3415-4ebb-86e4-6ef9f3fab6e1&quot;,&quot;relativeTransform&quot;:{&quot;translate&quot;:{&quot;x&quot;:-306.60223454406093,&quot;y&quot;:-372.5635058921548},&quot;rotate&quot;:-1.2611642250090322,&quot;skewX&quot;:1.1102230246251565e-16,&quot;scale&quot;:{&quot;x&quot;:1,&quot;y&quot;:1.0000000000000009}},&quot;opacity&quot;:1,&quot;path&quot;:{&quot;type&quot;:&quot;POLY_LINE&quot;,&quot;points&quot;:[{&quot;x&quot;:-270.282595424934,&quot;y&quot;:79.26774250276111},{&quot;x&quot;:-289.08812781869443,&quot;y&quot;:76.47012431305217}],&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55&quot;},&quot;connectorInfo&quot;:{&quot;connectedObjects&quot;:[],&quot;type&quot;:&quot;LINE&quot;,&quot;offset&quot;:{&quot;x&quot;:0,&quot;y&quot;:0},&quot;bending&quot;:0.1,&quot;firstElementIsHead&quot;:false,&quot;customized&quot;:false}},&quot;e9a0a1e4-7f75-4882-9706-08d0b0c982c6&quot;:{&quot;type&quot;:&quot;FIGURE_OBJECT&quot;,&quot;id&quot;:&quot;e9a0a1e4-7f75-4882-9706-08d0b0c982c6&quot;,&quot;relativeTransform&quot;:{&quot;translate&quot;:{&quot;x&quot;:68.89382252598762,&quot;y&quot;:-210.71960436862872},&quot;rotate&quot;:0,&quot;skewX&quot;:0,&quot;scale&quot;:{&quot;x&quot;:1,&quot;y&quot;:1}},&quot;opacity&quot;:1,&quot;path&quot;:{&quot;type&quot;:&quot;POLY_LINE&quot;,&quot;points&quot;:[{&quot;x&quot;:-393.8592615563083,&quot;y&quot;:110.85636999755567},{&quot;x&quot;:-424.56818206925914,&quot;y&quot;:144.5893868333113}],&quot;closed&quot;:false},&quot;pathStyles&quot;:[{&quot;type&quot;:&quot;FILL&quot;,&quot;fillStyle&quot;:&quot;rgba(0,0,0,0)&quot;},{&quot;type&quot;:&quot;STROKE&quot;,&quot;strokeStyle&quot;:{&quot;units&quot;:&quot;PATH_LENGTH&quot;,&quot;stops&quot;:{&quot;0&quot;:&quot;#23232300&quot;,&quot;1&quot;:&quot;#232323&quot;,&quot;0.45&quot;:&quot;#232323&quot;}},&quot;lineWidth&quot;:1.245353472838924,&quot;lineJoin&quot;:&quot;round&quot;}],&quot;pathMarkers&quot;:{&quot;markerEnd&quot;:{&quot;type&quot;:&quot;PATH&quot;,&quot;units&quot;:{&quot;type&quot;:&quot;STROKE_WIDTH&quot;,&quot;scale&quot;:1},&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ac4d16da-cad5-44ff-bd90-9f8d479b9d7c&quot;,&quot;order&quot;:&quot;6&quot;},&quot;connectorInfo&quot;:{&quot;connectedObjects&quot;:[],&quot;type&quot;:&quot;LINE&quot;,&quot;offset&quot;:{&quot;x&quot;:0,&quot;y&quot;:0},&quot;bending&quot;:0.1,&quot;firstElementIsHead&quot;:true,&quot;customized&quot;:false}},&quot;3ffe76d9-35cb-4dd4-8459-5fa297a46852&quot;:{&quot;type&quot;:&quot;FIGURE_OBJECT&quot;,&quot;id&quot;:&quot;3ffe76d9-35cb-4dd4-8459-5fa297a46852&quot;,&quot;parent&quot;:{&quot;type&quot;:&quot;CHILD&quot;,&quot;parentId&quot;:&quot;ac4d16da-cad5-44ff-bd90-9f8d479b9d7c&quot;,&quot;order&quot;:&quot;25&quot;},&quot;relativeTransform&quot;:{&quot;translate&quot;:{&quot;x&quot;:-157.87871507061374,&quot;y&quot;:-160.5644016920283},&quot;rotate&quot;:0,&quot;skewX&quot;:0,&quot;scale&quot;:{&quot;x&quot;:1,&quot;y&quot;:1}}},&quot;c59c6a1b-4a5e-480f-86c1-5d6d2a9786ec&quot;:{&quot;id&quot;:&quot;c59c6a1b-4a5e-480f-86c1-5d6d2a9786ec&quot;,&quot;name&quot;:&quot;image.png&quot;,&quot;type&quot;:&quot;FIGURE_OBJECT&quot;,&quot;relativeTransform&quot;:{&quot;translate&quot;:{&quot;x&quot;:-167.3950840832098,&quot;y&quot;:21.457380562987954},&quot;rotate&quot;:0,&quot;skewX&quot;:0,&quot;scale&quot;:{&quot;x&quot;:0.593492906201805,&quot;y&quot;:0.593492906201805}},&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3ffe76d9-35cb-4dd4-8459-5fa297a46852&quot;,&quot;order&quot;:&quot;5&quot;}},&quot;f404ae17-d79c-4713-ac2e-47ae68999a9f&quot;:{&quot;type&quot;:&quot;FIGURE_OBJECT&quot;,&quot;id&quot;:&quot;f404ae17-d79c-4713-ac2e-47ae68999a9f&quot;,&quot;parent&quot;:{&quot;type&quot;:&quot;CROP&quot;,&quot;parentId&quot;:&quot;3ffe76d9-35cb-4dd4-8459-5fa297a46852&quot;,&quot;order&quot;:&quot;5&quot;},&quot;relativeTransform&quot;:{&quot;translate&quot;:{&quot;x&quot;:-122.72893605632302,&quot;y&quot;:48.25706937911999},&quot;rotate&quot;:0,&quot;skewX&quot;:0,&quot;scale&quot;:{&quot;x&quot;:44.35778790338394,&quot;y&quot;:27.483198946228164}},&quot;path&quot;:{&quot;type&quot;:&quot;RECT&quot;,&quot;size&quot;:{&quot;x&quot;:2,&quot;y&quot;:2}},&quot;pathStyles&quot;:[{&quot;type&quot;:&quot;FILL&quot;,&quot;fillStyle&quot;:&quot;#fff&quot;}],&quot;isFrozen&quot;:true},&quot;0d432489-cd7f-481a-9aa6-f112974a7976&quot;:{&quot;type&quot;:&quot;FIGURE_OBJECT&quot;,&quot;id&quot;:&quot;0d432489-cd7f-481a-9aa6-f112974a7976&quot;,&quot;relativeTransform&quot;:{&quot;translate&quot;:{&quot;x&quot;:-284.29227481663054,&quot;y&quot;:-21.556544219813063},&quot;rotate&quot;:0,&quot;skewX&quot;:0,&quot;scale&quot;:{&quot;x&quot;:1,&quot;y&quot;:1}},&quot;opacity&quot;:1,&quot;path&quot;:{&quot;type&quot;:&quot;ELLIPSE&quot;,&quot;size&quot;:{&quot;x&quot;:235.86160669168186,&quot;y&quot;:264.4108061455646}},&quot;isLocked&quot;:false,&quot;pathStyles&quot;:[{&quot;type&quot;:&quot;FILL&quot;,&quot;fillStyle&quot;:&quot;#EEF4FB&quot;},{&quot;type&quot;:&quot;STROKE&quot;,&quot;strokeStyle&quot;:&quot;#95AAD3&quot;,&quot;lineWidth&quot;:2,&quot;lineJoin&quot;:&quot;round&quot;}],&quot;parent&quot;:{&quot;type&quot;:&quot;CHILD&quot;,&quot;parentId&quot;:&quot;ac4d16da-cad5-44ff-bd90-9f8d479b9d7c&quot;,&quot;order&quot;:&quot;2&quot;}},&quot;d3a6ef63-f28d-4549-af00-9d73231218df&quot;:{&quot;id&quot;:&quot;d3a6ef63-f28d-4549-af00-9d73231218df&quot;,&quot;type&quot;:&quot;FIGURE_OBJECT&quot;,&quot;relativeTransform&quot;:{&quot;translate&quot;:{&quot;x&quot;:-279.58452192538914,&quot;y&quot;:137.47433874459455},&quot;rotate&quot;:0,&quot;skewX&quot;:0,&quot;scale&quot;:{&quot;x&quot;:1,&quot;y&quot;:1}},&quot;text&quot;:{&quot;textData&quot;:{&quot;lineSpacing&quot;:&quot;normal&quot;,&quot;alignment&quot;:&quot;center&quot;,&quot;verticalAlign&quot;:&quot;TOP&quot;,&quot;lines&quot;:[{&quot;runs&quot;:[{&quot;range&quot;:[0,8],&quot;style&quot;:{&quot;fontWeight&quot;:&quot;bold&quot;,&quot;fontStyle&quot;:&quot;normal&quot;,&quot;fontSize&quot;:14.666666666666666,&quot;fontFamily&quot;:&quot;Roboto&quot;,&quot;color&quot;:&quot;black&quot;,&quot;decoration&quot;:&quot;none&quot;}},{&quot;range&quot;:[9,17],&quot;style&quot;:{&quot;fontWeight&quot;:&quot;bold&quot;,&quot;fontStyle&quot;:&quot;normal&quot;,&quot;fontSize&quot;:14.666666666666666,&quot;fontFamily&quot;:&quot;Roboto&quot;,&quot;color&quot;:&quot;black&quot;,&quot;decoration&quot;:&quot;none&quot;}},{&quot;range&quot;:[18,29],&quot;style&quot;:{&quot;fontWeight&quot;:&quot;bold&quot;,&quot;fontStyle&quot;:&quot;normal&quot;,&quot;fontSize&quot;:14.666666666666666,&quot;fontFamily&quot;:&quot;Roboto&quot;,&quot;color&quot;:&quot;black&quot;,&quot;decoration&quot;:&quot;none&quot;}},{&quot;range&quot;:[30,39],&quot;style&quot;:{&quot;fontWeight&quot;:&quot;normal&quot;,&quot;fontStyle&quot;:&quot;normal&quot;,&quot;fontSize&quot;:14.666666666666666,&quot;fontFamily&quot;:&quot;Roboto&quot;,&quot;color&quot;:&quot;black&quot;,&quot;decoration&quot;:&quot;none&quot;}},{&quot;range&quot;:[40,44],&quot;style&quot;:{&quot;fontWeight&quot;:&quot;normal&quot;,&quot;fontStyle&quot;:&quot;normal&quot;,&quot;fontSize&quot;:14.666666666666666,&quot;fontFamily&quot;:&quot;Roboto&quot;,&quot;color&quot;:&quot;black&quot;,&quot;decoration&quot;:&quot;none&quot;}},{&quot;range&quot;:[45,45],&quot;style&quot;:{&quot;fontWeight&quot;:&quot;normal&quot;,&quot;fontStyle&quot;:&quot;normal&quot;,&quot;fontSize&quot;:14.666666666666666,&quot;fontFamily&quot;:&quot;Roboto&quot;,&quot;color&quot;:&quot;black&quot;,&quot;decoration&quot;:&quot;none&quot;}}],&quot;text&quot;:&quot;Multiple receptors activation on immune cells &quot;,&quot;baseStyle&quot;:{&quot;fontFamily&quot;:&quot;Roboto&quot;,&quot;fontSize&quot;:14.666666666666666,&quot;color&quot;:&quot;black&quot;,&quot;fontWeight&quot;:&quot;normal&quot;,&quot;fontStyle&quot;:&quot;normal&quot;,&quot;decoration&quot;:&quot;none&quot;,&quot;script&quot;:&quot;none&quot;}}],&quot;_lastCaretLocation&quot;:{&quot;lineIndex&quot;:0,&quot;runIndex&quot;:3,&quot;charIndex&quot;:32}},&quot;format&quot;:&quot;BETTER_TEXT&quot;,&quot;size&quot;:{&quot;x&quot;:224.70913214713346,&quot;y&quot;:34.57333333333333},&quot;targetSize&quot;:{&quot;x&quot;:224.70913214713346,&quot;y&quot;:34.57333333333333}},&quot;parent&quot;:{&quot;type&quot;:&quot;CHILD&quot;,&quot;parentId&quot;:&quot;ac4d16da-cad5-44ff-bd90-9f8d479b9d7c&quot;,&quot;order&quot;:&quot;7&quot;}},&quot;4eb1ef33-3f33-4fc0-ae44-923d5673e242&quot;:{&quot;type&quot;:&quot;FIGURE_OBJECT&quot;,&quot;id&quot;:&quot;4eb1ef33-3f33-4fc0-ae44-923d5673e242&quot;,&quot;relativeTransform&quot;:{&quot;translate&quot;:{&quot;x&quot;:317.5697102462235,&quot;y&quot;:-40.11091386278294},&quot;rotate&quot;:0,&quot;skewX&quot;:0,&quot;scale&quot;:{&quot;x&quot;:1,&quot;y&quot;:1}},&quot;opacity&quot;:1,&quot;path&quot;:{&quot;type&quot;:&quot;POLY_LINE&quot;,&quot;points&quot;:[{&quot;x&quot;:-357.71316406618087,&quot;y&quot;:17.045858628784046},{&quot;x&quot;:-553.8195734697763,&quot;y&quot;:-99.67961739635354}],&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05&quot;},&quot;connectorInfo&quot;:{&quot;connectedObjects&quot;:[],&quot;type&quot;:&quot;LINE&quot;,&quot;offset&quot;:{&quot;x&quot;:0,&quot;y&quot;:0},&quot;bending&quot;:0.1,&quot;firstElementIsHead&quot;:false,&quot;customized&quot;:false}},&quot;bcc0736b-8bf9-44c2-91f8-0af12b0af955&quot;:{&quot;type&quot;:&quot;FIGURE_OBJECT&quot;,&quot;id&quot;:&quot;bcc0736b-8bf9-44c2-91f8-0af12b0af955&quot;,&quot;relativeTransform&quot;:{&quot;translate&quot;:{&quot;x&quot;:297.75422529056397,&quot;y&quot;:-44.068497822413164},&quot;rotate&quot;:0,&quot;skewX&quot;:0,&quot;scale&quot;:{&quot;x&quot;:1,&quot;y&quot;:1}},&quot;opacity&quot;:1,&quot;path&quot;:{&quot;type&quot;:&quot;POLY_LINE&quot;,&quot;points&quot;:[{&quot;x&quot;:-337.89738012128856,&quot;y&quot;:27.844953033514116},{&quot;x&quot;:-567.6542286137728,&quot;y&quot;:141.92233054320053}],&quot;closed&quot;:false},&quot;pathStyles&quot;:[{&quot;type&quot;:&quot;FILL&quot;,&quot;fillStyle&quot;:&quot;rgba(0,0,0,0)&quot;},{&quot;type&quot;:&quot;STROKE&quot;,&quot;strokeStyle&quot;:&quot;rgba(112,112,113,1)&quot;,&quot;lineWidth&quot;:2,&quot;lineJoin&quot;:&quot;round&quot;,&quot;dashArray&quot;:[4]}],&quot;isLocked&quot;:false,&quot;parent&quot;:{&quot;type&quot;:&quot;CHILD&quot;,&quot;parentId&quot;:&quot;ac4d16da-cad5-44ff-bd90-9f8d479b9d7c&quot;,&quot;order&quot;:&quot;1&quot;},&quot;connectorInfo&quot;:{&quot;connectedObjects&quot;:[],&quot;type&quot;:&quot;LINE&quot;,&quot;offset&quot;:{&quot;x&quot;:0,&quot;y&quot;:0},&quot;bending&quot;:0.1,&quot;firstElementIsHead&quot;:false,&quot;customized&quot;:false}},&quot;03ba76c6-4736-4a4a-b4a9-7ba58e1173a9&quot;:{&quot;id&quot;:&quot;03ba76c6-4736-4a4a-b4a9-7ba58e1173a9&quot;,&quot;type&quot;:&quot;FIGURE_OBJECT&quot;,&quot;relativeTransform&quot;:{&quot;translate&quot;:{&quot;x&quot;:109.80749854737982,&quot;y&quot;:99.3404900936433},&quot;rotate&quot;:0,&quot;skewX&quot;:0,&quot;scale&quot;:{&quot;x&quot;:1,&quot;y&quot;:1}},&quot;text&quot;:{&quot;textData&quot;:{&quot;lineSpacing&quot;:&quot;normal&quot;,&quot;alignment&quot;:&quot;center&quot;,&quot;verticalAlign&quot;:&quot;TOP&quot;,&quot;lines&quot;:[{&quot;runs&quot;:[{&quot;style&quot;:{&quot;fontFamily&quot;:&quot;Roboto&quot;,&quot;fontSize&quot;:19.0040544894994,&quot;color&quot;:&quot;black&quot;,&quot;fontWeight&quot;:&quot;normal&quot;,&quot;fontStyle&quot;:&quot;normal&quot;,&quot;decoration&quot;:&quot;none&quot;},&quot;range&quot;:[0,36]}],&quot;text&quot;:&quot;Gut Associated Lymphoid Tissue (GALT)&quot;}],&quot;_lastCaretLocation&quot;:{&quot;lineIndex&quot;:0,&quot;runIndex&quot;:0,&quot;charIndex&quot;:28}},&quot;format&quot;:&quot;BETTER_TEXT&quot;,&quot;size&quot;:{&quot;x&quot;:152.07390015367451,&quot;y&quot;:108.89832629253728},&quot;targetSize&quot;:{&quot;x&quot;:152.07390015367451,&quot;y&quot;:108.89832629253728}},&quot;parent&quot;:{&quot;type&quot;:&quot;CHILD&quot;,&quot;parentId&quot;:&quot;ac4d16da-cad5-44ff-bd90-9f8d479b9d7c&quot;,&quot;order&quot;:&quot;92&quot;}},&quot;2a0b5eea-186d-43b9-bc05-7ef2b5318fdf&quot;:{&quot;type&quot;:&quot;FIGURE_OBJECT&quot;,&quot;id&quot;:&quot;2a0b5eea-186d-43b9-bc05-7ef2b5318fdf&quot;,&quot;relativeTransform&quot;:{&quot;translate&quot;:{&quot;x&quot;:447.36902083403544,&quot;y&quot;:-83.67193364951007},&quot;rotate&quot;:0,&quot;skewX&quot;:0,&quot;scale&quot;:{&quot;x&quot;:1,&quot;y&quot;:1}},&quot;opacity&quot;:1,&quot;path&quot;:{&quot;type&quot;:&quot;POLY_LINE&quot;,&quot;points&quot;:[{&quot;x&quot;:-146.29482257363148,&quot;y&quot;:-22.158137836567512},{&quot;x&quot;:-309.5965485946278,&quot;y&quot;:-52.9372557517941}],&quot;closed&quot;:false},&quot;pathStyles&quot;:[{&quot;type&quot;:&quot;FILL&quot;,&quot;fillStyle&quot;:&quot;rgba(0,0,0,0)&quot;},{&quot;type&quot;:&quot;STROKE&quot;,&quot;strokeStyle&quot;:&quot;rgba(112,112,113,1)&quot;,&quot;lineWidth&quot;:1.9818694046617713,&quot;lineJoin&quot;:&quot;round&quot;,&quot;dashArray&quot;:[4]}],&quot;isLocked&quot;:false,&quot;parent&quot;:{&quot;type&quot;:&quot;CHILD&quot;,&quot;parentId&quot;:&quot;ac4d16da-cad5-44ff-bd90-9f8d479b9d7c&quot;,&quot;order&quot;:&quot;85&quot;},&quot;connectorInfo&quot;:{&quot;connectedObjects&quot;:[],&quot;type&quot;:&quot;LINE&quot;,&quot;offset&quot;:{&quot;x&quot;:0,&quot;y&quot;:0},&quot;bending&quot;:0.1,&quot;firstElementIsHead&quot;:false,&quot;customized&quot;:false}},&quot;40612d06-1225-413b-96e2-f68394a6308c&quot;:{&quot;type&quot;:&quot;FIGURE_OBJECT&quot;,&quot;id&quot;:&quot;40612d06-1225-413b-96e2-f68394a6308c&quot;,&quot;relativeTransform&quot;:{&quot;translate&quot;:{&quot;x&quot;:341.6704655582652,&quot;y&quot;:-46.44461133917491},&quot;rotate&quot;:-1.0112869988699855,&quot;skewX&quot;:0,&quot;scale&quot;:{&quot;x&quot;:1,&quot;y&quot;:1}},&quot;opacity&quot;:1,&quot;path&quot;:{&quot;type&quot;:&quot;POLY_LINE&quot;,&quot;points&quot;:[{&quot;x&quot;:23.072239764044383,&quot;y&quot;:-60.08693048376293},{&quot;x&quot;:-143.77498389344925,&quot;y&quot;:-111.49735159550002}],&quot;closed&quot;:false},&quot;pathStyles&quot;:[{&quot;type&quot;:&quot;FILL&quot;,&quot;fillStyle&quot;:&quot;rgba(0,0,0,0)&quot;},{&quot;type&quot;:&quot;STROKE&quot;,&quot;strokeStyle&quot;:&quot;rgba(112,112,113,1)&quot;,&quot;lineWidth&quot;:1.9975611152296822,&quot;lineJoin&quot;:&quot;round&quot;,&quot;dashArray&quot;:[4]}],&quot;isLocked&quot;:false,&quot;parent&quot;:{&quot;type&quot;:&quot;CHILD&quot;,&quot;parentId&quot;:&quot;ac4d16da-cad5-44ff-bd90-9f8d479b9d7c&quot;,&quot;order&quot;:&quot;87&quot;},&quot;connectorInfo&quot;:{&quot;connectedObjects&quot;:[],&quot;type&quot;:&quot;LINE&quot;,&quot;offset&quot;:{&quot;x&quot;:0,&quot;y&quot;:0},&quot;bending&quot;:0.1,&quot;firstElementIsHead&quot;:true,&quot;customized&quot;:false}},&quot;d430bc22-14b4-4e16-b0dc-16f1286546e6&quot;:{&quot;type&quot;:&quot;FIGURE_OBJECT&quot;,&quot;id&quot;:&quot;d430bc22-14b4-4e16-b0dc-16f1286546e6&quot;,&quot;parent&quot;:{&quot;type&quot;:&quot;CHILD&quot;,&quot;parentId&quot;:&quot;ac4d16da-cad5-44ff-bd90-9f8d479b9d7c&quot;,&quot;order&quot;:&quot;82&quot;},&quot;relativeTransform&quot;:{&quot;translate&quot;:{&quot;x&quot;:215.08616674991808,&quot;y&quot;:-173.09085533377265},&quot;rotate&quot;:0,&quot;skewX&quot;:0,&quot;scale&quot;:{&quot;x&quot;:1,&quot;y&quot;:1}}},&quot;90ed30aa-3e63-40a9-8edc-1b1a4c05a562&quot;:{&quot;id&quot;:&quot;90ed30aa-3e63-40a9-8edc-1b1a4c05a562&quot;,&quot;name&quot;:&quot;image.png&quot;,&quot;type&quot;:&quot;FIGURE_OBJECT&quot;,&quot;relativeTransform&quot;:{&quot;translate&quot;:{&quot;x&quot;:-106.07058944846369,&quot;y&quot;:90.16971873647346},&quot;rotate&quot;:-0.5505831151092849,&quot;skewX&quot;:1.475628416092074e-16,&quot;scale&quot;:{&quot;x&quot;:0.30667022829768037,&quot;y&quot;:0.30667022829768026}},&quot;image&quot;:{&quot;url&quot;:&quot;https://core.services.biorender.com/api/uploads/667c350751ac4482d0e210c5/1719416071459_1d3bf632-6cda-4412-80d6-6b24f814d7bc_icon.png&quot;,&quot;isPremium&quot;:false,&quot;isSignedURL&quot;:true,&quot;size&quot;:{&quot;x&quot;:300,&quot;y&quot;:182.9268292682927}},&quot;source&quot;:{&quot;id&quot;:&quot;667c350751ac4482d0e210c5&quot;,&quot;type&quot;:&quot;UPLOADS&quot;},&quot;isPremium&quot;:false,&quot;parent&quot;:{&quot;type&quot;:&quot;CHILD&quot;,&quot;parentId&quot;:&quot;d430bc22-14b4-4e16-b0dc-16f1286546e6&quot;,&quot;order&quot;:&quot;5&quot;}},&quot;56b4a09b-2628-4e7f-a02e-15c334eee1f4&quot;:{&quot;type&quot;:&quot;FIGURE_OBJECT&quot;,&quot;id&quot;:&quot;56b4a09b-2628-4e7f-a02e-15c334eee1f4&quot;,&quot;parent&quot;:{&quot;type&quot;:&quot;CHILD&quot;,&quot;parentId&quot;:&quot;d430bc22-14b4-4e16-b0dc-16f1286546e6&quot;,&quot;order&quot;:&quot;2&quot;},&quot;relativeTransform&quot;:{&quot;translate&quot;:{&quot;x&quot;:-19.15665366059404,&quot;y&quot;:10.306869692467414},&quot;rotate&quot;:0,&quot;skewX&quot;:0,&quot;scale&quot;:{&quot;x&quot;:1,&quot;y&quot;:1}}},&quot;57efc915-850b-4475-9f64-5dd72e184db5&quot;:{&quot;type&quot;:&quot;FIGURE_OBJECT&quot;,&quot;id&quot;:&quot;57efc915-850b-4475-9f64-5dd72e184db5&quot;,&quot;relativeTransform&quot;:{&quot;translate&quot;:{&quot;x&quot;:-90.67636504246363,&quot;y&quot;:112.2507489173926},&quot;rotate&quot;:0,&quot;skewX&quot;:0,&quot;scale&quot;:{&quot;x&quot;:1,&quot;y&quot;:1}},&quot;opacity&quot;:1,&quot;path&quot;:{&quot;type&quot;:&quot;ELLIPSE&quot;,&quot;size&quot;:{&quot;x&quot;:198.11650136546302,&quot;y&quot;:177.5032203719939}},&quot;isLocked&quot;:false,&quot;pathStyles&quot;:[{&quot;type&quot;:&quot;FILL&quot;,&quot;fillStyle&quot;:&quot;#EEF4FB&quot;},{&quot;type&quot;:&quot;STROKE&quot;,&quot;strokeStyle&quot;:&quot;#95AAD3&quot;,&quot;lineWidth&quot;:1.310072194012609,&quot;lineJoin&quot;:&quot;round&quot;}],&quot;parent&quot;:{&quot;type&quot;:&quot;CHILD&quot;,&quot;parentId&quot;:&quot;56b4a09b-2628-4e7f-a02e-15c334eee1f4&quot;,&quot;order&quot;:&quot;2&quot;}},&quot;f988b0bb-0d70-4fb5-a291-a5b4e7d1ab46&quot;:{&quot;type&quot;:&quot;FIGURE_OBJECT&quot;,&quot;id&quot;:&quot;f988b0bb-0d70-4fb5-a291-a5b4e7d1ab46&quot;,&quot;parent&quot;:{&quot;type&quot;:&quot;CHILD&quot;,&quot;parentId&quot;:&quot;56b4a09b-2628-4e7f-a02e-15c334eee1f4&quot;,&quot;order&quot;:&quot;5&quot;},&quot;relativeTransform&quot;:{&quot;translate&quot;:{&quot;x&quot;:63.92063810832938,&quot;y&quot;:169.80976240988053},&quot;rotate&quot;:0}},&quot;0fde2f2f-1134-4da0-958f-cd55496daf88&quot;:{&quot;id&quot;:&quot;0fde2f2f-1134-4da0-958f-cd55496daf88&quot;,&quot;name&quot;:&quot;Intestinal epithelium (Peyer's patch)&quot;,&quot;displayName&quot;:&quot;&quot;,&quot;type&quot;:&quot;FIGURE_OBJECT&quot;,&quot;relativeTransform&quot;:{&quot;translate&quot;:{&quot;x&quot;:-150.67252233120377,&quot;y&quot;:177.18389255542888},&quot;rotate&quot;:0,&quot;skewX&quot;:0,&quot;scale&quot;:{&quot;x&quot;:2.8336731691545487,&quot;y&quot;:2.833673169154549}},&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f988b0bb-0d70-4fb5-a291-a5b4e7d1ab46&quot;,&quot;order&quot;:&quot;5&quot;}},&quot;65577424-b759-416f-b4a7-7066abf06547&quot;:{&quot;type&quot;:&quot;FIGURE_OBJECT&quot;,&quot;id&quot;:&quot;65577424-b759-416f-b4a7-7066abf06547&quot;,&quot;parent&quot;:{&quot;type&quot;:&quot;CROP&quot;,&quot;parentId&quot;:&quot;f988b0bb-0d70-4fb5-a291-a5b4e7d1ab46&quot;,&quot;order&quot;:&quot;5&quot;},&quot;relativeTransform&quot;:{&quot;translate&quot;:{&quot;x&quot;:-154.75286425318495,&quot;y&quot;:-56.96780170868479},&quot;rotate&quot;:0,&quot;skewX&quot;:0,&quot;scale&quot;:{&quot;x&quot;:96.399928097317,&quot;y&quot;:87.80647487454048}},&quot;path&quot;:{&quot;type&quot;:&quot;ELLIPSE&quot;,&quot;size&quot;:{&quot;x&quot;:2,&quot;y&quot;:2}},&quot;pathStyles&quot;:[{&quot;type&quot;:&quot;FILL&quot;,&quot;fillStyle&quot;:&quot;#fff&quot;}],&quot;isFrozen&quot;:true},&quot;3f80e28c-935c-4fc4-af83-8e1d9379076d&quot;:{&quot;id&quot;:&quot;3f80e28c-935c-4fc4-af83-8e1d9379076d&quot;,&quot;name&quot;:&quot;Dendritic cell (extending)&quot;,&quot;displayName&quot;:&quot;&quot;,&quot;type&quot;:&quot;FIGURE_OBJECT&quot;,&quot;relativeTransform&quot;:{&quot;translate&quot;:{&quot;x&quot;:-97.2194660518968,&quot;y&quot;:139.19446895415413},&quot;rotate&quot;:-0.6867826112284617,&quot;skewX&quot;:-1.067514795788359e-16,&quot;scale&quot;:{&quot;x&quot;:0.36055636764660925,&quot;y&quot;:0.36055636764660914}},&quot;image&quot;:{&quot;url&quot;:&quot;https://icons.biorender.com/biorender/5be1c11beb01841200bce2d3/dendritic-cell-extending-1.png&quot;,&quot;fallbackUrl&quot;:&quot;https://res.cloudinary.com/dlcjuc3ej/image/upload/v1541521688/dirplosxatasyipyfqpb.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keystone/api/icons/5be1c11beb01841200bce2d3/dendritic-cell-extending-1.svg&quot;,&quot;isPremium&quot;:true,&quot;size&quot;:{&quot;x&quot;:200,&quot;y&quot;:200}},&quot;source&quot;:{&quot;id&quot;:&quot;5be1c0f5eb01841200bce2d0&quot;,&quot;version&quot;:1541521688,&quot;type&quot;:&quot;ASSETS&quot;},&quot;isPremium&quot;:true,&quot;parent&quot;:{&quot;type&quot;:&quot;CHILD&quot;,&quot;parentId&quot;:&quot;56b4a09b-2628-4e7f-a02e-15c334eee1f4&quot;,&quot;order&quot;:&quot;7&quot;},&quot;styles&quot;:{&quot;cell&quot;:[{&quot;styleName&quot;:&quot;FILL&quot;,&quot;index&quot;:0,&quot;value&quot;:&quot;rgba(148,196,125,1)&quot;,&quot;color&quot;:&quot;#94C47D&quot;},{&quot;styleName&quot;:&quot;STROKE&quot;,&quot;index&quot;:0,&quot;value&quot;:&quot;#515b99&quot;,&quot;color&quot;:&quot;#515B99&quot;}],&quot;nucleus&quot;:[{&quot;styleName&quot;:&quot;FILL&quot;,&quot;index&quot;:0,&quot;value&quot;:&quot;rgba(90,170,70,1)&quot;,&quot;color&quot;:&quot;#5AAA46&quot;},{&quot;monochromeTargetColor&quot;:&quot;#95AAD3&quot;,&quot;styleName&quot;:&quot;STROKE&quot;}],&quot;editable&quot;:[{&quot;styleName&quot;:&quot;GLOW&quot;,&quot;index&quot;:0,&quot;value&quot;:26}]}},&quot;b48fc80e-6077-40a2-a9d8-dd9cb336e639&quot;:{&quot;type&quot;:&quot;FIGURE_OBJECT&quot;,&quot;id&quot;:&quot;b48fc80e-6077-40a2-a9d8-dd9cb336e639&quot;,&quot;parent&quot;:{&quot;type&quot;:&quot;CHILD&quot;,&quot;parentId&quot;:&quot;56b4a09b-2628-4e7f-a02e-15c334eee1f4&quot;,&quot;order&quot;:&quot;8&quot;},&quot;relativeTransform&quot;:{&quot;translate&quot;:{&quot;x&quot;:112.0489340151961,&quot;y&quot;:59.59790364292303},&quot;rotate&quot;:3.141592653589793,&quot;skewX&quot;:0,&quot;scale&quot;:{&quot;x&quot;:1,&quot;y&quot;:1}}},&quot;3ffc826a-91bc-4aab-93c4-f4ff9045a2e6&quot;:{&quot;id&quot;:&quot;3ffc826a-91bc-4aab-93c4-f4ff9045a2e6&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b48fc80e-6077-40a2-a9d8-dd9cb336e639&quot;,&quot;order&quot;:&quot;5&quot;}},&quot;6dde214c-af33-4bb6-b6ee-48413b2ef63b&quot;:{&quot;type&quot;:&quot;FIGURE_OBJECT&quot;,&quot;id&quot;:&quot;6dde214c-af33-4bb6-b6ee-48413b2ef63b&quot;,&quot;parent&quot;:{&quot;type&quot;:&quot;CROP&quot;,&quot;parentId&quot;:&quot;b48fc80e-6077-40a2-a9d8-dd9cb336e639&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e4d01e5a-a3d8-4b76-8a35-3f622efe78c2&quot;:{&quot;type&quot;:&quot;FIGURE_OBJECT&quot;,&quot;id&quot;:&quot;e4d01e5a-a3d8-4b76-8a35-3f622efe78c2&quot;,&quot;parent&quot;:{&quot;type&quot;:&quot;CHILD&quot;,&quot;parentId&quot;:&quot;56b4a09b-2628-4e7f-a02e-15c334eee1f4&quot;,&quot;order&quot;:&quot;9&quot;},&quot;relativeTransform&quot;:{&quot;translate&quot;:{&quot;x&quot;:118.32525217504221,&quot;y&quot;:55.56812175443061},&quot;rotate&quot;:3.141592653589793,&quot;skewX&quot;:0,&quot;scale&quot;:{&quot;x&quot;:1,&quot;y&quot;:1}}},&quot;71e78647-e15b-4390-a8e8-61c039eda5fc&quot;:{&quot;id&quot;:&quot;71e78647-e15b-4390-a8e8-61c039eda5fc&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e4d01e5a-a3d8-4b76-8a35-3f622efe78c2&quot;,&quot;order&quot;:&quot;5&quot;}},&quot;41d2fa2b-a524-45fa-bbd5-d968668667cf&quot;:{&quot;type&quot;:&quot;FIGURE_OBJECT&quot;,&quot;id&quot;:&quot;41d2fa2b-a524-45fa-bbd5-d968668667cf&quot;,&quot;parent&quot;:{&quot;type&quot;:&quot;CROP&quot;,&quot;parentId&quot;:&quot;e4d01e5a-a3d8-4b76-8a35-3f622efe78c2&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d63035f7-aa35-4599-8676-6ee8bdfc234a&quot;:{&quot;type&quot;:&quot;FIGURE_OBJECT&quot;,&quot;id&quot;:&quot;d63035f7-aa35-4599-8676-6ee8bdfc234a&quot;,&quot;parent&quot;:{&quot;type&quot;:&quot;CHILD&quot;,&quot;parentId&quot;:&quot;56b4a09b-2628-4e7f-a02e-15c334eee1f4&quot;,&quot;order&quot;:&quot;95&quot;},&quot;relativeTransform&quot;:{&quot;translate&quot;:{&quot;x&quot;:105.98561569422151,&quot;y&quot;:51.539358041897145},&quot;rotate&quot;:3.141592653589793,&quot;skewX&quot;:0,&quot;scale&quot;:{&quot;x&quot;:1,&quot;y&quot;:1}}},&quot;874bc32a-2b8c-49b6-ad9f-f56d83977157&quot;:{&quot;id&quot;:&quot;874bc32a-2b8c-49b6-ad9f-f56d83977157&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d63035f7-aa35-4599-8676-6ee8bdfc234a&quot;,&quot;order&quot;:&quot;5&quot;}},&quot;87a78bb7-9612-4161-9a96-b08475ab15e9&quot;:{&quot;type&quot;:&quot;FIGURE_OBJECT&quot;,&quot;id&quot;:&quot;87a78bb7-9612-4161-9a96-b08475ab15e9&quot;,&quot;parent&quot;:{&quot;type&quot;:&quot;CROP&quot;,&quot;parentId&quot;:&quot;d63035f7-aa35-4599-8676-6ee8bdfc234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27b67f2a-132a-4761-8521-72afcfdfb9aa&quot;:{&quot;type&quot;:&quot;FIGURE_OBJECT&quot;,&quot;id&quot;:&quot;27b67f2a-132a-4761-8521-72afcfdfb9aa&quot;,&quot;parent&quot;:{&quot;type&quot;:&quot;CHILD&quot;,&quot;parentId&quot;:&quot;56b4a09b-2628-4e7f-a02e-15c334eee1f4&quot;,&quot;order&quot;:&quot;97&quot;},&quot;relativeTransform&quot;:{&quot;translate&quot;:{&quot;x&quot;:109.84221566199582,&quot;y&quot;:71.3129490022562},&quot;rotate&quot;:3.141592653589793,&quot;skewX&quot;:0,&quot;scale&quot;:{&quot;x&quot;:1,&quot;y&quot;:1}}},&quot;250cc40a-916b-4fca-a632-3b779836d51e&quot;:{&quot;id&quot;:&quot;250cc40a-916b-4fca-a632-3b779836d51e&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27b67f2a-132a-4761-8521-72afcfdfb9aa&quot;,&quot;order&quot;:&quot;5&quot;}},&quot;4a31667f-007e-46d4-a319-d437ed613660&quot;:{&quot;type&quot;:&quot;FIGURE_OBJECT&quot;,&quot;id&quot;:&quot;4a31667f-007e-46d4-a319-d437ed613660&quot;,&quot;parent&quot;:{&quot;type&quot;:&quot;CROP&quot;,&quot;parentId&quot;:&quot;27b67f2a-132a-4761-8521-72afcfdfb9aa&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8e249ffd-c95e-45f6-aa18-445e8b7a2761&quot;:{&quot;type&quot;:&quot;FIGURE_OBJECT&quot;,&quot;id&quot;:&quot;8e249ffd-c95e-45f6-aa18-445e8b7a2761&quot;,&quot;parent&quot;:{&quot;type&quot;:&quot;CHILD&quot;,&quot;parentId&quot;:&quot;56b4a09b-2628-4e7f-a02e-15c334eee1f4&quot;,&quot;order&quot;:&quot;98&quot;},&quot;relativeTransform&quot;:{&quot;translate&quot;:{&quot;x&quot;:126.92771749003855,&quot;y&quot;:72.07737607413904},&quot;rotate&quot;:3.141592653589793,&quot;skewX&quot;:0,&quot;scale&quot;:{&quot;x&quot;:1,&quot;y&quot;:1}}},&quot;dfd90a5f-4b23-493e-abac-02d49eef3dc4&quot;:{&quot;id&quot;:&quot;dfd90a5f-4b23-493e-abac-02d49eef3dc4&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8e249ffd-c95e-45f6-aa18-445e8b7a2761&quot;,&quot;order&quot;:&quot;5&quot;}},&quot;2bfb99c8-a690-4532-a9be-1a8b13fddc8b&quot;:{&quot;type&quot;:&quot;FIGURE_OBJECT&quot;,&quot;id&quot;:&quot;2bfb99c8-a690-4532-a9be-1a8b13fddc8b&quot;,&quot;parent&quot;:{&quot;type&quot;:&quot;CROP&quot;,&quot;parentId&quot;:&quot;8e249ffd-c95e-45f6-aa18-445e8b7a2761&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41592316-9295-499b-ad7c-60b2fb2029a7&quot;:{&quot;type&quot;:&quot;FIGURE_OBJECT&quot;,&quot;id&quot;:&quot;41592316-9295-499b-ad7c-60b2fb2029a7&quot;,&quot;parent&quot;:{&quot;type&quot;:&quot;CHILD&quot;,&quot;parentId&quot;:&quot;56b4a09b-2628-4e7f-a02e-15c334eee1f4&quot;,&quot;order&quot;:&quot;99&quot;},&quot;relativeTransform&quot;:{&quot;translate&quot;:{&quot;x&quot;:117.29682412650037,&quot;y&quot;:75.34289872593055},&quot;rotate&quot;:3.141592653589793,&quot;skewX&quot;:0,&quot;scale&quot;:{&quot;x&quot;:1,&quot;y&quot;:1}}},&quot;10312ba7-035f-402a-8d59-41de16fd09c9&quot;:{&quot;id&quot;:&quot;10312ba7-035f-402a-8d59-41de16fd09c9&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41592316-9295-499b-ad7c-60b2fb2029a7&quot;,&quot;order&quot;:&quot;5&quot;}},&quot;f5eb96e3-022d-4d4c-b852-d5402a38af50&quot;:{&quot;type&quot;:&quot;FIGURE_OBJECT&quot;,&quot;id&quot;:&quot;f5eb96e3-022d-4d4c-b852-d5402a38af50&quot;,&quot;parent&quot;:{&quot;type&quot;:&quot;CROP&quot;,&quot;parentId&quot;:&quot;41592316-9295-499b-ad7c-60b2fb2029a7&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685eece-8776-445b-91dc-61810ae0bb05&quot;:{&quot;type&quot;:&quot;FIGURE_OBJECT&quot;,&quot;id&quot;:&quot;6685eece-8776-445b-91dc-61810ae0bb05&quot;,&quot;parent&quot;:{&quot;type&quot;:&quot;CHILD&quot;,&quot;parentId&quot;:&quot;56b4a09b-2628-4e7f-a02e-15c334eee1f4&quot;,&quot;order&quot;:&quot;995&quot;},&quot;relativeTransform&quot;:{&quot;translate&quot;:{&quot;x&quot;:104.68326217858872,&quot;y&quot;:63.62756451852464},&quot;rotate&quot;:3.141592653589793,&quot;skewX&quot;:0,&quot;scale&quot;:{&quot;x&quot;:1,&quot;y&quot;:1}}},&quot;4576e631-ee10-445d-bc99-83a21e8f29a2&quot;:{&quot;id&quot;:&quot;4576e631-ee10-445d-bc99-83a21e8f29a2&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685eece-8776-445b-91dc-61810ae0bb05&quot;,&quot;order&quot;:&quot;5&quot;}},&quot;2386d7c0-a0dd-4300-bcc0-5b4802d2f26b&quot;:{&quot;type&quot;:&quot;FIGURE_OBJECT&quot;,&quot;id&quot;:&quot;2386d7c0-a0dd-4300-bcc0-5b4802d2f26b&quot;,&quot;parent&quot;:{&quot;type&quot;:&quot;CROP&quot;,&quot;parentId&quot;:&quot;6685eece-8776-445b-91dc-61810ae0bb05&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67ff8545-92c8-4cd6-a094-9550554ffe0d&quot;:{&quot;type&quot;:&quot;FIGURE_OBJECT&quot;,&quot;id&quot;:&quot;67ff8545-92c8-4cd6-a094-9550554ffe0d&quot;,&quot;parent&quot;:{&quot;type&quot;:&quot;CHILD&quot;,&quot;parentId&quot;:&quot;56b4a09b-2628-4e7f-a02e-15c334eee1f4&quot;,&quot;order&quot;:&quot;997&quot;},&quot;relativeTransform&quot;:{&quot;translate&quot;:{&quot;x&quot;:123.22107965688527,&quot;y&quot;:62.097449252382084},&quot;rotate&quot;:3.141592653589793,&quot;skewX&quot;:0,&quot;scale&quot;:{&quot;x&quot;:1,&quot;y&quot;:1}}},&quot;dc74465f-485c-45c1-a0b8-f1b375954d5d&quot;:{&quot;id&quot;:&quot;dc74465f-485c-45c1-a0b8-f1b375954d5d&quot;,&quot;name&quot;:&quot;Intestinal epithelium (Peyer's patch)&quot;,&quot;displayName&quot;:&quot;&quot;,&quot;type&quot;:&quot;FIGURE_OBJECT&quot;,&quot;relativeTransform&quot;:{&quot;translate&quot;:{&quot;x&quot;:4.496549148068837,&quot;y&quot;:1.5451467224198696},&quot;rotate&quot;:6.283185307179586,&quot;skewX&quot;:-2.953096223326828e-32,&quot;scale&quot;:{&quot;x&quot;:-0.0807572355113772,&quot;y&quot;:0.07305162229681886}},&quot;image&quot;:{&quot;url&quot;:&quot;https://icons.biorender.com/biorender/5c7dbea728068c3300f3aa09/intestinal-epithelium-peyer-s-patch-2.png&quot;,&quot;fallbackUrl&quot;:&quot;https://res.cloudinary.com/dlcjuc3ej/image/upload/v1551744675/kvoq3nvgkpagajirs9ml.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keystone/api/icons/5c7dbea728068c3300f3aa09/intestinal-epithelium-peyer-s-patch-2.svg&quot;,&quot;isPremium&quot;:false,&quot;size&quot;:{&quot;x&quot;:200,&quot;y&quot;:186.1152141802068}},&quot;source&quot;:{&quot;id&quot;:&quot;5c7db63849bae83300658b3d&quot;,&quot;version&quot;:1551744675,&quot;type&quot;:&quot;ASSETS&quot;},&quot;isPremium&quot;:false,&quot;parent&quot;:{&quot;type&quot;:&quot;CHILD&quot;,&quot;parentId&quot;:&quot;67ff8545-92c8-4cd6-a094-9550554ffe0d&quot;,&quot;order&quot;:&quot;5&quot;}},&quot;f6717f2b-9bea-4cae-85d2-6233a1f5752b&quot;:{&quot;type&quot;:&quot;FIGURE_OBJECT&quot;,&quot;id&quot;:&quot;f6717f2b-9bea-4cae-85d2-6233a1f5752b&quot;,&quot;parent&quot;:{&quot;type&quot;:&quot;CROP&quot;,&quot;parentId&quot;:&quot;67ff8545-92c8-4cd6-a094-9550554ffe0d&quot;,&quot;order&quot;:&quot;5&quot;},&quot;relativeTransform&quot;:{&quot;translate&quot;:{&quot;x&quot;:4.419815615865714,&quot;y&quot;:-1.4943814446263188},&quot;rotate&quot;:6.283185307179586,&quot;skewX&quot;:2.963689465564802e-32,&quot;scale&quot;:{&quot;x&quot;:-2.5796089372260407,&quot;y&quot;:2.0146132414256765}},&quot;path&quot;:{&quot;type&quot;:&quot;ELLIPSE&quot;,&quot;size&quot;:{&quot;x&quot;:2,&quot;y&quot;:2}},&quot;pathStyles&quot;:[{&quot;type&quot;:&quot;FILL&quot;,&quot;fillStyle&quot;:&quot;#fff&quot;}],&quot;isFrozen&quot;:true},&quot;7ea1f103-e32a-4e15-8332-1ed86520f59d&quot;:{&quot;relativeTransform&quot;:{&quot;translate&quot;:{&quot;x&quot;:-67.79907718961547,&quot;y&quot;:72.478983978406},&quot;rotate&quot;:0.9637283088849811,&quot;skewX&quot;:0,&quot;scale&quot;:{&quot;x&quot;:1,&quot;y&quot;:1}},&quot;type&quot;:&quot;FIGURE_OBJECT&quot;,&quot;id&quot;:&quot;7ea1f103-e32a-4e15-8332-1ed86520f59d&quot;,&quot;name&quot;:&quot;Pill (open)&quot;,&quot;displayName&quot;:&quot;Pill (open)&quot;,&quot;opacity&quot;:1,&quot;source&quot;:{&quot;id&quot;:&quot;5da787315afd71007fcff306&quot;,&quot;type&quot;:&quot;ASSETS&quot;},&quot;pathStyles&quot;:[{&quot;type&quot;:&quot;FILL&quot;,&quot;fillStyle&quot;:&quot;rgb(0,0,0)&quot;}],&quot;isLocked&quot;:false,&quot;parent&quot;:{&quot;type&quot;:&quot;CHILD&quot;,&quot;parentId&quot;:&quot;d430bc22-14b4-4e16-b0dc-16f1286546e6&quot;,&quot;order&quot;:&quot;7&quot;},&quot;isPremium&quot;:true},&quot;3187fa3b-dc16-4369-993c-d86d28dcdc2d&quot;:{&quot;type&quot;:&quot;FIGURE_OBJECT&quot;,&quot;id&quot;:&quot;3187fa3b-dc16-4369-993c-d86d28dcdc2d&quot;,&quot;name&quot;:&quot;Pill (half 1)&quot;,&quot;relativeTransform&quot;:{&quot;translate&quot;:{&quot;x&quot;:-18.617585531863917,&quot;y&quot;:-3.7065157618781706e-14},&quot;rotate&quot;:0,&quot;skewX&quot;:-2.7587360005837233e-16,&quot;scale&quot;:{&quot;x&quot;:0.22704372599834047,&quot;y&quot;:0.2258206575221509}},&quot;opacity&quot;:1,&quot;image&quot;:{&quot;url&quot;:&quot;https://icons.biorender.com/biorender/5da7864a5186dd0004c9f348/20191016210716/image/pill-half-1.png&quot;,&quot;fallbackUrl&quot;:&quot;https://res.cloudinary.com/dlcjuc3ej/image/upload/v1571260036/rxy0mjqnr2bkkvfyvnod.svg#/keystone/api/icons/5da7864a5186dd0004c9f348/20191016210716/image/pill-half-1.svg&quot;,&quot;size&quot;:{&quot;x&quot;:164,&quot;y&quot;:149},&quot;isPremium&quot;:false},&quot;source&quot;:{&quot;id&quot;:&quot;5da7864a5186dd0004c9f348&quot;,&quot;type&quot;:&quot;ASSETS&quot;},&quot;pathStyles&quot;:[{&quot;type&quot;:&quot;FILL&quot;,&quot;fillStyle&quot;:&quot;rgb(0,0,0)&quot;}],&quot;isLocked&quot;:false,&quot;parent&quot;:{&quot;type&quot;:&quot;CHILD&quot;,&quot;parentId&quot;:&quot;7ea1f103-e32a-4e15-8332-1ed86520f59d&quot;,&quot;order&quot;:&quot;2&quot;},&quot;styles&quot;:{&quot;vector-hidden&quot;:[{&quot;styleName&quot;:&quot;MONOCHROME_COLOR&quot;,&quot;index&quot;:0,&quot;color&quot;:&quot;#317EC2&quot;}]}},&quot;7dcc7061-e05c-4f4e-9751-b38ca529ab5b&quot;:{&quot;type&quot;:&quot;FIGURE_OBJECT&quot;,&quot;id&quot;:&quot;7dcc7061-e05c-4f4e-9751-b38ca529ab5b&quot;,&quot;name&quot;:&quot;Pill (half 2)&quot;,&quot;relativeTransform&quot;:{&quot;translate&quot;:{&quot;x&quot;:18.617585531863917,&quot;y&quot;:-3.7065157618781706e-14},&quot;rotate&quot;:0,&quot;skewX&quot;:-2.775557561562893e-16,&quot;scale&quot;:{&quot;x&quot;:0.2256677034165323,&quot;y&quot;:0.2258206575221509}},&quot;opacity&quot;:1,&quot;image&quot;:{&quot;url&quot;:&quot;https://icons.biorender.com/biorender/5da786c05186dd0004c9f350/20191016210844/image/pill-half-2.png&quot;,&quot;fallbackUrl&quot;:&quot;https://res.cloudinary.com/dlcjuc3ej/image/upload/v1571260124/nciaygziz28bfygqsuw1.svg#/keystone/api/icons/5da786c05186dd0004c9f350/20191016210844/image/pill-half-2.svg&quot;,&quot;size&quot;:{&quot;x&quot;:165,&quot;y&quot;:149},&quot;isPremium&quot;:false},&quot;source&quot;:{&quot;id&quot;:&quot;5da786c05186dd0004c9f350&quot;,&quot;type&quot;:&quot;ASSETS&quot;},&quot;pathStyles&quot;:[{&quot;type&quot;:&quot;FILL&quot;,&quot;fillStyle&quot;:&quot;rgb(0,0,0)&quot;}],&quot;isLocked&quot;:false,&quot;parent&quot;:{&quot;type&quot;:&quot;CHILD&quot;,&quot;parentId&quot;:&quot;7ea1f103-e32a-4e15-8332-1ed86520f59d&quot;,&quot;order&quot;:&quot;5&quot;}},&quot;c1d47967-2eb4-4422-961d-da25407ea947&quot;:{&quot;type&quot;:&quot;FIGURE_OBJECT&quot;,&quot;id&quot;:&quot;c1d47967-2eb4-4422-961d-da25407ea947&quot;,&quot;parent&quot;:{&quot;type&quot;:&quot;CHILD&quot;,&quot;parentId&quot;:&quot;ac4d16da-cad5-44ff-bd90-9f8d479b9d7c&quot;,&quot;order&quot;:&quot;96&quot;},&quot;relativeTransform&quot;:{&quot;translate&quot;:{&quot;x&quot;:-160.5456747416327,&quot;y&quot;:-22.194202684539167},&quot;rotate&quot;:0,&quot;skewX&quot;:0,&quot;scale&quot;:{&quot;x&quot;:1,&quot;y&quot;:1}},&quot;opacity&quot;:1},&quot;248b98e0-8473-41e9-b12f-cde5edb46ca0&quot;:{&quot;id&quot;:&quot;248b98e0-8473-41e9-b12f-cde5edb46ca0&quot;,&quot;name&quot;:&quot;Toll-like receptor (TLR)&quot;,&quot;displayName&quot;:&quot;&quot;,&quot;type&quot;:&quot;FIGURE_OBJECT&quot;,&quot;relativeTransform&quot;:{&quot;translate&quot;:{&quot;x&quot;:-152.70243404931415,&quot;y&quot;:-21.240880293658012},&quot;rotate&quot;:-0.28194783103870197,&quot;skewX&quot;:3.236150538855299e-17,&quot;scale&quot;:{&quot;x&quot;:0.4630530676139798,&quot;y&quot;:0.46305306761397963}},&quot;image&quot;:{&quot;url&quot;:&quot;https://icons.biorender.com/biorender/5995a49938495a0011a8cab0/20190821145319/image/toll-like-receptor-tlr.png&quot;,&quot;fallbackUrl&quot;:&quot;https://res.cloudinary.com/dlcjuc3ej/image/upload/v1566399199/kwhpacemzyrxawdgqttq.svg#/keystone/api/icons/5995a49938495a0011a8cab0/20190821145319/image/toll-like-receptor-tlr.svg#/keystone/api/icons/5995a49938495a0011a8cab0/20190821145319/image/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2&quot;}},&quot;e3b63065-36f1-4a9d-afa1-7199e95d991b&quot;:{&quot;id&quot;:&quot;e3b63065-36f1-4a9d-afa1-7199e95d991b&quot;,&quot;name&quot;:&quot;Toll-like receptor (TLR)&quot;,&quot;displayName&quot;:&quot;&quot;,&quot;type&quot;:&quot;FIGURE_OBJECT&quot;,&quot;relativeTransform&quot;:{&quot;translate&quot;:{&quot;x&quot;:-73.92144596291439,&quot;y&quot;:-12.942767748970658},&quot;rotate&quot;:0.4400799265909757,&quot;skewX&quot;:6.472301077710597e-17,&quot;scale&quot;:{&quot;x&quot;:0.46305306761397985,&quot;y&quot;:0.46305306761397963}},&quot;image&quot;:{&quot;url&quot;:&quot;https://icons.biorender.com/biorender/5d5d5ae5e7d18000046a2190/toll-like-receptor-tlr.png&quot;,&quot;fallbackUrl&quot;:&quot;https://res.cloudinary.com/dlcjuc3ej/image/upload/v1566399199/ink8bmwxtd4alvc38ht4.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keystone/api/icons/5d5d5ae5e7d18000046a2190/toll-like-receptor-tlr.svg&quot;,&quot;isPremium&quot;:false,&quot;size&quot;:{&quot;x&quot;:75,&quot;y&quot;:95.66929133858267}},&quot;source&quot;:{&quot;id&quot;:&quot;5995a49938495a0011a8cab0&quot;,&quot;version&quot;:1566399199,&quot;type&quot;:&quot;ASSETS&quot;},&quot;isPremium&quot;:false,&quot;parent&quot;:{&quot;type&quot;:&quot;CHILD&quot;,&quot;parentId&quot;:&quot;c1d47967-2eb4-4422-961d-da25407ea947&quot;,&quot;order&quot;:&quot;6&quot;}},&quot;9693772b-0eae-4407-9a95-8b92f4eef725&quot;:{&quot;relativeTransform&quot;:{&quot;translate&quot;:{&quot;x&quot;:-182.4262409666862,&quot;y&quot;:-10.708053768848874},&quot;rotate&quot;:-0.5418326442934048},&quot;type&quot;:&quot;FIGURE_OBJECT&quot;,&quot;id&quot;:&quot;9693772b-0eae-4407-9a95-8b92f4eef725&quot;,&quot;name&quot;:&quot;Receptor tyrosine kinase (dimer)&quot;,&quot;displayName&quot;:&quot;Receptor tyrosine kinase (dimer)&quot;,&quot;opacity&quot;:1,&quot;source&quot;:{&quot;id&quot;:&quot;5f7f412e163ad300b1e2cf8c&quot;,&quot;type&quot;:&quot;ASSETS&quot;},&quot;pathStyles&quot;:[{&quot;type&quot;:&quot;FILL&quot;,&quot;fillStyle&quot;:&quot;rgb(0,0,0)&quot;}],&quot;isLocked&quot;:false,&quot;parent&quot;:{&quot;type&quot;:&quot;CHILD&quot;,&quot;parentId&quot;:&quot;c1d47967-2eb4-4422-961d-da25407ea947&quot;,&quot;order&quot;:&quot;7&quot;},&quot;isPremium&quot;:true},&quot;067c303d-70ae-4815-a305-020844a71909&quot;:{&quot;type&quot;:&quot;FIGURE_OBJECT&quot;,&quot;id&quot;:&quot;067c303d-70ae-4815-a305-020844a71909&quot;,&quot;relativeTransform&quot;:{&quot;translate&quot;:{&quot;x&quot;:-2.6301154011854013,&quot;y&quot;:2.1403831510081144},&quot;rotate&quot;:0},&quot;opacity&quot;:1,&quot;path&quot;:{&quot;type&quot;:&quot;POLY_LINE&quot;,&quot;points&quot;:[{&quot;x&quot;:-1.2986875700315559,&quot;y&quot;:-18.64826651788123},{&quot;x&quot;:1.2986875700315914,&quot;y&quot;:-16.359387714443933},{&quot;x&quot;:1.2986875700315892,&quot;y&quot;:18.64826651788123}],&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1&quot;}},&quot;e9751725-2f7c-4ea6-8d82-c7d034b1e595&quot;:{&quot;type&quot;:&quot;FIGURE_OBJECT&quot;,&quot;id&quot;:&quot;e9751725-2f7c-4ea6-8d82-c7d034b1e595&quot;,&quot;relativeTransform&quot;:{&quot;translate&quot;:{&quot;x&quot;:-1.406783442049141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2&quot;}},&quot;e42bd936-acb3-4310-9f75-4e904c0cdf75&quot;:{&quot;type&quot;:&quot;FIGURE_OBJECT&quot;,&quot;id&quot;:&quot;e42bd936-acb3-4310-9f75-4e904c0cdf75&quot;,&quot;relativeTransform&quot;:{&quot;translate&quot;:{&quot;x&quot;:2.6256146470759276,&quot;y&quot;:2.1186420092199936},&quot;rotate&quot;:0},&quot;opacity&quot;:1,&quot;path&quot;:{&quot;type&quot;:&quot;POLY_LINE&quot;,&quot;points&quot;:[{&quot;x&quot;:1.2986875700315916,&quot;y&quot;:-18.67000765966935},{&quot;x&quot;:-1.2986875700315892,&quot;y&quot;:-16.38112885623208},{&quot;x&quot;:-1.2986875700315916,&quot;y&quot;:18.67000765966935}],&quot;closed&quot;:false,&quot;cornerRounding&quot;:{&quot;type&quot;:&quot;ARC_LENGTH&quot;,&quot;global&quot;:2.6191332115974433}},&quot;pathStyles&quot;:[{&quot;type&quot;:&quot;FILL&quot;,&quot;fillStyle&quot;:&quot;transparent&quot;},{&quot;type&quot;:&quot;STROKE&quot;,&quot;strokeStyle&quot;:&quot;rgba(33,68,71,1)&quot;,&quot;lineWidth&quot;:1.181852143810959,&quot;lineJoin&quot;:&quot;round&quot;}],&quot;pathMarkers&quot;:{&quot;markerStart&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markerEnd&quot;:{&quot;type&quot;:&quot;PATH&quot;,&quot;units&quot;:{&quot;type&quot;:&quot;STROKE_WIDTH&quot;,&quot;scale&quot;:0.3},&quot;orient&quot;:{&quot;type&quot;:&quot;AUTO_START_REVERSE&quot;},&quot;name&quot;:&quot;dot&quot;,&quot;relativeTransform&quot;:{&quot;translate&quot;:{&quot;x&quot;:0,&quot;y&quot;:0},&quot;rotate&quot;:0,&quot;skewX&quot;:0,&quot;scale&quot;:{&quot;x&quot;:1,&quot;y&quot;:1}},&quot;path&quot;:{&quot;type&quot;:&quot;SPLINE&quot;,&quot;spline&quot;:{&quot;points&quot;:[{&quot;x&quot;:-1.7,&quot;y&quot;:0,&quot;isEndPoint&quot;:true},{&quot;x&quot;:-1.6999999999999997,&quot;y&quot;:0.9388840747123488,&quot;isEndPoint&quot;:false},{&quot;x&quot;:-0.9388840747123485,&quot;y&quot;:1.7,&quot;isEndPoint&quot;:false},{&quot;x&quot;:1.0409497792752501e-16,&quot;y&quot;:1.7,&quot;isEndPoint&quot;:true},{&quot;x&quot;:0.9388840747123488,&quot;y&quot;:1.7,&quot;isEndPoint&quot;:false},{&quot;x&quot;:1.7,&quot;y&quot;:0.9388840747123487,&quot;isEndPoint&quot;:false},{&quot;x&quot;:1.7,&quot;y&quot;:0,&quot;isEndPoint&quot;:true},{&quot;x&quot;:1.7,&quot;y&quot;:-0.9388840747123487,&quot;isEndPoint&quot;:false},{&quot;x&quot;:0.9388840747123488,&quot;y&quot;:-1.7,&quot;isEndPoint&quot;:false},{&quot;x&quot;:1.0409497792752501e-16,&quot;y&quot;:-1.7,&quot;isEndPoint&quot;:true},{&quot;x&quot;:-0.9388840747123485,&quot;y&quot;:-1.7,&quot;isEndPoint&quot;:false},{&quot;x&quot;:-1.6999999999999997,&quot;y&quot;:-0.9388840747123488,&quot;isEndPoint&quot;:false},{&quot;x&quot;:-1.7,&quot;y&quot;:-2.0818995585505003e-16,&quot;isEndPoint&quot;:true}],&quot;closed&quot;:false}},&quot;pathStyles&quot;:[{&quot;type&quot;:&quot;FILL&quot;,&quot;fillStyle&quot;:&quot;context-stroke-flat&quot;}]}},&quot;isLocked&quot;:false,&quot;parent&quot;:{&quot;type&quot;:&quot;CHILD&quot;,&quot;parentId&quot;:&quot;9693772b-0eae-4407-9a95-8b92f4eef725&quot;,&quot;order&quot;:&quot;3&quot;}},&quot;4b30aa99-b678-4e33-a609-b3849808eeee&quot;:{&quot;type&quot;:&quot;FIGURE_OBJECT&quot;,&quot;id&quot;:&quot;4b30aa99-b678-4e33-a609-b3849808eeee&quot;,&quot;relativeTransform&quot;:{&quot;translate&quot;:{&quot;x&quot;:3.9598789129341383,&quot;y&quot;:-17.125973460904234},&quot;rotate&quot;:0.6857747937626166,&quot;skewX&quot;:5.514418592094842e-16},&quot;opacity&quot;:1,&quot;path&quot;:{&quot;type&quot;:&quot;RECT&quot;,&quot;size&quot;:{&quot;x&quot;:-2.831563871292259,&quot;y&quot;:7.925628916091019},&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5&quot;}},&quot;9f7f51c1-9ae3-4e35-a193-cca2f7c55226&quot;:{&quot;type&quot;:&quot;FIGURE_OBJECT&quot;,&quot;id&quot;:&quot;9f7f51c1-9ae3-4e35-a193-cca2f7c55226&quot;,&quot;relativeTransform&quot;:{&quot;translate&quot;:{&quot;x&quot;:1.354862356067702,&quot;y&quot;:11.565305795077384},&quot;rotate&quot;:1.5707963267948968,&quot;skewX&quot;:7.009010652493903e-17},&quot;opacity&quot;:1,&quot;path&quot;:{&quot;type&quot;:&quot;RECT&quot;,&quot;size&quot;:{&quot;x&quot;:13.601562222518291,&quot;y&quot;:2.7282803241585345},&quot;cornerRounding&quot;:{&quot;type&quot;:&quot;ARC_LENGTH&quot;,&quot;global&quot;:4.0006917724452515}},&quot;pathStyles&quot;:[{&quot;type&quot;:&quot;FILL&quot;,&quot;fillStyle&quot;:&quot;rgba(73,155,199,1)&quot;},{&quot;type&quot;:&quot;STROKE&quot;,&quot;strokeStyle&quot;:&quot;rgba(19, 64, 86, 1)&quot;,&quot;lineWidth&quot;:0.38136010698707024,&quot;lineJoin&quot;:&quot;round&quot;}],&quot;isLocked&quot;:false,&quot;parent&quot;:{&quot;type&quot;:&quot;CHILD&quot;,&quot;parentId&quot;:&quot;9693772b-0eae-4407-9a95-8b92f4eef725&quot;,&quot;order&quot;:&quot;6&quot;}},&quot;695d23fe-6b43-4e93-afa9-1349a4dc4dfe&quot;:{&quot;type&quot;:&quot;FIGURE_OBJECT&quot;,&quot;id&quot;:&quot;695d23fe-6b43-4e93-afa9-1349a4dc4dfe&quot;,&quot;relativeTransform&quot;:{&quot;translate&quot;:{&quot;x&quot;:-3.959878912934238,&quot;y&quot;:-17.159557231051654},&quot;rotate&quot;:-0.6857747937626166,&quot;skewX&quot;:-5.514418592094842e-16},&quot;opacity&quot;:1,&quot;path&quot;:{&quot;type&quot;:&quot;RECT&quot;,&quot;size&quot;:{&quot;x&quot;:2.831563871292259,&quot;y&quot;:7.925628916090956},&quot;cornerRounding&quot;:{&quot;type&quot;:&quot;ARC_LENGTH&quot;,&quot;global&quot;:0.6988788977816328}},&quot;pathStyles&quot;:[{&quot;type&quot;:&quot;FILL&quot;,&quot;fillStyle&quot;:&quot;rgba(73,155,199,1)&quot;},{&quot;type&quot;:&quot;STROKE&quot;,&quot;strokeStyle&quot;:&quot;rgba(19, 64, 86, 1)&quot;,&quot;lineWidth&quot;:0.3813601069870705,&quot;lineJoin&quot;:&quot;round&quot;}],&quot;isLocked&quot;:false,&quot;parent&quot;:{&quot;type&quot;:&quot;CHILD&quot;,&quot;parentId&quot;:&quot;9693772b-0eae-4407-9a95-8b92f4eef725&quot;,&quot;order&quot;:&quot;7&quot;}},&quot;ba25c373-8ed9-4be9-8da5-13a3b8a3bbc9&quot;:{&quot;relativeTransform&quot;:{&quot;translate&quot;:{&quot;x&quot;:-9.475121822853033,&quot;y&quot;:-9.370127295352798},&quot;rotate&quot;:0},&quot;type&quot;:&quot;FIGURE_OBJECT&quot;,&quot;id&quot;:&quot;ba25c373-8ed9-4be9-8da5-13a3b8a3bbc9&quot;,&quot;parent&quot;:{&quot;type&quot;:&quot;CHILD&quot;,&quot;parentId&quot;:&quot;c1d47967-2eb4-4422-961d-da25407ea947&quot;,&quot;order&quot;:&quot;1&quot;},&quot;name&quot;:&quot;TLR signaling pathway (with type I interferon gene expression)&quot;,&quot;displayName&quot;:&quot;TLR signaling pathway (with type I interferon gene expression)&quot;,&quot;source&quot;:{&quot;id&quot;:&quot;64429da33e0438ee57b7985b&quot;,&quot;type&quot;:&quot;ASSETS&quot;},&quot;isPremium&quot;:true},&quot;29d3cf11-8ae2-45be-816c-9930eb4564a5&quot;:{&quot;type&quot;:&quot;FIGURE_OBJECT&quot;,&quot;id&quot;:&quot;29d3cf11-8ae2-45be-816c-9930eb4564a5&quot;,&quot;relativeTransform&quot;:{&quot;translate&quot;:{&quot;x&quot;:-112.56167636774143,&quot;y&quot;:84.42017706699127},&quot;rotate&quot;:0},&quot;opacity&quot;:1,&quot;path&quot;:{&quot;type&quot;:&quot;POLY_LINE&quot;,&quot;points&quot;:[{&quot;x&quot;:-25.95075137683805,&quot;y&quot;:-13.176086896327517},{&quot;x&quot;:-38.67637481397216,&quot;y&quot;:-9.051892510054303},{&quot;x&quot;:-46.4750111835022,&quot;y&quot;:-6.027668718399319},{&quot;x&quot;:-58.69189775639635,&quot;y&quot;:-0.06111070447569746},{&quot;x&quot;:-58.69189775639634,&quot;y&quot;:12.843837986444445},{&quot;x&quot;:-58.69189775639635,&quot;y&quot;:22.0434302784749},{&quot;x&quot;:-32.192674948081944,&quot;y&quot;:35.74298075626235},{&quot;x&quot;:0.6023869587199746,&quot;y&quot;:41.5727323609404},{&quot;x&quot;:33.922102123729175,&quot;y&quot;:36.5299606435733},{&quot;x&quot;:59.896671673836316,&quot;y&quot;:22.0434302784749},{&quot;x&quot;:59.896671673836316,&quot;y&quot;:-0.6821144498939726},{&quot;x&quot;:40.234482993076455,&quot;y&quot;:-8.917472727163158},{&quot;x&quot;:27.072679611220813,&quot;y&quot;:-12.810904075210317},{&quot;x&quot;:14.01217134679367,&quot;y&quot;:-16.348544116537695},{&quot;x&quot;:-1.5041589844487973,&quot;y&quot;:-16.348544116537695},{&quot;x&quot;:-10.09953621830256,&quot;y&quot;:-16.348544116537695}],&quot;closed&quot;:true},&quot;pathStyles&quot;:[{&quot;type&quot;:&quot;FILL&quot;,&quot;fillStyle&quot;:&quot;rgba(90, 170, 70, 1)&quot;},{&quot;type&quot;:&quot;STROKE&quot;,&quot;strokeStyle&quot;:&quot;#95aad3&quot;,&quot;lineWidth&quot;:0.9062757168319455,&quot;lineJoin&quot;:&quot;round&quot;}],&quot;isLocked&quot;:false,&quot;parent&quot;:{&quot;type&quot;:&quot;CHILD&quot;,&quot;parentId&quot;:&quot;ba25c373-8ed9-4be9-8da5-13a3b8a3bbc9&quot;,&quot;order&quot;:&quot;01&quot;},&quot;connectorInfo&quot;:{&quot;connectedObjects&quot;:[],&quot;type&quot;:&quot;ELBOW&quot;,&quot;offset&quot;:{&quot;x&quot;:0,&quot;y&quot;:0},&quot;bending&quot;:0.1,&quot;firstElementIsHead&quot;:true,&quot;customized&quot;:true}},&quot;c3ca5176-e49b-4705-b9e7-50c0e2619122&quot;:{&quot;type&quot;:&quot;FIGURE_OBJECT&quot;,&quot;id&quot;:&quot;c3ca5176-e49b-4705-b9e7-50c0e2619122&quot;,&quot;name&quot;:&quot;04. Membrane brush (small arc)&quot;,&quot;relativeTransform&quot;:{&quot;translate&quot;:{&quot;x&quot;:-113.39341479863026,&quot;y&quot;:71.97090359919511},&quot;rotate&quot;:0},&quot;opacity&quot;:1,&quot;source&quot;:{&quot;id&quot;:&quot;5e72994cdcaa1400ae294217&quot;,&quot;type&quot;:&quot;ASSETS&quot;},&quot;path&quot;:{&quot;type&quot;:&quot;POLY_LINE&quot;,&quot;points&quot;:[{&quot;x&quot;:-58.363332787462056,&quot;y&quot;:12.555930469022487},{&quot;x&quot;:0.12076452955743548,&quot;y&quot;:-4.962463878720025},{&quot;x&quot;:57.90579180241021,&quot;y&quot;:11.973054523696733}],&quot;closed&quot;:false},&quot;pathStyles&quot;:[{&quot;type&quot;:&quot;FILL&quot;,&quot;fillStyle&quot;:&quot;rgba(0,0,0,0)&quot;},{&quot;type&quot;:&quot;STROKE&quot;,&quot;strokeStyle&quot;:&quot;rgba(0,0,0,0)&quot;,&quot;lineWidth&quot;:3.7533044974481715,&quot;lineJoin&quot;:&quot;round&quot;}],&quot;pathSmoothing&quot;:{&quot;type&quot;:&quot;CATMULL_SMOOTHING&quot;,&quot;smoothing&quot;:0.2},&quot;pathPattern&quot;:{&quot;type&quot;:&quot;ROW&quot;,&quot;patternId&quot;:&quot;55e09075-61fa-4031-b440-06a6065b3d59&quot;,&quot;patternTransform&quot;:{&quot;translate&quot;:{&quot;x&quot;:0.7489225806451612,&quot;y&quot;:-0.5},&quot;rotate&quot;:0,&quot;skewX&quot;:0,&quot;scale&quot;:{&quot;x&quot;:0.008064516129032258,&quot;y&quot;:0.008064516129032258}},&quot;xUnits&quot;:&quot;STROKE_WIDTH&quot;,&quot;yUnits&quot;:&quot;STROKE_WIDTH&quot;,&quot;bending&quot;:true,&quot;repeat&quot;:{&quot;distance&quot;:8.002925806451612,&quot;align&quot;:&quot;STRETCH&quot;},&quot;isPremium&quot;:false},&quot;isLocked&quot;:false,&quot;parent&quot;:{&quot;type&quot;:&quot;CHILD&quot;,&quot;parentId&quot;:&quot;ba25c373-8ed9-4be9-8da5-13a3b8a3bbc9&quot;,&quot;order&quot;:&quot;05&quot;}},&quot;55e09075-61fa-4031-b440-06a6065b3d59&quot;:{&quot;type&quot;:&quot;FIGURE_OBJECT&quot;,&quot;id&quot;:&quot;55e09075-61fa-4031-b440-06a6065b3d59&quot;,&quot;relativeTransform&quot;:{&quot;translate&quot;:{&quot;x&quot;:0,&quot;y&quot;:0},&quot;rotate&quot;:0,&quot;skewX&quot;:0,&quot;scale&quot;:{&quot;x&quot;:1,&quot;y&quot;:1}},&quot;source&quot;:{&quot;type&quot;:&quot;ASSETS&quot;,&quot;id&quot;:&quot;5e712b4e8bb5940028a8bc8f&quot;},&quot;name&quot;:&quot;Nuclear membrane (for brush)&quot;},&quot;5e318c08-b955-4d51-95fb-2cad09df6f09&quot;:{&quot;type&quot;:&quot;FIGURE_OBJECT&quot;,&quot;id&quot;:&quot;5e318c08-b955-4d51-95fb-2cad09df6f09&quot;,&quot;parent&quot;:{&quot;type&quot;:&quot;CHILD&quot;,&quot;parentId&quot;:&quot;55e09075-61fa-4031-b440-06a6065b3d59&quot;,&quot;order&quot;:&quot;5&quot;},&quot;relativeTransform&quot;:{&quot;translate&quot;:{&quot;x&quot;:0,&quot;y&quot;:0},&quot;rotate&quot;:0,&quot;skewX&quot;:0,&quot;scale&quot;:{&quot;x&quot;:1,&quot;y&quot;:1}}},&quot;0c3e6bc5-2739-43b2-bb63-5540614a8c1d&quot;:{&quot;type&quot;:&quot;FIGURE_OBJECT&quot;,&quot;id&quot;:&quot;0c3e6bc5-2739-43b2-bb63-5540614a8c1d&quot;,&quot;parent&quot;:{&quot;type&quot;:&quot;CHILD&quot;,&quot;parentId&quot;:&quot;5e318c08-b955-4d51-95fb-2cad09df6f09&quot;,&quot;order&quot;:&quot;2&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FILL&quot;,&quot;fillStyle&quot;:&quot;#e3f2ff&quot;}],&quot;opacity&quot;:1},&quot;86a2fd05-8547-4734-9585-0dd16c240480&quot;:{&quot;type&quot;:&quot;FIGURE_OBJECT&quot;,&quot;id&quot;:&quot;86a2fd05-8547-4734-9585-0dd16c240480&quot;,&quot;parent&quot;:{&quot;type&quot;:&quot;CHILD&quot;,&quot;parentId&quot;:&quot;5e318c08-b955-4d51-95fb-2cad09df6f09&quot;,&quot;order&quot;:&quot;5&quot;},&quot;relativeTransform&quot;:{&quot;translate&quot;:{&quot;x&quot;:403.315,&quot;y&quot;:61.78},&quot;rotate&quot;:0,&quot;skewX&quot;:0,&quot;scale&quot;:{&quot;x&quot;:1,&quot;y&quot;:1}},&quot;path&quot;:{&quot;type&quot;:&quot;RECT&quot;,&quot;size&quot;:{&quot;x&quot;:751.79,&quot;y&quot;:84.7},&quot;cornerRounding&quot;:{&quot;type&quot;:&quot;ARC_LENGTH&quot;,&quot;global&quot;:66.52322443976387}},&quot;pathStyles&quot;:[{&quot;type&quot;:&quot;STROKE&quot;,&quot;strokeStyle&quot;:&quot;#b0beca&quot;,&quot;lineWidth&quot;:31.26,&quot;lineJoin&quot;:&quot;round&quot;}],&quot;opacity&quot;:1},&quot;d311cefc-85a5-43bb-83d0-0f454b6d382f&quot;:{&quot;type&quot;:&quot;FIGURE_OBJECT&quot;,&quot;id&quot;:&quot;d311cefc-85a5-43bb-83d0-0f454b6d382f&quot;,&quot;name&quot;:&quot;Phospholipid bilayer brush preset&quot;,&quot;relativeTransform&quot;:{&quot;translate&quot;:{&quot;x&quot;:-107.10785530029817,&quot;y&quot;:33.33616456829144},&quot;rotate&quot;:0},&quot;opacity&quot;:1,&quot;source&quot;:{&quot;id&quot;:&quot;5e729339e22d1d00a88af286&quot;,&quot;type&quot;:&quot;ASSETS&quot;},&quot;path&quot;:{&quot;type&quot;:&quot;POLY_LINE&quot;,&quot;points&quot;:[{&quot;x&quot;:-67.79327517430264,&quot;y&quot;:-13.514378345677544},{&quot;x&quot;:-4.87243475979187,&quot;y&quot;:-68.0828629765731},{&quot;x&quot;:58.546595253575916,&quot;y&quot;:-13.514378345677544}],&quot;closed&quot;:false,&quot;cornerRounding&quot;:{&quot;type&quot;:&quot;ARC_LENGTH&quot;,&quot;global&quot;:103.15974916618364},&quot;selectedObjectIds&quot;:[&quot;5cc8c397-7481-4ac6-bd3d-2ebef901cf75&quot;]},&quot;pathStyles&quot;:[{&quot;type&quot;:&quot;FILL&quot;,&quot;fillStyle&quot;:&quot;rgba(0,0,0,0)&quot;},{&quot;type&quot;:&quot;STROKE&quot;,&quot;strokeStyle&quot;:&quot;rgba(0,0,0,0)&quot;,&quot;lineWidth&quot;:18.522122704559184,&quot;lineJoin&quot;:&quot;round&quot;}],&quot;pathPattern&quot;:{&quot;type&quot;:&quot;ROW&quot;,&quot;patternId&quot;:&quot;38fa042c-e2b9-4cf0-a154-45c607ead666&quot;,&quot;patternTransform&quot;:{&quot;translate&quot;:{&quot;x&quot;:0.0003135290869785221,&quot;y&quot;:-0.5},&quot;rotate&quot;:0,&quot;skewX&quot;:0,&quot;scale&quot;:{&quot;x&quot;:0.0016501650165016502,&quot;y&quot;:0.0016501650165016502}},&quot;xUnits&quot;:&quot;STROKE_WIDTH&quot;,&quot;yUnits&quot;:&quot;STROKE_WIDTH&quot;,&quot;bending&quot;:true,&quot;repeat&quot;:{&quot;distance&quot;:0.17986798679867988,&quot;align&quot;:&quot;CENTER&quot;},&quot;isPremium&quot;:false},&quot;isLocked&quot;:false,&quot;parent&quot;:{&quot;type&quot;:&quot;CHILD&quot;,&quot;parentId&quot;:&quot;ba25c373-8ed9-4be9-8da5-13a3b8a3bbc9&quot;,&quot;order&quot;:&quot;02&quot;},&quot;connectorInfo&quot;:{&quot;connectedObjects&quot;:[],&quot;type&quot;:&quot;LINE&quot;,&quot;offset&quot;:{&quot;x&quot;:0,&quot;y&quot;:0},&quot;bending&quot;:0.1,&quot;firstElementIsHead&quot;:true,&quot;customized&quot;:true}},&quot;38fa042c-e2b9-4cf0-a154-45c607ead666&quot;:{&quot;type&quot;:&quot;FIGURE_OBJECT&quot;,&quot;id&quot;:&quot;38fa042c-e2b9-4cf0-a154-45c607ead666&quot;,&quot;relativeTransform&quot;:{&quot;translate&quot;:{&quot;x&quot;:0,&quot;y&quot;:0},&quot;rotate&quot;:0,&quot;skewX&quot;:0,&quot;scale&quot;:{&quot;x&quot;:1,&quot;y&quot;:1}},&quot;source&quot;:{&quot;type&quot;:&quot;ASSETS&quot;,&quot;id&quot;:&quot;5e7127738bb5940028a8bc20&quot;},&quot;name&quot;:&quot;Phospholipid bilayer membrane (for brush)&quot;},&quot;362c727a-4893-496b-bde5-1dfda8f59f2d&quot;:{&quot;type&quot;:&quot;FIGURE_OBJECT&quot;,&quot;id&quot;:&quot;362c727a-4893-496b-bde5-1dfda8f59f2d&quot;,&quot;parent&quot;:{&quot;type&quot;:&quot;CHILD&quot;,&quot;parentId&quot;:&quot;38fa042c-e2b9-4cf0-a154-45c607ead666&quot;,&quot;order&quot;:&quot;7&quot;},&quot;relativeTransform&quot;:{&quot;translate&quot;:{&quot;x&quot;:0,&quot;y&quot;:0},&quot;rotate&quot;:0,&quot;skewX&quot;:0,&quot;scale&quot;:{&quot;x&quot;:1,&quot;y&quot;:1}}},&quot;e84a68b6-df94-4264-8212-533ec7e77403&quot;:{&quot;type&quot;:&quot;FIGURE_OBJECT&quot;,&quot;id&quot;:&quot;e84a68b6-df94-4264-8212-533ec7e77403&quot;,&quot;parent&quot;:{&quot;type&quot;:&quot;CHILD&quot;,&quot;parentId&quot;:&quot;362c727a-4893-496b-bde5-1dfda8f59f2d&quot;,&quot;order&quot;:&quot;1&quot;},&quot;relativeTransform&quot;:{&quot;translate&quot;:{&quot;x&quot;:0,&quot;y&quot;:0},&quot;rotate&quot;:0,&quot;skewX&quot;:0,&quot;scale&quot;:{&quot;x&quot;:1,&quot;y&quot;:1}},&quot;path&quot;:{&quot;type&quot;:&quot;SPLINE&quot;,&quot;spline&quot;:{&quot;points&quot;:[{&quot;x&quot;:47.38,&quot;y&quot;:80.88,&quot;isEndPoint&quot;:true},{&quot;x&quot;:50.85,&quot;y&quot;:102.06,&quot;isEndPoint&quot;:false},{&quot;x&quot;:49.080000000000005,&quot;y&quot;:123.49,&quot;isEndPoint&quot;:false},{&quot;x&quot;:47.980000000000004,&quot;y&quot;:144.78,&quot;isEndPoint&quot;:true},{&quot;x&quot;:46.790000000000006,&quot;y&quot;:167.78,&quot;isEndPoint&quot;:false},{&quot;x&quot;:45.370000000000005,&quot;y&quot;:190.78,&quot;isEndPoint&quot;:false},{&quot;x&quot;:43.28,&quot;y&quot;:213.78,&quot;isEndPoint&quot;:true},{&quot;x&quot;:41.79,&quot;y&quot;:230.15,&quot;isEndPoint&quot;:false},{&quot;x&quot;:39.96,&quot;y&quot;:246.53,&quot;isEndPoint&quot;:false},{&quot;x&quot;:36.53,&quot;y&quot;:262.61,&quot;isEndPoint&quot;:true},{&quot;x&quot;:35.179401124652465,&quot;y&quot;:269.660904302572,&quot;isEndPoint&quot;:false},{&quot;x&quot;:33.07741036938804,&quot;y&quot;:276.5468516890364,&quot;isEndPoint&quot;:false},{&quot;x&quot;:30.259999999999984,&quot;y&quot;:283.1500000000001,&quot;isEndPoint&quot;:true},{&quot;x&quot;:29.387313243921568,&quot;y&quot;:285.3837616237992,&quot;isEndPoint&quot;:false},{&quot;x&quot;:28.01972669080633,&quot;y&quot;:287.3906948904958,&quot;isEndPoint&quot;:false},{&quot;x&quot;:26.260000000000005,&quot;y&quot;:289.02000000000004,&quot;isEndPoint&quot;:true},{&quot;x&quot;:18.840000000000003,&quot;y&quot;:295.20000000000005,&quot;isEndPoint&quot;:false},{&quot;x&quot;:16.850000000000005,&quot;y&quot;:285.36,&quot;isEndPoint&quot;:false},{&quot;x&quot;:17.790000000000006,&quot;y&quot;:279.92,&quot;isEndPoint&quot;:true},{&quot;x&quot;:27.660000000000004,&quot;y&quot;:222.86,&quot;isEndPoint&quot;:false},{&quot;x&quot;:32.09,&quot;y&quot;:164.63,&quot;isEndPoint&quot;:false},{&quot;x&quot;:32.050000000000004,&quot;y&quot;:106.73000000000002,&quot;isEndPoint&quot;:true},{&quot;x&quot;:32.050000000000004,&quot;y&quot;:98.13000000000002,&quot;isEndPoint&quot;:false},{&quot;x&quot;:32.050000000000004,&quot;y&quot;:89.52000000000001,&quot;isEndPoint&quot;:false},{&quot;x&quot;:33.49,&quot;y&quot;:80.90000000000002,&quot;isEndPoint&quot;:true},{&quot;x&quot;:33.98154967445259,&quot;y&quot;:77.45034177708068,&quot;isEndPoint&quot;:false},{&quot;x&quot;:36.935496744525906,&quot;y&quot;:74.88747151857663,&quot;isEndPoint&quot;:false},{&quot;x&quot;:40.419999999999995,&quot;y&quot;:74.88747151857663,&quot;isEndPoint&quot;:true},{&quot;x&quot;:43.904503255474076,&quot;y&quot;:74.88747151857663,&quot;isEndPoint&quot;:false},{&quot;x&quot;:46.8584503255474,&quot;y&quot;:77.45034177708067,&quot;isEndPoint&quot;:false},{&quot;x&quot;:47.349999999999994,&quot;y&quot;:80.90000000000002,&quot;isEndPoint&quot;:true}],&quot;closed&quot;:true}},&quot;pathStyles&quot;:[{&quot;type&quot;:&quot;FILL&quot;,&quot;fillStyle&quot;:&quot;#a9c7ee&quot;}],&quot;opacity&quot;:1},&quot;96cfa779-a9ea-40e4-99af-3719f3f9127e&quot;:{&quot;type&quot;:&quot;FIGURE_OBJECT&quot;,&quot;id&quot;:&quot;96cfa779-a9ea-40e4-99af-3719f3f9127e&quot;,&quot;parent&quot;:{&quot;type&quot;:&quot;CHILD&quot;,&quot;parentId&quot;:&quot;362c727a-4893-496b-bde5-1dfda8f59f2d&quot;,&quot;order&quot;:&quot;2&quot;},&quot;relativeTransform&quot;:{&quot;translate&quot;:{&quot;x&quot;:0,&quot;y&quot;:0},&quot;rotate&quot;:0,&quot;skewX&quot;:0,&quot;scale&quot;:{&quot;x&quot;:1,&quot;y&quot;:1}},&quot;path&quot;:{&quot;type&quot;:&quot;SPLINE&quot;,&quot;spline&quot;:{&quot;points&quot;:[{&quot;x&quot;:61.23,&quot;y&quot;:80.88,&quot;isEndPoint&quot;:true},{&quot;x&quot;:57.76,&quot;y&quot;:102.06,&quot;isEndPoint&quot;:false},{&quot;x&quot;:59.54,&quot;y&quot;:123.49,&quot;isEndPoint&quot;:false},{&quot;x&quot;:60.63999999999999,&quot;y&quot;:144.78,&quot;isEndPoint&quot;:true},{&quot;x&quot;:61.81999999999999,&quot;y&quot;:167.78,&quot;isEndPoint&quot;:false},{&quot;x&quot;:63.24999999999999,&quot;y&quot;:190.78,&quot;isEndPoint&quot;:false},{&quot;x&quot;:65.33999999999999,&quot;y&quot;:213.78,&quot;isEndPoint&quot;:true},{&quot;x&quot;:66.82999999999998,&quot;y&quot;:230.15,&quot;isEndPoint&quot;:false},{&quot;x&quot;:68.65999999999998,&quot;y&quot;:246.53,&quot;isEndPoint&quot;:false},{&quot;x&quot;:72.08999999999999,&quot;y&quot;:262.61,&quot;isEndPoint&quot;:true},{&quot;x&quot;:73.44059887534752,&quot;y&quot;:269.660904302572,&quot;isEndPoint&quot;:false},{&quot;x&quot;:75.54258963061197,&quot;y&quot;:276.54685168903643,&quot;isEndPoint&quot;:false},{&quot;x&quot;:78.36000000000003,&quot;y&quot;:283.15000000000015,&quot;isEndPoint&quot;:true},{&quot;x&quot;:79.23268675607841,&quot;y&quot;:285.3837616237992,&quot;isEndPoint&quot;:false},{&quot;x&quot;:80.60027330919365,&quot;y&quot;:287.3906948904958,&quot;isEndPoint&quot;:false},{&quot;x&quot;:82.35999999999999,&quot;y&quot;:289.02000000000004,&quot;isEndPoint&quot;:true},{&quot;x&quot;:89.76999999999998,&quot;y&quot;:295.20000000000005,&quot;isEndPoint&quot;:false},{&quot;x&quot;:91.76999999999998,&quot;y&quot;:285.36,&quot;isEndPoint&quot;:false},{&quot;x&quot;:90.82999999999998,&quot;y&quot;:279.92,&quot;isEndPoint&quot;:true},{&quot;x&quot;:80.95999999999998,&quot;y&quot;:222.86,&quot;isEndPoint&quot;:false},{&quot;x&quot;:76.51999999999998,&quot;y&quot;:164.63,&quot;isEndPoint&quot;:false},{&quot;x&quot;:76.56999999999998,&quot;y&quot;:106.73000000000002,&quot;isEndPoint&quot;:true},{&quot;x&quot;:76.56999999999998,&quot;y&quot;:98.13000000000002,&quot;isEndPoint&quot;:false},{&quot;x&quot;:76.56999999999998,&quot;y&quot;:89.52000000000001,&quot;isEndPoint&quot;:false},{&quot;x&quot;:75.12999999999998,&quot;y&quot;:80.90000000000002,&quot;isEndPoint&quot;:true},{&quot;x&quot;:74.65438102303499,&quot;y&quot;:77.43426402049333,&quot;isEndPoint&quot;:false},{&quot;x&quot;:71.69321944578898,&quot;y&quot;:74.85172212331123,&quot;isEndPoint&quot;:false},{&quot;x&quot;:68.19499999999998,&quot;y&quot;:74.85172212331123,&quot;isEndPoint&quot;:true},{&quot;x&quot;:64.69678055421097,&quot;y&quot;:74.85172212331123,&quot;isEndPoint&quot;:false},{&quot;x&quot;:61.73561897696497,&quot;y&quot;:77.43426402049333,&quot;isEndPoint&quot;:false},{&quot;x&quot;:61.25999999999998,&quot;y&quot;:80.90000000000002,&quot;isEndPoint&quot;:true}],&quot;closed&quot;:true}},&quot;pathStyles&quot;:[{&quot;type&quot;:&quot;FILL&quot;,&quot;fillStyle&quot;:&quot;#a9c7ee&quot;}],&quot;opacity&quot;:1},&quot;d4862141-2f2f-4744-bf6e-c7ef3a272fc5&quot;:{&quot;type&quot;:&quot;FIGURE_OBJECT&quot;,&quot;id&quot;:&quot;d4862141-2f2f-4744-bf6e-c7ef3a272fc5&quot;,&quot;parent&quot;:{&quot;type&quot;:&quot;CHILD&quot;,&quot;parentId&quot;:&quot;362c727a-4893-496b-bde5-1dfda8f59f2d&quot;,&quot;order&quot;:&quot;3&quot;},&quot;relativeTransform&quot;:{&quot;translate&quot;:{&quot;x&quot;:54.31,&quot;y&quot;:55.47},&quot;rotate&quot;:0,&quot;skewX&quot;:0,&quot;scale&quot;:{&quot;x&quot;:1,&quot;y&quot;:1}},&quot;path&quot;:{&quot;type&quot;:&quot;ELLIPSE&quot;,&quot;size&quot;:{&quot;x&quot;:101.66,&quot;y&quot;:101.66}},&quot;pathStyles&quot;:[{&quot;type&quot;:&quot;FILL&quot;,&quot;fillStyle&quot;:&quot;#7995bb&quot;}],&quot;opacity&quot;:1},&quot;5eecde84-2008-434a-89c2-debfcb55f76f&quot;:{&quot;type&quot;:&quot;FIGURE_OBJECT&quot;,&quot;id&quot;:&quot;5eecde84-2008-434a-89c2-debfcb55f76f&quot;,&quot;parent&quot;:{&quot;type&quot;:&quot;CHILD&quot;,&quot;parentId&quot;:&quot;362c727a-4893-496b-bde5-1dfda8f59f2d&quot;,&quot;order&quot;:&quot;5&quot;},&quot;relativeTransform&quot;:{&quot;translate&quot;:{&quot;x&quot;:0,&quot;y&quot;:0},&quot;rotate&quot;:0,&quot;skewX&quot;:0,&quot;scale&quot;:{&quot;x&quot;:1,&quot;y&quot;:1}},&quot;path&quot;:{&quot;type&quot;:&quot;SPLINE&quot;,&quot;spline&quot;:{&quot;points&quot;:[{&quot;x&quot;:47.38,&quot;y&quot;:525.18,&quot;isEndPoint&quot;:true},{&quot;x&quot;:50.85,&quot;y&quot;:504.00999999999993,&quot;isEndPoint&quot;:false},{&quot;x&quot;:49.080000000000005,&quot;y&quot;:482.5799999999999,&quot;isEndPoint&quot;:false},{&quot;x&quot;:47.980000000000004,&quot;y&quot;:461.28999999999996,&quot;isEndPoint&quot;:true},{&quot;x&quot;:46.790000000000006,&quot;y&quot;:438.28999999999996,&quot;isEndPoint&quot;:false},{&quot;x&quot;:45.370000000000005,&quot;y&quot;:415.28999999999996,&quot;isEndPoint&quot;:false},{&quot;x&quot;:43.28,&quot;y&quot;:392.28999999999996,&quot;isEndPoint&quot;:true},{&quot;x&quot;:41.79,&quot;y&quot;:375.91999999999996,&quot;isEndPoint&quot;:false},{&quot;x&quot;:39.96,&quot;y&quot;:359.54999999999995,&quot;isEndPoint&quot;:false},{&quot;x&quot;:36.53,&quot;y&quot;:343.46999999999997,&quot;isEndPoint&quot;:true},{&quot;x&quot;:35.18224584274066,&quot;y&quot;:336.4183915112976,&quot;isEndPoint&quot;:false},{&quot;x&quot;:33.08016339303898,&quot;y&quot;:329.5321437414614,&quot;isEndPoint&quot;:false},{&quot;x&quot;:30.260000000000126,&quot;y&quot;:322.9300000000003,&quot;isEndPoint&quot;:true},{&quot;x&quot;:29.387404395329522,&quot;y&quot;:320.69329764572655,&quot;isEndPoint&quot;:false},{&quot;x&quot;:28.0199128995229,&quot;y&quot;:318.6830851468908,&quot;isEndPoint&quot;:false},{&quot;x&quot;:26.259999999999998,&quot;y&quot;:317.04999999999995,&quot;isEndPoint&quot;:true},{&quot;x&quot;:18.839999999999996,&quot;y&quot;:310.86999999999995,&quot;isEndPoint&quot;:false},{&quot;x&quot;:16.849999999999998,&quot;y&quot;:320.71999999999997,&quot;isEndPoint&quot;:false},{&quot;x&quot;:17.79,&quot;y&quot;:326.15,&quot;isEndPoint&quot;:true},{&quot;x&quot;:27.659999999999997,&quot;y&quot;:383.21999999999997,&quot;isEndPoint&quot;:false},{&quot;x&quot;:32.09,&quot;y&quot;:441.44,&quot;isEndPoint&quot;:false},{&quot;x&quot;:32.05,&quot;y&quot;:499.34999999999997,&quot;isEndPoint&quot;:true},{&quot;x&quot;:32.05,&quot;y&quot;:507.95,&quot;isEndPoint&quot;:false},{&quot;x&quot;:32.05,&quot;y&quot;:516.55,&quot;isEndPoint&quot;:false},{&quot;x&quot;:33.489999999999995,&quot;y&quot;:525.17,&quot;isEndPoint&quot;:true},{&quot;x&quot;:33.98154967445259,&quot;y&quot;:528.6196582229193,&quot;isEndPoint&quot;:false},{&quot;x&quot;:36.935496744525906,&quot;y&quot;:531.1825284814233,&quot;isEndPoint&quot;:false},{&quot;x&quot;:40.419999999999995,&quot;y&quot;:531.1825284814233,&quot;isEndPoint&quot;:true},{&quot;x&quot;:43.904503255474076,&quot;y&quot;:531.1825284814233,&quot;isEndPoint&quot;:false},{&quot;x&quot;:46.8584503255474,&quot;y&quot;:528.6196582229193,&quot;isEndPoint&quot;:false},{&quot;x&quot;:47.349999999999994,&quot;y&quot;:525.17,&quot;isEndPoint&quot;:true}],&quot;closed&quot;:true}},&quot;pathStyles&quot;:[{&quot;type&quot;:&quot;FILL&quot;,&quot;fillStyle&quot;:&quot;#a9c7ee&quot;}],&quot;opacity&quot;:1},&quot;7499efaa-a5b6-41a7-bb0a-490f1bdba24a&quot;:{&quot;type&quot;:&quot;FIGURE_OBJECT&quot;,&quot;id&quot;:&quot;7499efaa-a5b6-41a7-bb0a-490f1bdba24a&quot;,&quot;parent&quot;:{&quot;type&quot;:&quot;CHILD&quot;,&quot;parentId&quot;:&quot;362c727a-4893-496b-bde5-1dfda8f59f2d&quot;,&quot;order&quot;:&quot;6&quot;},&quot;relativeTransform&quot;:{&quot;translate&quot;:{&quot;x&quot;:0,&quot;y&quot;:0},&quot;rotate&quot;:0,&quot;skewX&quot;:0,&quot;scale&quot;:{&quot;x&quot;:1,&quot;y&quot;:1}},&quot;path&quot;:{&quot;type&quot;:&quot;SPLINE&quot;,&quot;spline&quot;:{&quot;points&quot;:[{&quot;x&quot;:61.23,&quot;y&quot;:525.18,&quot;isEndPoint&quot;:true},{&quot;x&quot;:57.76,&quot;y&quot;:504.00999999999993,&quot;isEndPoint&quot;:false},{&quot;x&quot;:59.54,&quot;y&quot;:482.5799999999999,&quot;isEndPoint&quot;:false},{&quot;x&quot;:60.63999999999999,&quot;y&quot;:461.28999999999996,&quot;isEndPoint&quot;:true},{&quot;x&quot;:61.81999999999999,&quot;y&quot;:438.28999999999996,&quot;isEndPoint&quot;:false},{&quot;x&quot;:63.24999999999999,&quot;y&quot;:415.28999999999996,&quot;isEndPoint&quot;:false},{&quot;x&quot;:65.33999999999999,&quot;y&quot;:392.28999999999996,&quot;isEndPoint&quot;:true},{&quot;x&quot;:66.82999999999998,&quot;y&quot;:375.91999999999996,&quot;isEndPoint&quot;:false},{&quot;x&quot;:68.65999999999998,&quot;y&quot;:359.54999999999995,&quot;isEndPoint&quot;:false},{&quot;x&quot;:72.08999999999999,&quot;y&quot;:343.46999999999997,&quot;isEndPoint&quot;:true},{&quot;x&quot;:73.43775415725938,&quot;y&quot;:336.41839151129744,&quot;isEndPoint&quot;:false},{&quot;x&quot;:75.53983660696109,&quot;y&quot;:329.5321437414612,&quot;isEndPoint&quot;:false},{&quot;x&quot;:78.35999999999994,&quot;y&quot;:322.93000000000006,&quot;isEndPoint&quot;:true},{&quot;x&quot;:79.23259560467046,&quot;y&quot;:320.69329764572655,&quot;isEndPoint&quot;:false},{&quot;x&quot;:80.60008710047708,&quot;y&quot;:318.6830851468908,&quot;isEndPoint&quot;:false},{&quot;x&quot;:82.36,&quot;y&quot;:317.04999999999995,&quot;isEndPoint&quot;:true},{&quot;x&quot;:89.77,&quot;y&quot;:310.86999999999995,&quot;isEndPoint&quot;:false},{&quot;x&quot;:91.77,&quot;y&quot;:320.71999999999997,&quot;isEndPoint&quot;:false},{&quot;x&quot;:90.83,&quot;y&quot;:326.15,&quot;isEndPoint&quot;:true},{&quot;x&quot;:80.96,&quot;y&quot;:383.21999999999997,&quot;isEndPoint&quot;:false},{&quot;x&quot;:76.52,&quot;y&quot;:441.44,&quot;isEndPoint&quot;:false},{&quot;x&quot;:76.57,&quot;y&quot;:499.34999999999997,&quot;isEndPoint&quot;:true},{&quot;x&quot;:76.57,&quot;y&quot;:507.95,&quot;isEndPoint&quot;:false},{&quot;x&quot;:76.57,&quot;y&quot;:516.55,&quot;isEndPoint&quot;:false},{&quot;x&quot;:75.13,&quot;y&quot;:525.17,&quot;isEndPoint&quot;:true},{&quot;x&quot;:74.65438102303499,&quot;y&quot;:528.6357359795066,&quot;isEndPoint&quot;:false},{&quot;x&quot;:71.69321944578898,&quot;y&quot;:531.2182778766887,&quot;isEndPoint&quot;:false},{&quot;x&quot;:68.19499999999998,&quot;y&quot;:531.2182778766887,&quot;isEndPoint&quot;:true},{&quot;x&quot;:64.69678055421097,&quot;y&quot;:531.2182778766887,&quot;isEndPoint&quot;:false},{&quot;x&quot;:61.73561897696497,&quot;y&quot;:528.6357359795066,&quot;isEndPoint&quot;:false},{&quot;x&quot;:61.25999999999998,&quot;y&quot;:525.17,&quot;isEndPoint&quot;:true}],&quot;closed&quot;:true}},&quot;pathStyles&quot;:[{&quot;type&quot;:&quot;FILL&quot;,&quot;fillStyle&quot;:&quot;#a9c7ee&quot;}],&quot;opacity&quot;:1},&quot;dbdf6c93-b87e-4436-88b8-0010e3f41be4&quot;:{&quot;type&quot;:&quot;FIGURE_OBJECT&quot;,&quot;id&quot;:&quot;dbdf6c93-b87e-4436-88b8-0010e3f41be4&quot;,&quot;parent&quot;:{&quot;type&quot;:&quot;CHILD&quot;,&quot;parentId&quot;:&quot;362c727a-4893-496b-bde5-1dfda8f59f2d&quot;,&quot;order&quot;:&quot;7&quot;},&quot;relativeTransform&quot;:{&quot;translate&quot;:{&quot;x&quot;:54.31,&quot;y&quot;:550.6},&quot;rotate&quot;:0,&quot;skewX&quot;:0,&quot;scale&quot;:{&quot;x&quot;:1,&quot;y&quot;:1}},&quot;path&quot;:{&quot;type&quot;:&quot;ELLIPSE&quot;,&quot;size&quot;:{&quot;x&quot;:101.66,&quot;y&quot;:101.66}},&quot;pathStyles&quot;:[{&quot;type&quot;:&quot;FILL&quot;,&quot;fillStyle&quot;:&quot;#7995bb&quot;}],&quot;opacity&quot;:1},&quot;e27b37b7-697f-4208-8e4e-7e1703a2021b&quot;:{&quot;type&quot;:&quot;FIGURE_OBJECT&quot;,&quot;id&quot;:&quot;e27b37b7-697f-4208-8e4e-7e1703a2021b&quot;,&quot;name&quot;:&quot;Wavy membrane (bilayer, filled)&quot;,&quot;relativeTransform&quot;:{&quot;translate&quot;:{&quot;x&quot;:-126.50395928115925,&quot;y&quot;:19.77355162417955},&quot;rotate&quot;:1.2538756988244102,&quot;skewX&quot;:0,&quot;scale&quot;:{&quot;x&quot;:0.00010033218082797015,&quot;y&quot;:0.00010033218082797014}},&quot;opacity&quot;:1,&quot;image&quot;:{&quot;url&quot;:&quot;https://icons.biorender.com/biorender/5c1913ad95da641200019895/20181218153649/image/wavy-membrane-bilayer-filled.png&quot;,&quot;fallbackUrl&quot;:&quot;https://res.cloudinary.com/dlcjuc3ej/image/upload/v1545147409/upz6olsygjr0clwdywtj.svg#/keystone/api/icons/5c1913ad95da641200019895/20181218153649/image/wavy-membrane-bilayer-filled.svg&quot;,&quot;size&quot;:{&quot;x&quot;:243,&quot;y&quot;:243},&quot;isPremium&quot;:false,&quot;isPacked&quot;:true},&quot;source&quot;:{&quot;id&quot;:&quot;5c1913ad95da641200019895&quot;,&quot;type&quot;:&quot;ASSETS&quot;},&quot;pathStyles&quot;:[{&quot;type&quot;:&quot;FILL&quot;,&quot;fillStyle&quot;:&quot;rgb(0,0,0)&quot;}],&quot;isLocked&quot;:false,&quot;parent&quot;:{&quot;type&quot;:&quot;CHILD&quot;,&quot;parentId&quot;:&quot;ba25c373-8ed9-4be9-8da5-13a3b8a3bbc9&quot;,&quot;order&quot;:&quot;06&quot;}},&quot;4ec0cadd-8231-46a9-9170-f9034c99101c&quot;:{&quot;type&quot;:&quot;FIGURE_OBJECT&quot;,&quot;id&quot;:&quot;4ec0cadd-8231-46a9-9170-f9034c99101c&quot;,&quot;relativeTransform&quot;:{&quot;translate&quot;:{&quot;x&quot;:-87.75384935218196,&quot;y&quot;:29.127536218199516},&quot;rotate&quot;:0},&quot;layout&quot;:{&quot;sizeRatio&quot;:{&quot;x&quot;:0.8699827488475126,&quot;y&quot;:0.7615869344641756},&quot;keepAspectRatio&quot;:false},&quot;opacity&quot;:1,&quot;path&quot;:{&quot;type&quot;:&quot;RECT&quot;,&quot;size&quot;:{&quot;x&quot;:45.55960779334192,&quot;y&quot;:22.262942320600697},&quot;cornerRounding&quot;:{&quot;type&quot;:&quot;ARC_LENGTH&quot;,&quot;global&quot;:17.485274010423097}},&quot;pathStyles&quot;:[{&quot;type&quot;:&quot;FILL&quot;,&quot;fillStyle&quot;:&quot;rgba(224, 244, 218, 1)&quot;},{&quot;type&quot;:&quot;STROKE&quot;,&quot;strokeStyle&quot;:&quot;rgba(53, 105, 32, 1)&quot;,&quot;lineWidth&quot;:1.0819845509253527,&quot;lineJoin&quot;:&quot;round&quot;}],&quot;isLocked&quot;:false,&quot;parent&quot;:{&quot;type&quot;:&quot;CHILD&quot;,&quot;parentId&quot;:&quot;ba25c373-8ed9-4be9-8da5-13a3b8a3bbc9&quot;,&quot;order&quot;:&quot;11&quot;}},&quot;5604fbae-cbad-412b-a8c4-1be374ab3b53&quot;:{&quot;type&quot;:&quot;FIGURE_OBJECT&quot;,&quot;id&quot;:&quot;5604fbae-cbad-412b-a8c4-1be374ab3b53&quot;,&quot;relativeTransform&quot;:{&quot;translate&quot;:{&quot;x&quot;:0,&quot;y&quot;:0},&quot;rotate&quot;:0},&quot;text&quot;:{&quot;textData&quot;:{&quot;lineSpacing&quot;:&quot;normal&quot;,&quot;alignment&quot;:&quot;center&quot;,&quot;lines&quot;:[{&quot;runs&quot;:[{&quot;style&quot;:{&quot;fontFamily&quot;:&quot;Roboto&quot;,&quot;fontSize&quot;:10.58902839433026,&quot;color&quot;:&quot;rgb(0,0,0)&quot;,&quot;fontWeight&quot;:&quot;normal&quot;,&quot;fontStyle&quot;:&quot;normal&quot;,&quot;decoration&quot;:&quot;none&quot;,&quot;script&quot;:&quot;none&quot;},&quot;range&quot;:[0,3]}],&quot;text&quot;:&quot;TRIF&quot;,&quot;baseStyle&quot;:{&quot;fontFamily&quot;:&quot;Roboto&quot;,&quot;fontSize&quot;:10.58902839433026,&quot;color&quot;:&quot;rgb(0,0,0)&quot;,&quot;fontWeight&quot;:&quot;normal&quot;,&quot;fontStyle&quot;:&quot;normal&quot;,&quot;decoration&quot;:&quot;none&quot;,&quot;script&quot;:&quot;none&quot;}}],&quot;verticalAlign&quot;:&quot;TOP&quot;},&quot;size&quot;:{&quot;x&quot;:39.63607282446616,&quot;y&quot;:12.218109685765691},&quot;targetSize&quot;:{&quot;x&quot;:39.63607282446616,&quot;y&quot;:2},&quot;format&quot;:&quot;BETTER_TEXT&quot;,&quot;verticalAlign&quot;:&quot;TOP&quot;},&quot;parent&quot;:{&quot;type&quot;:&quot;CHILD&quot;,&quot;parentId&quot;:&quot;4ec0cadd-8231-46a9-9170-f9034c99101c&quot;,&quot;order&quot;:&quot;5&quot;}},&quot;97ac6cae-64d8-4047-9b24-06be0a7a05e5&quot;:{&quot;type&quot;:&quot;FIGURE_OBJECT&quot;,&quot;id&quot;:&quot;97ac6cae-64d8-4047-9b24-06be0a7a05e5&quot;,&quot;name&quot;:&quot;dsDNA brush 3 (straight)&quot;,&quot;relativeTransform&quot;:{&quot;translate&quot;:{&quot;x&quot;:-104.05597689397963,&quot;y&quot;:106.74848203884652},&quot;rotate&quot;:0},&quot;opacity&quot;:1,&quot;source&quot;:{&quot;id&quot;:&quot;5e75575f52bb9000abea6260&quot;,&quot;type&quot;:&quot;ASSETS&quot;},&quot;path&quot;:{&quot;type&quot;:&quot;POLY_LINE&quot;,&quot;points&quot;:[{&quot;x&quot;:-32.18374687179,&quot;y&quot;:0},{&quot;x&quot;:32.18374687179,&quot;y&quot;:0}],&quot;closed&quot;:false},&quot;pathStyles&quot;:[{&quot;type&quot;:&quot;FILL&quot;,&quot;fillStyle&quot;:&quot;rgba(0,0,0,0)&quot;},{&quot;type&quot;:&quot;STROKE&quot;,&quot;strokeStyle&quot;:&quot;rgba(0,0,0,0)&quot;,&quot;lineWidth&quot;:5.924054301265515,&quot;lineJoin&quot;:&quot;round&quot;}],&quot;pathSmoothing&quot;:{&quot;type&quot;:&quot;CATMULL_SMOOTHING&quot;,&quot;smoothing&quot;:0.2},&quot;pathPattern&quot;:{&quot;type&quot;:&quot;ROW&quot;,&quot;patternId&quot;:&quot;30107c67-c7b4-478a-a086-5707b0481d3f&quot;,&quot;patternTransform&quot;:{&quot;translate&quot;:{&quot;x&quot;:-0.00002540549651012527,&quot;y&quot;:-0.5},&quot;rotate&quot;:0,&quot;skewX&quot;:0,&quot;scale&quot;:{&quot;x&quot;:0.005076142131979695,&quot;y&quot;:0.005076142131979695}},&quot;xUnits&quot;:&quot;STROKE_WIDTH&quot;,&quot;yUnits&quot;:&quot;STROKE_WIDTH&quot;,&quot;bending&quot;:true,&quot;repeat&quot;:{&quot;distance&quot;:1.8661421567655458,&quot;align&quot;:&quot;CENTER&quot;},&quot;isPremium&quot;:true},&quot;isLocked&quot;:false,&quot;parent&quot;:{&quot;type&quot;:&quot;CHILD&quot;,&quot;parentId&quot;:&quot;ba25c373-8ed9-4be9-8da5-13a3b8a3bbc9&quot;,&quot;order&quot;:&quot;12&quot;},&quot;isPremium&quot;:true},&quot;30107c67-c7b4-478a-a086-5707b0481d3f&quot;:{&quot;type&quot;:&quot;FIGURE_OBJECT&quot;,&quot;id&quot;:&quot;30107c67-c7b4-478a-a086-5707b0481d3f&quot;,&quot;relativeTransform&quot;:{&quot;translate&quot;:{&quot;x&quot;:0,&quot;y&quot;:0},&quot;rotate&quot;:0,&quot;skewX&quot;:0,&quot;scale&quot;:{&quot;x&quot;:1,&quot;y&quot;:1}},&quot;source&quot;:{&quot;type&quot;:&quot;ASSETS&quot;,&quot;id&quot;:&quot;5e71324176df310028d1ed5d&quot;},&quot;name&quot;:&quot;dsDNA (simplified)&quot;},&quot;cea54a62-3cb5-4869-8c4c-17efc720015e&quot;:{&quot;type&quot;:&quot;FIGURE_OBJECT&quot;,&quot;id&quot;:&quot;cea54a62-3cb5-4869-8c4c-17efc720015e&quot;,&quot;parent&quot;:{&quot;type&quot;:&quot;CHILD&quot;,&quot;parentId&quot;:&quot;30107c67-c7b4-478a-a086-5707b0481d3f&quot;,&quot;order&quot;:&quot;5&quot;},&quot;relativeTransform&quot;:{&quot;translate&quot;:{&quot;x&quot;:0,&quot;y&quot;:0},&quot;rotate&quot;:0,&quot;skewX&quot;:0,&quot;scale&quot;:{&quot;x&quot;:1,&quot;y&quot;:1}}},&quot;17c1f4bc-1197-4bc1-af15-e22e63eca7f4&quot;:{&quot;type&quot;:&quot;FIGURE_OBJECT&quot;,&quot;id&quot;:&quot;17c1f4bc-1197-4bc1-af15-e22e63eca7f4&quot;,&quot;parent&quot;:{&quot;type&quot;:&quot;CHILD&quot;,&quot;parentId&quot;:&quot;cea54a62-3cb5-4869-8c4c-17efc720015e&quot;,&quot;order&quot;:&quot;2&quot;},&quot;relativeTransform&quot;:{&quot;translate&quot;:{&quot;x&quot;:0,&quot;y&quot;:0},&quot;rotate&quot;:0,&quot;skewX&quot;:0,&quot;scale&quot;:{&quot;x&quot;:1,&quot;y&quot;:1}},&quot;path&quot;:{&quot;type&quot;:&quot;SPLINE&quot;,&quot;spline&quot;:{&quot;points&quot;:[{&quot;x&quot;:367.63,&quot;y&quot;:14.14,&quot;isEndPoint&quot;:true},{&quot;x&quot;:353.18,&quot;y&quot;:7.140000000000001,&quot;isEndPoint&quot;:false},{&quot;x&quot;:332.5,&quot;y&quot;:7.140000000000001,&quot;isEndPoint&quot;:false},{&quot;x&quot;:332.5,&quot;y&quot;:7.140000000000001,&quot;isEndPoint&quot;:true},{&quot;x&quot;:282,&quot;y&quot;:7.42,&quot;isEndPoint&quot;:false},{&quot;x&quot;:251.44,&quot;y&quot;:51,&quot;isEndPoint&quot;:false},{&quot;x&quot;:224.49,&quot;y&quot;:89.43,&quot;isEndPoint&quot;:true},{&quot;x&quot;:201.26000000000002,&quot;y&quot;:122.59,&quot;isEndPoint&quot;:false},{&quot;x&quot;:179.31,&quot;y&quot;:153.9,&quot;isEndPoint&quot;:false},{&quot;x&quot;:149.9,&quot;y&quot;:153.9,&quot;isEndPoint&quot;:true},{&quot;x&quot;:149.32,&quot;y&quot;:153.9,&quot;isEndPoint&quot;:true},{&quot;x&quot;:149.32,&quot;y&quot;:189.9,&quot;isEndPoint&quot;:true},{&quot;x&quot;:149.91,&quot;y&quot;:189.9,&quot;isEndPoint&quot;:true},{&quot;x&quot;:198.06,&quot;y&quot;:189.9,&quot;isEndPoint&quot;:false},{&quot;x&quot;:226.5,&quot;y&quot;:149.31,&quot;isEndPoint&quot;:false},{&quot;x&quot;:254.01999999999998,&quot;y&quot;:110.05000000000001,&quot;isEndPoint&quot;:true},{&quot;x&quot;:278.15,&quot;y&quot;:75.61000000000001,&quot;isEndPoint&quot;:false},{&quot;x&quot;:300.95,&quot;y&quot;:43.05000000000001,&quot;isEndPoint&quot;:false},{&quot;x&quot;:333.02,&quot;y&quot;:43.05000000000001,&quot;isEndPoint&quot;:true},{&quot;x&quot;:333.02,&quot;y&quot;:43.05000000000001,&quot;isEndPoint&quot;:true},{&quot;x&quot;:344.54999999999995,&quot;y&quot;:43.05000000000001,&quot;isEndPoint&quot;:false},{&quot;x&quot;:356.46999999999997,&quot;y&quot;:47.16000000000001,&quot;isEndPoint&quot;:false},{&quot;x&quot;:367.56,&quot;y&quot;:55.750000000000014,&quot;isEndPoint&quot;:true}],&quot;closed&quot;:true}},&quot;pathStyles&quot;:[{&quot;type&quot;:&quot;FILL&quot;,&quot;fillStyle&quot;:&quot;#00495b&quot;}],&quot;opacity&quot;:1},&quot;51308022-e42c-4dd8-82fc-95d30e698d36&quot;:{&quot;type&quot;:&quot;FIGURE_OBJECT&quot;,&quot;id&quot;:&quot;51308022-e42c-4dd8-82fc-95d30e698d36&quot;,&quot;parent&quot;:{&quot;type&quot;:&quot;CHILD&quot;,&quot;parentId&quot;:&quot;cea54a62-3cb5-4869-8c4c-17efc720015e&quot;,&quot;order&quot;:&quot;5&quot;},&quot;relativeTransform&quot;:{&quot;translate&quot;:{&quot;x&quot;:0,&quot;y&quot;:0},&quot;rotate&quot;:0,&quot;skewX&quot;:0,&quot;scale&quot;:{&quot;x&quot;:1,&quot;y&quot;:1}},&quot;path&quot;:{&quot;type&quot;:&quot;SPLINE&quot;,&quot;spline&quot;:{&quot;points&quot;:[{&quot;x&quot;:367.63,&quot;y&quot;:141.2,&quot;isEndPoint&quot;:true},{&quot;x&quot;:350.99,&quot;y&quot;:128.64999999999998,&quot;isEndPoint&quot;:false},{&quot;x&quot;:336.37,&quot;y&quot;:108.67999999999998,&quot;isEndPoint&quot;:false},{&quot;x&quot;:321.13,&quot;y&quot;:86.92999999999998,&quot;isEndPoint&quot;:true},{&quot;x&quot;:293.62,&quot;y&quot;:47.67,&quot;isEndPoint&quot;:false},{&quot;x&quot;:265.18,&quot;y&quot;:7.08,&quot;isEndPoint&quot;:false},{&quot;x&quot;:217,&quot;y&quot;:7.08,&quot;isEndPoint&quot;:true},{&quot;x&quot;:168.82,&quot;y&quot;:7.08,&quot;isEndPoint&quot;:false},{&quot;x&quot;:140.4,&quot;y&quot;:47.67,&quot;isEndPoint&quot;:false},{&quot;x&quot;:112.89,&quot;y&quot;:86.92999999999999,&quot;isEndPoint&quot;:true},{&quot;x&quot;:88.75,&quot;y&quot;:121.36999999999999,&quot;isEndPoint&quot;:false},{&quot;x&quot;:65.96000000000001,&quot;y&quot;:153.93,&quot;isEndPoint&quot;:false},{&quot;x&quot;:33.83,&quot;y&quot;:153.93,&quot;isEndPoint&quot;:true},{&quot;x&quot;:22.56,&quot;y&quot;:153.9,&quot;isEndPoint&quot;:false},{&quot;x&quot;:11,&quot;y&quot;:149.44,&quot;isEndPoint&quot;:false},{&quot;x&quot;:0.11,&quot;y&quot;:141.2,&quot;isEndPoint&quot;:true},{&quot;x&quot;:0,&quot;y&quot;:182.8,&quot;isEndPoint&quot;:true},{&quot;x&quot;:0.35,&quot;y&quot;:182.95000000000002,&quot;isEndPoint&quot;:true},{&quot;x&quot;:10.905530717350821,&quot;y&quot;:187.59644786408347,&quot;isEndPoint&quot;:false},{&quot;x&quot;:22.317101480766773,&quot;y&quot;:189.98095518778234,&quot;isEndPoint&quot;:false},{&quot;x&quot;:33.84999999999999,&quot;y&quot;:189.95000000000002,&quot;isEndPoint&quot;:true},{&quot;x&quot;:84.73999999999998,&quot;y&quot;:189.95000000000002,&quot;isEndPoint&quot;:false},{&quot;x&quot;:115.38999999999999,&quot;y&quot;:146.21,&quot;isEndPoint&quot;:false},{&quot;x&quot;:142.45,&quot;y&quot;:107.60000000000002,&quot;isEndPoint&quot;:true},{&quot;x&quot;:165.68,&quot;y&quot;:74.45,&quot;isEndPoint&quot;:false},{&quot;x&quot;:187.62,&quot;y&quot;:43.13,&quot;isEndPoint&quot;:false},{&quot;x&quot;:217,&quot;y&quot;:43.13,&quot;isEndPoint&quot;:true},{&quot;x&quot;:246.38,&quot;y&quot;:43.13,&quot;isEndPoint&quot;:false},{&quot;x&quot;:268.35,&quot;y&quot;:74.46000000000001,&quot;isEndPoint&quot;:false},{&quot;x&quot;:291.58,&quot;y&quot;:107.62,&quot;isEndPoint&quot;:true},{&quot;x&quot;:311.82,&quot;y&quot;:136.5,&quot;isEndPoint&quot;:false},{&quot;x&quot;:335.58,&quot;y&quot;:168.97,&quot;isEndPoint&quot;:false},{&quot;x&quot;:367.58,&quot;y&quot;:182.8,&quot;isEndPoint&quot;:true}],&quot;closed&quot;:true}},&quot;pathStyles&quot;:[{&quot;type&quot;:&quot;FILL&quot;,&quot;fillStyle&quot;:&quot;#006e7f&quot;}],&quot;opacity&quot;:1},&quot;e6dc6abd-27f2-45be-973e-d2a1bb25ce07&quot;:{&quot;type&quot;:&quot;FIGURE_OBJECT&quot;,&quot;id&quot;:&quot;e6dc6abd-27f2-45be-973e-d2a1bb25ce07&quot;,&quot;parent&quot;:{&quot;type&quot;:&quot;CHILD&quot;,&quot;parentId&quot;:&quot;cea54a62-3cb5-4869-8c4c-17efc720015e&quot;,&quot;order&quot;:&quot;7&quot;},&quot;relativeTransform&quot;:{&quot;translate&quot;:{&quot;x&quot;:0,&quot;y&quot;:0},&quot;rotate&quot;:0,&quot;skewX&quot;:0,&quot;scale&quot;:{&quot;x&quot;:1,&quot;y&quot;:1}},&quot;path&quot;:{&quot;type&quot;:&quot;SPLINE&quot;,&quot;spline&quot;:{&quot;points&quot;:[{&quot;x&quot;:149.9,&quot;y&quot;:153.9,&quot;isEndPoint&quot;:true},{&quot;x&quot;:120.5,&quot;y&quot;:153.9,&quot;isEndPoint&quot;:false},{&quot;x&quot;:98.56,&quot;y&quot;:122.59,&quot;isEndPoint&quot;:false},{&quot;x&quot;:75.33000000000001,&quot;y&quot;:89.43,&quot;isEndPoint&quot;:true},{&quot;x&quot;:75.33000000000001,&quot;y&quot;:89.43,&quot;isEndPoint&quot;:true},{&quot;x&quot;:55.25,&quot;y&quot;:60.79,&quot;isEndPoint&quot;:false},{&quot;x&quot;:31.69,&quot;y&quot;:28.16,&quot;isEndPoint&quot;:false},{&quot;x&quot;:0,&quot;y&quot;:14.14,&quot;isEndPoint&quot;:true},{&quot;x&quot;:0,&quot;y&quot;:55.83,&quot;isEndPoint&quot;:true},{&quot;x&quot;:16.4,&quot;y&quot;:68.49,&quot;isEndPoint&quot;:false},{&quot;x&quot;:30.8,&quot;y&quot;:88.71000000000001,&quot;isEndPoint&quot;:false},{&quot;x&quot;:45.79,&quot;y&quot;:110.11,&quot;isEndPoint&quot;:true},{&quot;x&quot;:73.3,&quot;y&quot;:149.36,&quot;isEndPoint&quot;:false},{&quot;x&quot;:101.74,&quot;y&quot;:190,&quot;isEndPoint&quot;:false},{&quot;x&quot;:149.9,&quot;y&quot;:190,&quot;isEndPoint&quot;:true}],&quot;closed&quot;:true}},&quot;pathStyles&quot;:[{&quot;type&quot;:&quot;FILL&quot;,&quot;fillStyle&quot;:&quot;#00495b&quot;}],&quot;opacity&quot;:1},&quot;89a90b1c-c6f8-4057-b2fa-b548c99d33be&quot;:{&quot;type&quot;:&quot;FIGURE_OBJECT&quot;,&quot;id&quot;:&quot;89a90b1c-c6f8-4057-b2fa-b548c99d33be&quot;,&quot;relativeTransform&quot;:{&quot;translate&quot;:{&quot;x&quot;:-114.22336057187628,&quot;y&quot;:93.88772495391838},&quot;rotate&quot;:0},&quot;layout&quot;:{&quot;sizeRatio&quot;:{&quot;x&quot;:0.8887153396407881,&quot;y&quot;:0.763432570387243},&quot;keepAspectRatio&quot;:false},&quot;opacity&quot;:1,&quot;path&quot;:{&quot;type&quot;:&quot;RECT&quot;,&quot;size&quot;:{&quot;x&quot;:49.15887314926652,&quot;y&quot;:19.341495078752356},&quot;cornerRounding&quot;:{&quot;type&quot;:&quot;ARC_LENGTH&quot;,&quot;global&quot;:13.120147514983255}},&quot;pathStyles&quot;:[{&quot;type&quot;:&quot;FILL&quot;,&quot;fillStyle&quot;:&quot;rgba(211, 238, 234, 1)&quot;},{&quot;type&quot;:&quot;STROKE&quot;,&quot;strokeStyle&quot;:&quot;rgba(34, 98, 88, 1)&quot;,&quot;lineWidth&quot;:0.7967470691813578,&quot;lineJoin&quot;:&quot;round&quot;}],&quot;isLocked&quot;:false,&quot;parent&quot;:{&quot;type&quot;:&quot;CHILD&quot;,&quot;parentId&quot;:&quot;ba25c373-8ed9-4be9-8da5-13a3b8a3bbc9&quot;,&quot;order&quot;:&quot;15&quot;}},&quot;8b7aa54f-a824-4424-8a75-a57383acb73f&quot;:{&quot;type&quot;:&quot;FIGURE_OBJECT&quot;,&quot;id&quot;:&quot;8b7aa54f-a824-4424-8a75-a57383acb73f&quot;,&quot;relativeTransform&quot;:{&quot;translate&quot;:{&quot;x&quot;:0,&quot;y&quot;:0},&quot;rotate&quot;:0},&quot;text&quot;:{&quot;textData&quot;:{&quot;lineSpacing&quot;:&quot;normal&quot;,&quot;alignment&quot;:&quot;center&quot;,&quot;lines&quot;:[{&quot;runs&quot;:[{&quot;style&quot;:{&quot;fontFamily&quot;:&quot;Roboto&quot;,&quot;fontSize&quot;:7.797502590443991,&quot;color&quot;:&quot;rgb(0,0,0)&quot;,&quot;fontWeight&quot;:&quot;normal&quot;,&quot;fontStyle&quot;:&quot;normal&quot;,&quot;decoration&quot;:&quot;none&quot;,&quot;script&quot;:&quot;none&quot;},&quot;range&quot;:[0,10]}],&quot;text&quot;:&quot;NF-κB /IRFs&quot;}],&quot;verticalAlign&quot;:&quot;TOP&quot;,&quot;_lastCaretLocation&quot;:{&quot;lineIndex&quot;:0,&quot;runIndex&quot;:-1,&quot;charIndex&quot;:-1,&quot;endOfLine&quot;:true}},&quot;size&quot;:{&quot;x&quot;:43.688244647208826,&quot;y&quot;:9.062757168319456},&quot;targetSize&quot;:{&quot;x&quot;:43.688244647208826,&quot;y&quot;:2},&quot;format&quot;:&quot;BETTER_TEXT&quot;,&quot;verticalAlign&quot;:&quot;TOP&quot;},&quot;parent&quot;:{&quot;type&quot;:&quot;CHILD&quot;,&quot;parentId&quot;:&quot;89a90b1c-c6f8-4057-b2fa-b548c99d33be&quot;,&quot;order&quot;:&quot;5&quot;}},&quot;06ccdbef-6939-4cff-9567-1da44bedf140&quot;:{&quot;type&quot;:&quot;FIGURE_OBJECT&quot;,&quot;id&quot;:&quot;06ccdbef-6939-4cff-9567-1da44bedf140&quot;,&quot;relativeTransform&quot;:{&quot;translate&quot;:{&quot;x&quot;:-134.61178414773332,&quot;y&quot;:29.493511342394203},&quot;rotate&quot;:0},&quot;layout&quot;:{&quot;sizeRatio&quot;:{&quot;x&quot;:0.8699827488475126,&quot;y&quot;:0.7615869344641756},&quot;keepAspectRatio&quot;:false},&quot;opacity&quot;:1,&quot;path&quot;:{&quot;type&quot;:&quot;RECT&quot;,&quot;size&quot;:{&quot;x&quot;:45.09681504258105,&quot;y&quot;:21.665296277866563},&quot;cornerRounding&quot;:{&quot;type&quot;:&quot;ARC_LENGTH&quot;,&quot;global&quot;:17.015883906097958}},&quot;pathStyles&quot;:[{&quot;type&quot;:&quot;FILL&quot;,&quot;fillStyle&quot;:&quot;rgba(229, 226, 248, 1)&quot;},{&quot;type&quot;:&quot;STROKE&quot;,&quot;strokeStyle&quot;:&quot;rgba(68, 43, 132, 1)&quot;,&quot;lineWidth&quot;:1.0529388041481338,&quot;lineJoin&quot;:&quot;round&quot;}],&quot;isLocked&quot;:false,&quot;parent&quot;:{&quot;type&quot;:&quot;CHILD&quot;,&quot;parentId&quot;:&quot;ba25c373-8ed9-4be9-8da5-13a3b8a3bbc9&quot;,&quot;order&quot;:&quot;61&quot;}},&quot;052082b2-294c-4db0-b12e-4535a2c146c4&quot;:{&quot;type&quot;:&quot;FIGURE_OBJECT&quot;,&quot;id&quot;:&quot;052082b2-294c-4db0-b12e-4535a2c146c4&quot;,&quot;relativeTransform&quot;:{&quot;translate&quot;:{&quot;x&quot;:0,&quot;y&quot;:0},&quot;rotate&quot;:0},&quot;text&quot;:{&quot;textData&quot;:{&quot;lineSpacing&quot;:&quot;normal&quot;,&quot;alignment&quot;:&quot;center&quot;,&quot;lines&quot;:[{&quot;runs&quot;:[{&quot;style&quot;:{&quot;fontFamily&quot;:&quot;Roboto&quot;,&quot;fontSize&quot;:10.304767184597223,&quot;color&quot;:&quot;rgb(0,0,0)&quot;,&quot;fontWeight&quot;:&quot;normal&quot;,&quot;fontStyle&quot;:&quot;normal&quot;,&quot;decoration&quot;:&quot;none&quot;,&quot;script&quot;:&quot;none&quot;},&quot;range&quot;:[0,4]}],&quot;text&quot;:&quot;MyD88&quot;,&quot;baseStyle&quot;:{&quot;fontFamily&quot;:&quot;Roboto&quot;,&quot;fontSize&quot;:10.304767184597223,&quot;color&quot;:&quot;rgb(0,0,0)&quot;,&quot;fontWeight&quot;:&quot;normal&quot;,&quot;fontStyle&quot;:&quot;normal&quot;,&quot;decoration&quot;:&quot;none&quot;,&quot;script&quot;:&quot;none&quot;}}],&quot;verticalAlign&quot;:&quot;TOP&quot;},&quot;size&quot;:{&quot;x&quot;:39.233451115012514,&quot;y&quot;:11.88179798972663},&quot;targetSize&quot;:{&quot;x&quot;:39.233451115012514,&quot;y&quot;:2},&quot;format&quot;:&quot;BETTER_TEXT&quot;,&quot;verticalAlign&quot;:&quot;TOP&quot;},&quot;parent&quot;:{&quot;type&quot;:&quot;CHILD&quot;,&quot;parentId&quot;:&quot;06ccdbef-6939-4cff-9567-1da44bedf140&quot;,&quot;order&quot;:&quot;5&quot;}},&quot;bbaee206-60c2-4894-81e2-ecad1234919d&quot;:{&quot;type&quot;:&quot;FIGURE_OBJECT&quot;,&quot;id&quot;:&quot;bbaee206-60c2-4894-81e2-ecad1234919d&quot;,&quot;relativeTransform&quot;:{&quot;translate&quot;:{&quot;x&quot;:-83.57177009310702,&quot;y&quot;:100.79770276459638},&quot;rotate&quot;:0},&quot;opacity&quot;:1,&quot;path&quot;:{&quot;type&quot;:&quot;POLY_LINE&quot;,&quot;points&quot;:[{&quot;x&quot;:-4.586145533918821,&quot;y&quot;:2.782570598239662},{&quot;x&quot;:-4.586145533918821,&quot;y&quot;:-2.78257059823961},{&quot;x&quot;:4.586145533918797,&quot;y&quot;:-2.78257059823961}],&quot;closed&quot;:false},&quot;pathStyles&quot;:[{&quot;type&quot;:&quot;FILL&quot;,&quot;fillStyle&quot;:&quot;transparent&quot;},{&quot;type&quot;:&quot;STROKE&quot;,&quot;strokeStyle&quot;:&quot;rgba(23,23,23,1)&quot;,&quot;lineWidth&quot;:0.7542909270454144,&quot;lineJoin&quot;:&quot;round&quot;}],&quot;pathMarkers&quot;:{&quot;markerEnd&quot;:{&quot;type&quot;:&quot;PATH&quot;,&quot;units&quot;:{&quot;type&quot;:&quot;STROKE_WIDTH&quot;,&quot;scale&quot;:0.9},&quot;orient&quot;:{&quot;type&quot;:&quot;CLIPPED_CHORD&quot;},&quot;clipDistance&quot;:2,&quot;name&quot;:&quot;short-arrow&quot;,&quot;relativeTransform&quot;:{&quot;translate&quot;:{&quot;x&quot;:0,&quot;y&quot;:0},&quot;rotate&quot;:0,&quot;skewX&quot;:0,&quot;scale&quot;:{&quot;x&quot;:1,&quot;y&quot;:1}},&quot;path&quot;:{&quot;type&quot;:&quot;SPLINE&quot;,&quot;spline&quot;:{&quot;points&quot;:[{&quot;x&quot;:0,&quot;y&quot;:0,&quot;isEndPoint&quot;:true},{&quot;x&quot;:-2.5,&quot;y&quot;:-2.5,&quot;isEndPoint&quot;:true},{&quot;x&quot;:-2.5,&quot;y&quot;:2.5,&quot;isEndPoint&quot;:true}],&quot;closed&quot;:true}},&quot;pathStyles&quot;:[{&quot;type&quot;:&quot;FILL&quot;,&quot;fillStyle&quot;:&quot;context-stroke-flat&quot;}]}},&quot;isLocked&quot;:false,&quot;parent&quot;:{&quot;type&quot;:&quot;CHILD&quot;,&quot;parentId&quot;:&quot;ba25c373-8ed9-4be9-8da5-13a3b8a3bbc9&quot;,&quot;order&quot;:&quot;85&quot;}},&quot;32ed0ca7-64c6-4766-a03b-6820486a63b7&quot;:{&quot;type&quot;:&quot;FIGURE_OBJECT&quot;,&quot;id&quot;:&quot;32ed0ca7-64c6-4766-a03b-6820486a63b7&quot;,&quot;relativeTransform&quot;:{&quot;translate&quot;:{&quot;x&quot;:0,&quot;y&quot;:0},&quot;rotate&quot;:0,&quot;skewX&quot;:0,&quot;scale&quot;:{&quot;x&quot;:1,&quot;y&quot;:1}},&quot;opacity&quot;:1,&quot;path&quot;:{&quot;type&quot;:&quot;POLY_LINE&quot;,&quot;points&quot;:[{&quot;x&quot;:-93.57129904424309,&quot;y&quot;:40.35451384174298},{&quot;x&quot;:-98.56255212085075,&quot;y&quot;:50.112186230182736},{&quot;x&quot;:-112.10557671183393,&quot;y&quot;:54.5474918741073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5&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2fedf225-1b03-49b6-80b4-4aaf9d3f166d&quot;:{&quot;type&quot;:&quot;FIGURE_OBJECT&quot;,&quot;id&quot;:&quot;2fedf225-1b03-49b6-80b4-4aaf9d3f166d&quot;,&quot;relativeTransform&quot;:{&quot;translate&quot;:{&quot;x&quot;:-112.5618231500357,&quot;y&quot;:28.967783979137067},&quot;rotate&quot;:0},&quot;opacity&quot;:1,&quot;path&quot;:{&quot;type&quot;:&quot;POLY_LINE&quot;,&quot;points&quot;:[{&quot;x&quot;:-24.837583205309016,&quot;y&quot;:-25.110320598064522},{&quot;x&quot;:-35.03129961555447,&quot;y&quot;:-19.52627805620294},{&quot;x&quot;:-41.18456367689731,&quot;y&quot;:-14.75032598412188},{&quot;x&quot;:-47.04665247821237,&quot;y&quot;:-9.518849220895945},{&quot;x&quot;:-52.0893393034565,&quot;y&quot;:-4.607807613694603},{&quot;x&quot;:-54.70775471935909,&quot;y&quot;:-0.5048564762737737},{&quot;x&quot;:-58.6923517535084,&quot;y&quot;:3.261540977209021},{&quot;x&quot;:-58.6923517535084,&quot;y&quot;:28.64690626314387},{&quot;x&quot;:-58.69235175350838,&quot;y&quot;:77.73549281443866},{&quot;x&quot;:-31.668246358620696,&quot;y&quot;:91.31489518935848},{&quot;x&quot;:0.6023916183399568,&quot;y&quot;:97.0244986911689},{&quot;x&quot;:34.1846627408188,&quot;y&quot;:91.72631157508356},{&quot;x&quot;:59.8971349901883,&quot;y&quot;:76.98436581126695},{&quot;x&quot;:59.8971349901883,&quot;y&quot;:51.21649274475155},{&quot;x&quot;:59.8971349901883,&quot;y&quot;:39.54835059557543},{&quot;x&quot;:59.8971349901883,&quot;y&quot;:27.880208446399298},{&quot;x&quot;:59.8971349901883,&quot;y&quot;:11.515989091687675},{&quot;x&quot;:59.8971349901883,&quot;y&quot;:-1.7519149504404627},{&quot;x&quot;:50.85708835502976,&quot;y&quot;:-10.000830167904711},{&quot;x&quot;:42.17927781388481,&quot;y&quot;:-17.52527880127948},{&quot;x&quot;:27.43512511946068,&quot;y&quot;:-25.551921967178714},{&quot;x&quot;:18.39439492128731,&quot;y&quot;:-28.837341017077154},{&quot;x&quot;:13.195215648275395,&quot;y&quot;:-29.89872147171558},{&quot;x&quot;:7.865863455161523,&quot;y&quot;:-31.010740769345595},{&quot;x&quot;:3.2441653798405223,&quot;y&quot;:-31.010740769345595},{&quot;x&quot;:-4.567079748012736,&quot;y&quot;:-31.010740769345595},{&quot;x&quot;:-12.216175409880172,&quot;y&quot;:-29.89872147171558},{&quot;x&quot;:-19.739015012265384,&quot;y&quot;:-27.30249841744492}],&quot;closed&quot;:true},&quot;pathStyles&quot;:[{&quot;type&quot;:&quot;FILL&quot;,&quot;fillStyle&quot;:&quot;rgba(148, 196, 125, 1)&quot;},{&quot;type&quot;:&quot;STROKE&quot;,&quot;strokeStyle&quot;:&quot;#95aad3&quot;,&quot;lineWidth&quot;:0.9062757168319455,&quot;lineJoin&quot;:&quot;round&quot;}],&quot;isLocked&quot;:false,&quot;parent&quot;:{&quot;type&quot;:&quot;CHILD&quot;,&quot;parentId&quot;:&quot;ba25c373-8ed9-4be9-8da5-13a3b8a3bbc9&quot;,&quot;order&quot;:&quot;005&quot;},&quot;connectorInfo&quot;:{&quot;connectedObjects&quot;:[],&quot;type&quot;:&quot;ELBOW&quot;,&quot;offset&quot;:{&quot;x&quot;:0,&quot;y&quot;:0},&quot;bending&quot;:0.1,&quot;firstElementIsHead&quot;:true,&quot;customized&quot;:true}},&quot;ca6e3f3b-b078-439d-bce1-4c27fcb45b88&quot;:{&quot;type&quot;:&quot;FIGURE_OBJECT&quot;,&quot;id&quot;:&quot;ca6e3f3b-b078-439d-bce1-4c27fcb45b88&quot;,&quot;relativeTransform&quot;:{&quot;translate&quot;:{&quot;x&quot;:0,&quot;y&quot;:0},&quot;rotate&quot;:0,&quot;skewX&quot;:0,&quot;scale&quot;:{&quot;x&quot;:1,&quot;y&quot;:1}},&quot;opacity&quot;:1,&quot;path&quot;:{&quot;type&quot;:&quot;POLY_LINE&quot;,&quot;points&quot;:[{&quot;x&quot;:-135.07824548952576,&quot;y&quot;:40.3547122047132},{&quot;x&quot;:-130.0869924129181,&quot;y&quot;:50.11238459315297},{&quot;x&quot;:-116.54396782193493,&quot;y&quot;:54.547690237077575},{&quot;x&quot;:-114.22336057187628,&quot;y&quot;:84.2169774145422}],&quot;closed&quot;:false,&quot;selectedObjectIds&quot;:[&quot;6c80f592-fbd0-45af-bed0-5f92da9b2c2f&quot;]},&quot;pathStyles&quot;:[{&quot;type&quot;:&quot;FILL&quot;,&quot;fillStyle&quot;:&quot;transparent&quot;},{&quot;type&quot;:&quot;STROKE&quot;,&quot;strokeStyle&quot;:&quot;#232323&quot;,&quot;lineWidth&quot;:0.9062757168319455,&quot;lineJoin&quot;:&quot;round&quot;}],&quot;pathMarkers&quot;:{&quot;markerEnd&quot;:{&quot;type&quot;:&quot;PATH&quot;,&quot;units&quot;:{&quot;type&quot;:&quot;STROKE_WIDTH&quot;,&quot;scale&quot;:2},&quot;orient&quot;:{&quot;type&quot;:&quot;CLIPPED_CHORD&quot;},&quot;clipDistance&quot;:4,&quot;name&quot;:&quot;arrow&quot;,&quot;relativeTransform&quot;:{&quot;translate&quot;:{&quot;x&quot;:0,&quot;y&quot;:0},&quot;rotate&quot;:0,&quot;skewX&quot;:0,&quot;scale&quot;:{&quot;x&quot;:1,&quot;y&quot;:1}},&quot;path&quot;:{&quot;type&quot;:&quot;SPLINE&quot;,&quot;spline&quot;:{&quot;points&quot;:[{&quot;x&quot;:0,&quot;y&quot;:0,&quot;isEndPoint&quot;:true},{&quot;x&quot;:-5,&quot;y&quot;:-2.5,&quot;isEndPoint&quot;:true},{&quot;x&quot;:-5,&quot;y&quot;:2.5,&quot;isEndPoint&quot;:true}],&quot;closed&quot;:true}},&quot;pathStyles&quot;:[{&quot;type&quot;:&quot;FILL&quot;,&quot;fillStyle&quot;:&quot;context-stroke-flat&quot;}]}},&quot;isLocked&quot;:false,&quot;parent&quot;:{&quot;type&quot;:&quot;CHILD&quot;,&quot;parentId&quot;:&quot;ba25c373-8ed9-4be9-8da5-13a3b8a3bbc9&quot;,&quot;order&quot;:&quot;97&quot;},&quot;connectorInfo&quot;:{&quot;connectedObjects&quot;:[{&quot;objectId&quot;:&quot;89a90b1c-c6f8-4057-b2fa-b548c99d33be&quot;,&quot;coordinates&quot;:{&quot;x&quot;:0.5,&quot;y&quot;:0}}],&quot;type&quot;:&quot;CUBIC&quot;,&quot;offset&quot;:{&quot;x&quot;:0,&quot;y&quot;:0},&quot;bending&quot;:0.1,&quot;firstElementIsHead&quot;:false,&quot;customized&quot;:true},&quot;pathSmoothing&quot;:{&quot;type&quot;:&quot;CATMULL_SMOOTHING&quot;,&quot;smoothing&quot;:0.2}},&quot;7b15fa69-ca1b-47c1-a707-b18644b74ed8&quot;:{&quot;type&quot;:&quot;FIGURE_OBJECT&quot;,&quot;id&quot;:&quot;7b15fa69-ca1b-47c1-a707-b18644b74ed8&quot;,&quot;parent&quot;:{&quot;type&quot;:&quot;CROP&quot;,&quot;parentId&quot;:&quot;c1d47967-2eb4-4422-961d-da25407ea947&quot;,&quot;order&quot;:&quot;5&quot;},&quot;relativeTransform&quot;:{&quot;translate&quot;:{&quot;x&quot;:-124.28821654635243,&quot;y&quot;:27.801968819679942},&quot;rotate&quot;:0,&quot;skewX&quot;:0,&quot;scale&quot;:{&quot;x&quot;:84.77394407196752,&quot;y&quot;:84.41057671170219}},&quot;path&quot;:{&quot;type&quot;:&quot;RECT&quot;,&quot;size&quot;:{&quot;x&quot;:2,&quot;y&quot;:2}},&quot;pathStyles&quot;:[{&quot;type&quot;:&quot;FILL&quot;,&quot;fillStyle&quot;:&quot;#fff&quot;}],&quot;isFrozen&quot;:true},&quot;54328cc7-18e0-4cd8-8253-8700ce8748ba&quot;:{&quot;relativeTransform&quot;:{&quot;translate&quot;:{&quot;x&quot;:-223.18782183336182,&quot;y&quot;:-248.27752140451483},&quot;rotate&quot;:0.08186524953624423},&quot;type&quot;:&quot;FIGURE_OBJECT&quot;,&quot;id&quot;:&quot;54328cc7-18e0-4cd8-8253-8700ce8748ba&quot;,&quot;name&quot;:&quot;TNFR (trimer)&quot;,&quot;displayName&quot;:&quot;TNFR (trimer)&quot;,&quot;opacity&quot;:1,&quot;source&quot;:{&quot;id&quot;:&quot;5d8bd23919b5170080558f7d&quot;,&quot;type&quot;:&quot;ASSETS&quot;},&quot;pathStyles&quot;:[{&quot;type&quot;:&quot;FILL&quot;,&quot;fillStyle&quot;:&quot;rgb(0,0,0)&quot;}],&quot;isLocked&quot;:false,&quot;parent&quot;:{&quot;type&quot;:&quot;CHILD&quot;,&quot;parentId&quot;:&quot;c1d47967-2eb4-4422-961d-da25407ea947&quot;,&quot;order&quot;:&quot;8&quot;},&quot;isPremium&quot;:true},&quot;2d825216-2cb1-42db-8129-3cf469929e0f&quot;:{&quot;type&quot;:&quot;FIGURE_OBJECT&quot;,&quot;id&quot;:&quot;2d825216-2cb1-42db-8129-3cf469929e0f&quot;,&quot;name&quot;:&quot;TNFR (monomer, side view)&quot;,&quot;relativeTransform&quot;:{&quot;translate&quot;:{&quot;x&quot;:120.5961711961366,&quot;y&quot;:213.45628489177108},&quot;rotate&quot;:0.04636552703082453,&quot;skewX&quot;:1.5695600186859247e-17,&quot;scale&quot;:{&quot;x&quot;:0.28791003074440874,&quot;y&quot;:0.28791003074440874}},&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2&quot;},&quot;styles&quot;:{&quot;Layer_3-hidden&quot;:[{&quot;styleName&quot;:&quot;MONOCHROME_COLOR&quot;,&quot;index&quot;:0,&quot;color&quot;:&quot;#E9C61D&quot;}]}},&quot;18780f18-ab3d-4308-9586-dc4c6f68cb60&quot;:{&quot;type&quot;:&quot;FIGURE_OBJECT&quot;,&quot;id&quot;:&quot;18780f18-ab3d-4308-9586-dc4c6f68cb60&quot;,&quot;name&quot;:&quot;TNFR (monomer, side view)&quot;,&quot;relativeTransform&quot;:{&quot;translate&quot;:{&quot;x&quot;:130.860309050819,&quot;y&quot;:214.48395459002262},&quot;rotate&quot;:0.04636552703082408,&quot;skewX&quot;:-2.6159333644765412e-17,&quot;scale&quot;:{&quot;x&quot;:-0.28791003074440874,&quot;y&quot;:0.2879100307444087}},&quot;opacity&quot;:1,&quot;image&quot;:{&quot;url&quot;:&quot;https://icons.biorender.com/biorender/5d8bb0cdb1457b0004a60f89/tnfr-monomer-side-view.png&quot;,&quot;fallbackUrl&quot;:&quot;https://res.cloudinary.com/dlcjuc3ej/image/upload/v1569435848/ufy4l36wu6lpizhqgloe.svg#/keystone/api/icons/5d8bb0cdb1457b0004a60f89/tnfr-monomer-side-view.svg&quot;,&quot;size&quot;:{&quot;x&quot;:37,&quot;y&quot;:190},&quot;isPremium&quot;:false},&quot;source&quot;:{&quot;id&quot;:&quot;5d8bb097b1457b0004a60f6e&quot;,&quot;type&quot;:&quot;ASSETS&quot;},&quot;pathStyles&quot;:[{&quot;type&quot;:&quot;FILL&quot;,&quot;fillStyle&quot;:&quot;rgb(0,0,0)&quot;}],&quot;isLocked&quot;:false,&quot;parent&quot;:{&quot;type&quot;:&quot;CHILD&quot;,&quot;parentId&quot;:&quot;54328cc7-18e0-4cd8-8253-8700ce8748ba&quot;,&quot;order&quot;:&quot;5&quot;},&quot;styles&quot;:{&quot;&quot;:[{&quot;styleName&quot;:&quot;MONOCHROME_COLOR&quot;,&quot;index&quot;:0,&quot;color&quot;:&quot;#E9C61D&quot;}]}},&quot;9c89a39a-629f-47b1-b925-fb0ff3ce4b26&quot;:{&quot;type&quot;:&quot;FIGURE_OBJECT&quot;,&quot;id&quot;:&quot;9c89a39a-629f-47b1-b925-fb0ff3ce4b26&quot;,&quot;relativeTransform&quot;:{&quot;translate&quot;:{&quot;x&quot;:0,&quot;y&quot;:0},&quot;rotate&quot;:0,&quot;skewX&quot;:0,&quot;scale&quot;:{&quot;x&quot;:1,&quot;y&quot;:1}},&quot;opacity&quot;:1,&quot;path&quot;:{&quot;type&quot;:&quot;RECT&quot;,&quot;size&quot;:{&quot;x&quot;:37,&quot;y&quot;:190}},&quot;pathStyles&quot;:[{&quot;type&quot;:&quot;FILL&quot;,&quot;fillStyle&quot;:&quot;#fff&quot;}],&quot;isFrozen&quot;:true,&quot;isLocked&quot;:false,&quot;parent&quot;:{&quot;type&quot;:&quot;CROP&quot;,&quot;parentId&quot;:&quot;18780f18-ab3d-4308-9586-dc4c6f68cb60&quot;,&quot;order&quot;:&quot;5&quot;}},&quot;12a9d75a-4c38-4501-885b-039b34cf8817&quot;:{&quot;id&quot;:&quot;12a9d75a-4c38-4501-885b-039b34cf8817&quot;,&quot;name&quot;:&quot;image.png&quot;,&quot;type&quot;:&quot;FIGURE_OBJECT&quot;,&quot;relativeTransform&quot;:{&quot;translate&quot;:{&quot;x&quot;:49.51598744134318,&quot;y&quot;:-4.6683454304457195},&quot;rotate&quot;:0,&quot;skewX&quot;:0,&quot;scale&quot;:{&quot;x&quot;:0.44357550278467994,&quot;y&quot;:0.44357550278467994}},&quot;image&quot;:{&quot;url&quot;:&quot;https://core.services.biorender.com/api/uploads/668454e158879a0a949aa9f2/1719948513552_c1d506aa-ed52-48cd-bef9-291e0620d648_icon.png&quot;,&quot;isPremium&quot;:false,&quot;isSignedURL&quot;:true,&quot;size&quot;:{&quot;x&quot;:300,&quot;y&quot;:8.016627078384797}},&quot;source&quot;:{&quot;id&quot;:&quot;668454e158879a0a949aa9f2&quot;,&quot;type&quot;:&quot;UPLOADS&quot;},&quot;isPremium&quot;:false,&quot;parent&quot;:{&quot;type&quot;:&quot;CHILD&quot;,&quot;parentId&quot;:&quot;c1d47967-2eb4-4422-961d-da25407ea947&quot;,&quot;order&quot;:&quot;9&quot;}}}}"/>
  <p:tag name="TRANSPARENTBACKGROUND" val="true"/>
  <p:tag name="VERSION" val="1729839096247"/>
  <p:tag name="TITLE" val="Untitled"/>
  <p:tag name="CREATORNAME" val="Edouard Baulier"/>
</p:tagLst>
</file>

<file path=ppt/theme/theme1.xml><?xml version="1.0" encoding="utf-8"?>
<a:theme xmlns:a="http://schemas.openxmlformats.org/drawingml/2006/main" name="Custom Design">
  <a:themeElements>
    <a:clrScheme name="Custom 3">
      <a:dk1>
        <a:srgbClr val="000000"/>
      </a:dk1>
      <a:lt1>
        <a:srgbClr val="FFFFFF"/>
      </a:lt1>
      <a:dk2>
        <a:srgbClr val="0E2298"/>
      </a:dk2>
      <a:lt2>
        <a:srgbClr val="0071CE"/>
      </a:lt2>
      <a:accent1>
        <a:srgbClr val="95BBD8"/>
      </a:accent1>
      <a:accent2>
        <a:srgbClr val="C64183"/>
      </a:accent2>
      <a:accent3>
        <a:srgbClr val="95C11F"/>
      </a:accent3>
      <a:accent4>
        <a:srgbClr val="F3D9E6"/>
      </a:accent4>
      <a:accent5>
        <a:srgbClr val="BFDDA0"/>
      </a:accent5>
      <a:accent6>
        <a:srgbClr val="3C3C3B"/>
      </a:accent6>
      <a:hlink>
        <a:srgbClr val="C54183"/>
      </a:hlink>
      <a:folHlink>
        <a:srgbClr val="D9D9D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emplate_OM Pharma.pptx" id="{60FCBEA4-5242-4FCE-AA34-450337B3135F}" vid="{4C1DB319-76D0-4060-990A-6E22F6513C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2AF23413C9AE4DAD864A235C31B5F6" ma:contentTypeVersion="10" ma:contentTypeDescription="Crée un document." ma:contentTypeScope="" ma:versionID="b378d5e20b25b9a2c6fba4b27027ffb4">
  <xsd:schema xmlns:xsd="http://www.w3.org/2001/XMLSchema" xmlns:xs="http://www.w3.org/2001/XMLSchema" xmlns:p="http://schemas.microsoft.com/office/2006/metadata/properties" xmlns:ns2="e0778af4-9354-4391-94cb-80bdb2d75880" xmlns:ns3="5f84fbe7-7085-4e35-aac0-c191c258d9bf" targetNamespace="http://schemas.microsoft.com/office/2006/metadata/properties" ma:root="true" ma:fieldsID="a9ef82192fd92cd2242fd4bd95b90636" ns2:_="" ns3:_="">
    <xsd:import namespace="e0778af4-9354-4391-94cb-80bdb2d75880"/>
    <xsd:import namespace="5f84fbe7-7085-4e35-aac0-c191c258d9b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778af4-9354-4391-94cb-80bdb2d758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84fbe7-7085-4e35-aac0-c191c258d9bf"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B0F5F3-1B7E-4F17-B457-6390FD2DA046}">
  <ds:schemaRefs>
    <ds:schemaRef ds:uri="http://schemas.microsoft.com/sharepoint/v3/contenttype/forms"/>
  </ds:schemaRefs>
</ds:datastoreItem>
</file>

<file path=customXml/itemProps2.xml><?xml version="1.0" encoding="utf-8"?>
<ds:datastoreItem xmlns:ds="http://schemas.openxmlformats.org/officeDocument/2006/customXml" ds:itemID="{FBC0C031-1823-46BF-89D3-9C267D777BEF}">
  <ds:schemaRefs>
    <ds:schemaRef ds:uri="http://purl.org/dc/terms/"/>
    <ds:schemaRef ds:uri="5f84fbe7-7085-4e35-aac0-c191c258d9bf"/>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e0778af4-9354-4391-94cb-80bdb2d75880"/>
    <ds:schemaRef ds:uri="http://www.w3.org/XML/1998/namespace"/>
  </ds:schemaRefs>
</ds:datastoreItem>
</file>

<file path=customXml/itemProps3.xml><?xml version="1.0" encoding="utf-8"?>
<ds:datastoreItem xmlns:ds="http://schemas.openxmlformats.org/officeDocument/2006/customXml" ds:itemID="{01654626-30C5-4E25-8019-075357E30D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778af4-9354-4391-94cb-80bdb2d75880"/>
    <ds:schemaRef ds:uri="5f84fbe7-7085-4e35-aac0-c191c258d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3353</Words>
  <Application>Microsoft Office PowerPoint</Application>
  <PresentationFormat>Grand écran</PresentationFormat>
  <Paragraphs>413</Paragraphs>
  <Slides>28</Slides>
  <Notes>8</Notes>
  <HiddenSlides>0</HiddenSlides>
  <MMClips>0</MMClips>
  <ScaleCrop>false</ScaleCrop>
  <HeadingPairs>
    <vt:vector size="8" baseType="variant">
      <vt:variant>
        <vt:lpstr>Polices utilisées</vt:lpstr>
      </vt:variant>
      <vt:variant>
        <vt:i4>13</vt:i4>
      </vt:variant>
      <vt:variant>
        <vt:lpstr>Thème</vt:lpstr>
      </vt:variant>
      <vt:variant>
        <vt:i4>1</vt:i4>
      </vt:variant>
      <vt:variant>
        <vt:lpstr>Serveurs OLE incorporés</vt:lpstr>
      </vt:variant>
      <vt:variant>
        <vt:i4>2</vt:i4>
      </vt:variant>
      <vt:variant>
        <vt:lpstr>Titres des diapositives</vt:lpstr>
      </vt:variant>
      <vt:variant>
        <vt:i4>28</vt:i4>
      </vt:variant>
    </vt:vector>
  </HeadingPairs>
  <TitlesOfParts>
    <vt:vector size="44" baseType="lpstr">
      <vt:lpstr>Aptos</vt:lpstr>
      <vt:lpstr>Arial</vt:lpstr>
      <vt:lpstr>Arial Black</vt:lpstr>
      <vt:lpstr>Brown</vt:lpstr>
      <vt:lpstr>Brown-bold</vt:lpstr>
      <vt:lpstr>Brown-light</vt:lpstr>
      <vt:lpstr>Calibri</vt:lpstr>
      <vt:lpstr>Segoe UI</vt:lpstr>
      <vt:lpstr>Symbol</vt:lpstr>
      <vt:lpstr>System Font Regular</vt:lpstr>
      <vt:lpstr>Times New Roman</vt:lpstr>
      <vt:lpstr>Verdana</vt:lpstr>
      <vt:lpstr>Wingdings</vt:lpstr>
      <vt:lpstr>Custom Design</vt:lpstr>
      <vt:lpstr>think-cell Slide</vt:lpstr>
      <vt:lpstr>Diapositive think-cell</vt:lpstr>
      <vt:lpstr>Présentation PowerPoint</vt:lpstr>
      <vt:lpstr>Disclaimer</vt:lpstr>
      <vt:lpstr>Présentation PowerPoint</vt:lpstr>
      <vt:lpstr>Présentation PowerPoint</vt:lpstr>
      <vt:lpstr>Présentation PowerPoint</vt:lpstr>
      <vt:lpstr>Présentation PowerPoint</vt:lpstr>
      <vt:lpstr>OM-85* is marketed in 61 countries</vt:lpstr>
      <vt:lpstr>OM-85 in children and adults: clinical indications and posology </vt:lpstr>
      <vt:lpstr>FROM WHAT WAS EXPECTED IN 1979 The Vaccine Hypothesis</vt:lpstr>
      <vt:lpstr>TO AN IMMUNOMODULATOR : TRAINER OF IMMUNE SYSTEM </vt:lpstr>
      <vt:lpstr>TO AN IMMUNOMODULATOR : TRAINER OF IMMUNE SYSTEM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OM Pharma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Calabrese Alessandra</dc:creator>
  <cp:lastModifiedBy>Abou Zite Sarah</cp:lastModifiedBy>
  <cp:revision>65</cp:revision>
  <dcterms:created xsi:type="dcterms:W3CDTF">2024-12-13T10:37:24Z</dcterms:created>
  <dcterms:modified xsi:type="dcterms:W3CDTF">2025-01-28T09:26:40Z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0x0101007C2AF23413C9AE4DAD864A235C31B5F6</vt:lpwstr>
  </property>
</Properties>
</file>